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3" r:id="rId2"/>
    <p:sldMasterId id="2147483699" r:id="rId3"/>
    <p:sldMasterId id="2147483711" r:id="rId4"/>
  </p:sldMasterIdLst>
  <p:notesMasterIdLst>
    <p:notesMasterId r:id="rId37"/>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1"/>
        <c:ser>
          <c:idx val="0"/>
          <c:order val="0"/>
          <c:tx>
            <c:strRef>
              <c:f>Sheet1!$B$1</c:f>
              <c:strCache>
                <c:ptCount val="1"/>
                <c:pt idx="0">
                  <c:v>系列 1</c:v>
                </c:pt>
              </c:strCache>
            </c:strRef>
          </c:tx>
          <c:spPr>
            <a:solidFill>
              <a:srgbClr val="A6937B"/>
            </a:solidFill>
            <a:effectLst>
              <a:outerShdw blurRad="152400" dist="139700" dir="7800000" algn="tr" rotWithShape="0">
                <a:prstClr val="black">
                  <a:alpha val="40000"/>
                </a:prstClr>
              </a:outerShdw>
            </a:effectLst>
          </c:spPr>
          <c:invertIfNegative val="1"/>
          <c:dPt>
            <c:idx val="0"/>
            <c:invertIfNegative val="1"/>
            <c:bubble3D val="0"/>
          </c:dPt>
          <c:dPt>
            <c:idx val="1"/>
            <c:invertIfNegative val="1"/>
            <c:bubble3D val="0"/>
          </c:dPt>
          <c:dPt>
            <c:idx val="2"/>
            <c:invertIfNegative val="1"/>
            <c:bubble3D val="0"/>
          </c:dPt>
          <c:dPt>
            <c:idx val="3"/>
            <c:invertIfNegative val="1"/>
            <c:bubble3D val="0"/>
          </c:dPt>
          <c:cat>
            <c:strRef>
              <c:f>Sheet1!$A$2:$A$5</c:f>
              <c:strCache>
                <c:ptCount val="4"/>
                <c:pt idx="0">
                  <c:v>SEASON 1</c:v>
                </c:pt>
                <c:pt idx="1">
                  <c:v>SEASON 2</c:v>
                </c:pt>
                <c:pt idx="2">
                  <c:v>SEASON 3</c:v>
                </c:pt>
                <c:pt idx="3">
                  <c:v>SEASON 4</c:v>
                </c:pt>
              </c:strCache>
            </c:strRef>
          </c:cat>
          <c:val>
            <c:numRef>
              <c:f>Sheet1!$B$2:$B$5</c:f>
              <c:numCache>
                <c:formatCode>General</c:formatCode>
                <c:ptCount val="4"/>
                <c:pt idx="0">
                  <c:v>4.3</c:v>
                </c:pt>
                <c:pt idx="1">
                  <c:v>2.5</c:v>
                </c:pt>
                <c:pt idx="2">
                  <c:v>3.5</c:v>
                </c:pt>
                <c:pt idx="3">
                  <c:v>4.5</c:v>
                </c:pt>
              </c:numCache>
            </c:numRef>
          </c:val>
          <c:extLst>
            <c:ext xmlns:c14="http://schemas.microsoft.com/office/drawing/2007/8/2/chart" uri="{6F2FDCE9-48DA-4B69-8628-5D25D57E5C99}">
              <c14:invertSolidFillFmt>
                <c14:spPr xmlns:c14="http://schemas.microsoft.com/office/drawing/2007/8/2/chart">
                  <a:solidFill>
                    <a:srgbClr val="FFFFFF"/>
                  </a:solidFill>
                  <a:effectLst>
                    <a:outerShdw blurRad="152400" dist="139700" dir="7800000" algn="tr" rotWithShape="0">
                      <a:prstClr val="black">
                        <a:alpha val="40000"/>
                      </a:prstClr>
                    </a:outerShdw>
                  </a:effectLst>
                </c14:spPr>
              </c14:invertSolidFillFmt>
            </c:ext>
          </c:extLst>
        </c:ser>
        <c:ser>
          <c:idx val="1"/>
          <c:order val="1"/>
          <c:tx>
            <c:strRef>
              <c:f>Sheet1!$C$1</c:f>
              <c:strCache>
                <c:ptCount val="1"/>
                <c:pt idx="0">
                  <c:v>系列 2</c:v>
                </c:pt>
              </c:strCache>
            </c:strRef>
          </c:tx>
          <c:spPr>
            <a:solidFill>
              <a:srgbClr val="C1CBE6"/>
            </a:solidFill>
            <a:effectLst>
              <a:outerShdw blurRad="152400" dist="127000" dir="7800000" algn="tr" rotWithShape="0">
                <a:prstClr val="black">
                  <a:alpha val="40000"/>
                </a:prstClr>
              </a:outerShdw>
            </a:effectLst>
          </c:spPr>
          <c:invertIfNegative val="1"/>
          <c:dPt>
            <c:idx val="0"/>
            <c:invertIfNegative val="1"/>
            <c:bubble3D val="0"/>
          </c:dPt>
          <c:dPt>
            <c:idx val="1"/>
            <c:invertIfNegative val="1"/>
            <c:bubble3D val="0"/>
          </c:dPt>
          <c:dPt>
            <c:idx val="2"/>
            <c:invertIfNegative val="1"/>
            <c:bubble3D val="0"/>
          </c:dPt>
          <c:dPt>
            <c:idx val="3"/>
            <c:invertIfNegative val="1"/>
            <c:bubble3D val="0"/>
          </c:dPt>
          <c:cat>
            <c:strRef>
              <c:f>Sheet1!$A$2:$A$5</c:f>
              <c:strCache>
                <c:ptCount val="4"/>
                <c:pt idx="0">
                  <c:v>SEASON 1</c:v>
                </c:pt>
                <c:pt idx="1">
                  <c:v>SEASON 2</c:v>
                </c:pt>
                <c:pt idx="2">
                  <c:v>SEASON 3</c:v>
                </c:pt>
                <c:pt idx="3">
                  <c:v>SEASON 4</c:v>
                </c:pt>
              </c:strCache>
            </c:strRef>
          </c:cat>
          <c:val>
            <c:numRef>
              <c:f>Sheet1!$C$2:$C$5</c:f>
              <c:numCache>
                <c:formatCode>General</c:formatCode>
                <c:ptCount val="4"/>
                <c:pt idx="0">
                  <c:v>2.4</c:v>
                </c:pt>
                <c:pt idx="1">
                  <c:v>4.4000000000000004</c:v>
                </c:pt>
                <c:pt idx="2">
                  <c:v>2</c:v>
                </c:pt>
                <c:pt idx="3">
                  <c:v>2.8</c:v>
                </c:pt>
              </c:numCache>
            </c:numRef>
          </c:val>
          <c:extLst>
            <c:ext xmlns:c14="http://schemas.microsoft.com/office/drawing/2007/8/2/chart" uri="{6F2FDCE9-48DA-4B69-8628-5D25D57E5C99}">
              <c14:invertSolidFillFmt>
                <c14:spPr xmlns:c14="http://schemas.microsoft.com/office/drawing/2007/8/2/chart">
                  <a:solidFill>
                    <a:srgbClr val="FFFFFF"/>
                  </a:solidFill>
                  <a:effectLst>
                    <a:outerShdw blurRad="152400" dist="127000" dir="7800000" algn="tr" rotWithShape="0">
                      <a:prstClr val="black">
                        <a:alpha val="40000"/>
                      </a:prstClr>
                    </a:outerShdw>
                  </a:effectLst>
                </c14:spPr>
              </c14:invertSolidFillFmt>
            </c:ext>
          </c:extLst>
        </c:ser>
        <c:dLbls>
          <c:showLegendKey val="0"/>
          <c:showVal val="0"/>
          <c:showCatName val="0"/>
          <c:showSerName val="0"/>
          <c:showPercent val="0"/>
          <c:showBubbleSize val="0"/>
        </c:dLbls>
        <c:gapWidth val="150"/>
        <c:axId val="670925360"/>
        <c:axId val="670927600"/>
      </c:barChart>
      <c:catAx>
        <c:axId val="670925360"/>
        <c:scaling>
          <c:orientation val="minMax"/>
        </c:scaling>
        <c:delete val="1"/>
        <c:axPos val="b"/>
        <c:numFmt formatCode="General" sourceLinked="0"/>
        <c:majorTickMark val="cross"/>
        <c:minorTickMark val="cross"/>
        <c:tickLblPos val="nextTo"/>
        <c:crossAx val="670927600"/>
        <c:crosses val="autoZero"/>
        <c:auto val="1"/>
        <c:lblAlgn val="ctr"/>
        <c:lblOffset val="100"/>
        <c:noMultiLvlLbl val="1"/>
      </c:catAx>
      <c:valAx>
        <c:axId val="670927600"/>
        <c:scaling>
          <c:orientation val="minMax"/>
        </c:scaling>
        <c:delete val="1"/>
        <c:axPos val="l"/>
        <c:majorGridlines/>
        <c:numFmt formatCode="General" sourceLinked="1"/>
        <c:majorTickMark val="cross"/>
        <c:minorTickMark val="cross"/>
        <c:tickLblPos val="nextTo"/>
        <c:crossAx val="670925360"/>
        <c:crosses val="autoZero"/>
        <c:crossBetween val="between"/>
        <c:majorUnit val="1"/>
      </c:valAx>
    </c:plotArea>
    <c:plotVisOnly val="1"/>
    <c:dispBlanksAs val="zero"/>
    <c:showDLblsOverMax val="1"/>
  </c:chart>
  <c:txPr>
    <a:bodyPr/>
    <a:lstStyle/>
    <a:p>
      <a:pPr>
        <a:defRPr lang="zh-CN"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E051CD-FACB-4BD9-B685-33D66614355A}" type="datetimeFigureOut">
              <a:rPr lang="zh-CN" altLang="en-US" smtClean="0"/>
              <a:t>2018/1/24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B8DE2-10D9-4492-B1D8-101140ABC441}" type="slidenum">
              <a:rPr lang="zh-CN" altLang="en-US" smtClean="0"/>
              <a:t>‹#›</a:t>
            </a:fld>
            <a:endParaRPr lang="zh-CN" altLang="en-US"/>
          </a:p>
        </p:txBody>
      </p:sp>
    </p:spTree>
    <p:extLst>
      <p:ext uri="{BB962C8B-B14F-4D97-AF65-F5344CB8AC3E}">
        <p14:creationId xmlns:p14="http://schemas.microsoft.com/office/powerpoint/2010/main" val="444256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8014419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1713045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111477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87530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206939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4052269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3881038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3961210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1069166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345468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3734972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2279105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11978956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3453508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659583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25080799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1758100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16569414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3733101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42613446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10637446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2287389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34060331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34778507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4136873-609B-492A-87B1-54A93CD1BD9C}"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3413435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2215720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3587515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2899256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4059124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2489904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339220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4062969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Free Blank With Footer">
    <p:spTree>
      <p:nvGrpSpPr>
        <p:cNvPr id="1" name=""/>
        <p:cNvGrpSpPr/>
        <p:nvPr/>
      </p:nvGrpSpPr>
      <p:grpSpPr>
        <a:xfrm>
          <a:off x="0" y="0"/>
          <a:ext cx="0" cy="0"/>
          <a:chOff x="0" y="0"/>
          <a:chExt cx="0" cy="0"/>
        </a:xfrm>
      </p:grpSpPr>
      <p:sp>
        <p:nvSpPr>
          <p:cNvPr id="6" name="Round Same Side Corner Rectangle 5"/>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7"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169075541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6">
    <p:spTree>
      <p:nvGrpSpPr>
        <p:cNvPr id="1" name=""/>
        <p:cNvGrpSpPr/>
        <p:nvPr/>
      </p:nvGrpSpPr>
      <p:grpSpPr>
        <a:xfrm>
          <a:off x="0" y="0"/>
          <a:ext cx="0" cy="0"/>
          <a:chOff x="0" y="0"/>
          <a:chExt cx="0" cy="0"/>
        </a:xfrm>
      </p:grpSpPr>
      <p:sp>
        <p:nvSpPr>
          <p:cNvPr id="20" name="Rectangle 19"/>
          <p:cNvSpPr/>
          <p:nvPr userDrawn="1"/>
        </p:nvSpPr>
        <p:spPr>
          <a:xfrm>
            <a:off x="852128" y="1597802"/>
            <a:ext cx="3759200" cy="4554301"/>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15" name="Picture Placeholder 7"/>
          <p:cNvSpPr>
            <a:spLocks noGrp="1"/>
          </p:cNvSpPr>
          <p:nvPr>
            <p:ph type="pic" sz="quarter" idx="11" hasCustomPrompt="1"/>
          </p:nvPr>
        </p:nvSpPr>
        <p:spPr>
          <a:xfrm>
            <a:off x="4611328" y="1597803"/>
            <a:ext cx="3352800" cy="2277152"/>
          </a:xfrm>
          <a:prstGeom prst="rect">
            <a:avLst/>
          </a:prstGeom>
          <a:solidFill>
            <a:schemeClr val="accent1"/>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16" name="Picture Placeholder 7"/>
          <p:cNvSpPr>
            <a:spLocks noGrp="1"/>
          </p:cNvSpPr>
          <p:nvPr>
            <p:ph type="pic" sz="quarter" idx="12" hasCustomPrompt="1"/>
          </p:nvPr>
        </p:nvSpPr>
        <p:spPr>
          <a:xfrm>
            <a:off x="7964129" y="1597803"/>
            <a:ext cx="3352800" cy="2277152"/>
          </a:xfrm>
          <a:prstGeom prst="rect">
            <a:avLst/>
          </a:prstGeom>
          <a:solidFill>
            <a:schemeClr val="accent2"/>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21" name="Picture Placeholder 7"/>
          <p:cNvSpPr>
            <a:spLocks noGrp="1"/>
          </p:cNvSpPr>
          <p:nvPr>
            <p:ph type="pic" sz="quarter" idx="13" hasCustomPrompt="1"/>
          </p:nvPr>
        </p:nvSpPr>
        <p:spPr>
          <a:xfrm>
            <a:off x="4611328" y="3874953"/>
            <a:ext cx="3352800" cy="2277152"/>
          </a:xfrm>
          <a:prstGeom prst="rect">
            <a:avLst/>
          </a:prstGeom>
          <a:solidFill>
            <a:schemeClr val="accent3"/>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28" name="Picture Placeholder 7"/>
          <p:cNvSpPr>
            <a:spLocks noGrp="1"/>
          </p:cNvSpPr>
          <p:nvPr>
            <p:ph type="pic" sz="quarter" idx="14" hasCustomPrompt="1"/>
          </p:nvPr>
        </p:nvSpPr>
        <p:spPr>
          <a:xfrm>
            <a:off x="7964129" y="3874953"/>
            <a:ext cx="3352800" cy="2277152"/>
          </a:xfrm>
          <a:prstGeom prst="rect">
            <a:avLst/>
          </a:prstGeom>
          <a:solidFill>
            <a:schemeClr val="accent4"/>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11" name="Round Same Side Corner Rectangle 10"/>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2"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13"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14"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60686023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2" presetClass="entr" presetSubtype="4" accel="50000" decel="5000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000" fill="hold"/>
                                        <p:tgtEl>
                                          <p:spTgt spid="15"/>
                                        </p:tgtEl>
                                        <p:attrNameLst>
                                          <p:attrName>ppt_x</p:attrName>
                                        </p:attrNameLst>
                                      </p:cBhvr>
                                      <p:tavLst>
                                        <p:tav tm="0">
                                          <p:val>
                                            <p:strVal val="#ppt_x"/>
                                          </p:val>
                                        </p:tav>
                                        <p:tav tm="100000">
                                          <p:val>
                                            <p:strVal val="#ppt_x"/>
                                          </p:val>
                                        </p:tav>
                                      </p:tavLst>
                                    </p:anim>
                                    <p:anim calcmode="lin" valueType="num">
                                      <p:cBhvr additive="base">
                                        <p:cTn id="20" dur="1000" fill="hold"/>
                                        <p:tgtEl>
                                          <p:spTgt spid="15"/>
                                        </p:tgtEl>
                                        <p:attrNameLst>
                                          <p:attrName>ppt_y</p:attrName>
                                        </p:attrNameLst>
                                      </p:cBhvr>
                                      <p:tavLst>
                                        <p:tav tm="0">
                                          <p:val>
                                            <p:strVal val="1+#ppt_h/2"/>
                                          </p:val>
                                        </p:tav>
                                        <p:tav tm="100000">
                                          <p:val>
                                            <p:strVal val="#ppt_y"/>
                                          </p:val>
                                        </p:tav>
                                      </p:tavLst>
                                    </p:anim>
                                  </p:childTnLst>
                                </p:cTn>
                              </p:par>
                            </p:childTnLst>
                          </p:cTn>
                        </p:par>
                        <p:par>
                          <p:cTn id="21" fill="hold">
                            <p:stCondLst>
                              <p:cond delay="25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1000" fill="hold"/>
                                        <p:tgtEl>
                                          <p:spTgt spid="16"/>
                                        </p:tgtEl>
                                        <p:attrNameLst>
                                          <p:attrName>ppt_x</p:attrName>
                                        </p:attrNameLst>
                                      </p:cBhvr>
                                      <p:tavLst>
                                        <p:tav tm="0">
                                          <p:val>
                                            <p:strVal val="#ppt_x"/>
                                          </p:val>
                                        </p:tav>
                                        <p:tav tm="100000">
                                          <p:val>
                                            <p:strVal val="#ppt_x"/>
                                          </p:val>
                                        </p:tav>
                                      </p:tavLst>
                                    </p:anim>
                                    <p:anim calcmode="lin" valueType="num">
                                      <p:cBhvr additive="base">
                                        <p:cTn id="25" dur="1000" fill="hold"/>
                                        <p:tgtEl>
                                          <p:spTgt spid="16"/>
                                        </p:tgtEl>
                                        <p:attrNameLst>
                                          <p:attrName>ppt_y</p:attrName>
                                        </p:attrNameLst>
                                      </p:cBhvr>
                                      <p:tavLst>
                                        <p:tav tm="0">
                                          <p:val>
                                            <p:strVal val="1+#ppt_h/2"/>
                                          </p:val>
                                        </p:tav>
                                        <p:tav tm="100000">
                                          <p:val>
                                            <p:strVal val="#ppt_y"/>
                                          </p:val>
                                        </p:tav>
                                      </p:tavLst>
                                    </p:anim>
                                  </p:childTnLst>
                                </p:cTn>
                              </p:par>
                            </p:childTnLst>
                          </p:cTn>
                        </p:par>
                        <p:par>
                          <p:cTn id="26" fill="hold">
                            <p:stCondLst>
                              <p:cond delay="3500"/>
                            </p:stCondLst>
                            <p:childTnLst>
                              <p:par>
                                <p:cTn id="27" presetID="2" presetClass="entr" presetSubtype="4" accel="50000" decel="5000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1000" fill="hold"/>
                                        <p:tgtEl>
                                          <p:spTgt spid="21"/>
                                        </p:tgtEl>
                                        <p:attrNameLst>
                                          <p:attrName>ppt_x</p:attrName>
                                        </p:attrNameLst>
                                      </p:cBhvr>
                                      <p:tavLst>
                                        <p:tav tm="0">
                                          <p:val>
                                            <p:strVal val="#ppt_x"/>
                                          </p:val>
                                        </p:tav>
                                        <p:tav tm="100000">
                                          <p:val>
                                            <p:strVal val="#ppt_x"/>
                                          </p:val>
                                        </p:tav>
                                      </p:tavLst>
                                    </p:anim>
                                    <p:anim calcmode="lin" valueType="num">
                                      <p:cBhvr additive="base">
                                        <p:cTn id="30" dur="1000" fill="hold"/>
                                        <p:tgtEl>
                                          <p:spTgt spid="21"/>
                                        </p:tgtEl>
                                        <p:attrNameLst>
                                          <p:attrName>ppt_y</p:attrName>
                                        </p:attrNameLst>
                                      </p:cBhvr>
                                      <p:tavLst>
                                        <p:tav tm="0">
                                          <p:val>
                                            <p:strVal val="1+#ppt_h/2"/>
                                          </p:val>
                                        </p:tav>
                                        <p:tav tm="100000">
                                          <p:val>
                                            <p:strVal val="#ppt_y"/>
                                          </p:val>
                                        </p:tav>
                                      </p:tavLst>
                                    </p:anim>
                                  </p:childTnLst>
                                </p:cTn>
                              </p:par>
                            </p:childTnLst>
                          </p:cTn>
                        </p:par>
                        <p:par>
                          <p:cTn id="31" fill="hold">
                            <p:stCondLst>
                              <p:cond delay="4500"/>
                            </p:stCondLst>
                            <p:childTnLst>
                              <p:par>
                                <p:cTn id="32" presetID="2" presetClass="entr" presetSubtype="4" accel="50000" decel="50000"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1000" fill="hold"/>
                                        <p:tgtEl>
                                          <p:spTgt spid="28"/>
                                        </p:tgtEl>
                                        <p:attrNameLst>
                                          <p:attrName>ppt_x</p:attrName>
                                        </p:attrNameLst>
                                      </p:cBhvr>
                                      <p:tavLst>
                                        <p:tav tm="0">
                                          <p:val>
                                            <p:strVal val="#ppt_x"/>
                                          </p:val>
                                        </p:tav>
                                        <p:tav tm="100000">
                                          <p:val>
                                            <p:strVal val="#ppt_x"/>
                                          </p:val>
                                        </p:tav>
                                      </p:tavLst>
                                    </p:anim>
                                    <p:anim calcmode="lin" valueType="num">
                                      <p:cBhvr additive="base">
                                        <p:cTn id="35" dur="10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5" grpId="0" bldLvl="0" animBg="1"/>
      <p:bldP spid="16" grpId="0" bldLvl="0" animBg="1"/>
      <p:bldP spid="21" grpId="0" bldLvl="0" animBg="1"/>
      <p:bldP spid="28" grpId="0" bldLvl="0" animBg="1"/>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08_02">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3" y="787401"/>
            <a:ext cx="12191999" cy="410097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247133286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Pic08_02">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3" y="-12699"/>
            <a:ext cx="12191999" cy="3644900"/>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Image Holder</a:t>
            </a:r>
          </a:p>
        </p:txBody>
      </p:sp>
    </p:spTree>
    <p:extLst>
      <p:ext uri="{BB962C8B-B14F-4D97-AF65-F5344CB8AC3E}">
        <p14:creationId xmlns:p14="http://schemas.microsoft.com/office/powerpoint/2010/main" val="329560504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3022335" y="1764901"/>
            <a:ext cx="2743200" cy="4317467"/>
          </a:xfrm>
          <a:prstGeom prst="rect">
            <a:avLst/>
          </a:prstGeom>
          <a:noFill/>
          <a:ln w="19050">
            <a:no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22" name="Rectangle 21"/>
          <p:cNvSpPr/>
          <p:nvPr userDrawn="1"/>
        </p:nvSpPr>
        <p:spPr>
          <a:xfrm>
            <a:off x="5771231" y="1764368"/>
            <a:ext cx="6420771" cy="1041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3" name="Rectangle 22"/>
          <p:cNvSpPr/>
          <p:nvPr userDrawn="1"/>
        </p:nvSpPr>
        <p:spPr>
          <a:xfrm>
            <a:off x="5791203" y="2856568"/>
            <a:ext cx="6400799" cy="104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4" name="Rectangle 23"/>
          <p:cNvSpPr/>
          <p:nvPr userDrawn="1"/>
        </p:nvSpPr>
        <p:spPr>
          <a:xfrm>
            <a:off x="5791203" y="3948768"/>
            <a:ext cx="6400799" cy="104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6" name="Rectangle 25"/>
          <p:cNvSpPr/>
          <p:nvPr userDrawn="1"/>
        </p:nvSpPr>
        <p:spPr>
          <a:xfrm>
            <a:off x="5791203" y="5040968"/>
            <a:ext cx="6400799" cy="1041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FFFFFF"/>
              </a:solidFill>
            </a:endParaRPr>
          </a:p>
        </p:txBody>
      </p:sp>
      <p:sp>
        <p:nvSpPr>
          <p:cNvPr id="27" name="Freeform 62"/>
          <p:cNvSpPr>
            <a:spLocks noChangeAspect="1" noEditPoints="1"/>
          </p:cNvSpPr>
          <p:nvPr userDrawn="1"/>
        </p:nvSpPr>
        <p:spPr bwMode="auto">
          <a:xfrm>
            <a:off x="6067612" y="2079704"/>
            <a:ext cx="480624" cy="484467"/>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34" name="Freeform 245"/>
          <p:cNvSpPr>
            <a:spLocks noChangeAspect="1"/>
          </p:cNvSpPr>
          <p:nvPr userDrawn="1"/>
        </p:nvSpPr>
        <p:spPr bwMode="auto">
          <a:xfrm>
            <a:off x="6073950" y="3143293"/>
            <a:ext cx="467951" cy="467951"/>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37" name="Freeform 132"/>
          <p:cNvSpPr>
            <a:spLocks noChangeAspect="1" noEditPoints="1"/>
          </p:cNvSpPr>
          <p:nvPr userDrawn="1"/>
        </p:nvSpPr>
        <p:spPr bwMode="auto">
          <a:xfrm>
            <a:off x="6050347" y="4223092"/>
            <a:ext cx="515155" cy="492755"/>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38" name="Freeform 52"/>
          <p:cNvSpPr>
            <a:spLocks noEditPoints="1"/>
          </p:cNvSpPr>
          <p:nvPr userDrawn="1"/>
        </p:nvSpPr>
        <p:spPr bwMode="auto">
          <a:xfrm>
            <a:off x="6071837" y="5307667"/>
            <a:ext cx="472180" cy="508000"/>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39" name="Text Placeholder 3"/>
          <p:cNvSpPr>
            <a:spLocks noGrp="1"/>
          </p:cNvSpPr>
          <p:nvPr>
            <p:ph type="body" sz="half" idx="15" hasCustomPrompt="1"/>
          </p:nvPr>
        </p:nvSpPr>
        <p:spPr>
          <a:xfrm>
            <a:off x="6730539" y="2170657"/>
            <a:ext cx="4541375" cy="560351"/>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4" name="Text Placeholder 3"/>
          <p:cNvSpPr>
            <a:spLocks noGrp="1"/>
          </p:cNvSpPr>
          <p:nvPr>
            <p:ph type="body" sz="half" idx="17"/>
          </p:nvPr>
        </p:nvSpPr>
        <p:spPr>
          <a:xfrm>
            <a:off x="6723512" y="1896049"/>
            <a:ext cx="4554091"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5" name="Text Placeholder 3"/>
          <p:cNvSpPr>
            <a:spLocks noGrp="1"/>
          </p:cNvSpPr>
          <p:nvPr>
            <p:ph type="body" sz="half" idx="18" hasCustomPrompt="1"/>
          </p:nvPr>
        </p:nvSpPr>
        <p:spPr>
          <a:xfrm>
            <a:off x="6730539" y="3298004"/>
            <a:ext cx="4541375" cy="480072"/>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6" name="Text Placeholder 3"/>
          <p:cNvSpPr>
            <a:spLocks noGrp="1"/>
          </p:cNvSpPr>
          <p:nvPr>
            <p:ph type="body" sz="half" idx="19"/>
          </p:nvPr>
        </p:nvSpPr>
        <p:spPr>
          <a:xfrm>
            <a:off x="6723512" y="3023400"/>
            <a:ext cx="4554091"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7" name="Text Placeholder 3"/>
          <p:cNvSpPr>
            <a:spLocks noGrp="1"/>
          </p:cNvSpPr>
          <p:nvPr>
            <p:ph type="body" sz="half" idx="20" hasCustomPrompt="1"/>
          </p:nvPr>
        </p:nvSpPr>
        <p:spPr>
          <a:xfrm>
            <a:off x="6730539" y="4418553"/>
            <a:ext cx="4541375" cy="464127"/>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8" name="Text Placeholder 3"/>
          <p:cNvSpPr>
            <a:spLocks noGrp="1"/>
          </p:cNvSpPr>
          <p:nvPr>
            <p:ph type="body" sz="half" idx="21"/>
          </p:nvPr>
        </p:nvSpPr>
        <p:spPr>
          <a:xfrm>
            <a:off x="6723512" y="4143951"/>
            <a:ext cx="4554091"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9" name="Text Placeholder 3"/>
          <p:cNvSpPr>
            <a:spLocks noGrp="1"/>
          </p:cNvSpPr>
          <p:nvPr>
            <p:ph type="body" sz="half" idx="22" hasCustomPrompt="1"/>
          </p:nvPr>
        </p:nvSpPr>
        <p:spPr>
          <a:xfrm>
            <a:off x="6730539" y="5510754"/>
            <a:ext cx="4541375" cy="471748"/>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50" name="Text Placeholder 3"/>
          <p:cNvSpPr>
            <a:spLocks noGrp="1"/>
          </p:cNvSpPr>
          <p:nvPr>
            <p:ph type="body" sz="half" idx="23"/>
          </p:nvPr>
        </p:nvSpPr>
        <p:spPr>
          <a:xfrm>
            <a:off x="6723512" y="5236151"/>
            <a:ext cx="4554091"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25" name="Rectangle 24"/>
          <p:cNvSpPr/>
          <p:nvPr userDrawn="1"/>
        </p:nvSpPr>
        <p:spPr>
          <a:xfrm>
            <a:off x="3" y="1764367"/>
            <a:ext cx="3022335" cy="431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8" name="Text Placeholder 3"/>
          <p:cNvSpPr>
            <a:spLocks noGrp="1"/>
          </p:cNvSpPr>
          <p:nvPr>
            <p:ph type="body" sz="half" idx="24" hasCustomPrompt="1"/>
          </p:nvPr>
        </p:nvSpPr>
        <p:spPr>
          <a:xfrm>
            <a:off x="172959" y="3257673"/>
            <a:ext cx="2676419" cy="2407596"/>
          </a:xfrm>
          <a:prstGeom prst="rect">
            <a:avLst/>
          </a:prstGeom>
        </p:spPr>
        <p:txBody>
          <a:bodyPr wrap="square" lIns="0" tIns="0" rIns="0" bIns="0" anchor="t">
            <a:noAutofit/>
          </a:bodyPr>
          <a:lstStyle>
            <a:lvl1pPr marL="0" indent="0" algn="ctr">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9" name="Text Placeholder 3"/>
          <p:cNvSpPr>
            <a:spLocks noGrp="1"/>
          </p:cNvSpPr>
          <p:nvPr>
            <p:ph type="body" sz="half" idx="25" hasCustomPrompt="1"/>
          </p:nvPr>
        </p:nvSpPr>
        <p:spPr>
          <a:xfrm>
            <a:off x="169212" y="2260485"/>
            <a:ext cx="2683915" cy="852748"/>
          </a:xfrm>
          <a:prstGeom prst="rect">
            <a:avLst/>
          </a:prstGeom>
        </p:spPr>
        <p:txBody>
          <a:bodyPr wrap="none" lIns="0" tIns="0" rIns="0" bIns="0" anchor="t">
            <a:noAutofit/>
          </a:bodyPr>
          <a:lstStyle>
            <a:lvl1pPr marL="0" indent="0" algn="ctr">
              <a:buNone/>
              <a:defRPr sz="2399"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30" name="Round Same Side Corner Rectangle 29"/>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31"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32"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423011945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xEl>
                                              <p:pRg st="0" end="0"/>
                                            </p:txEl>
                                          </p:spTgt>
                                        </p:tgtEl>
                                        <p:attrNameLst>
                                          <p:attrName>style.visibility</p:attrName>
                                        </p:attrNameLst>
                                      </p:cBhvr>
                                      <p:to>
                                        <p:strVal val="visible"/>
                                      </p:to>
                                    </p:set>
                                    <p:animEffect transition="in" filter="fade">
                                      <p:cBhvr>
                                        <p:cTn id="11" dur="500"/>
                                        <p:tgtEl>
                                          <p:spTgt spid="3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9">
                                            <p:txEl>
                                              <p:pRg st="0" end="0"/>
                                            </p:txEl>
                                          </p:spTgt>
                                        </p:tgtEl>
                                        <p:attrNameLst>
                                          <p:attrName>style.visibility</p:attrName>
                                        </p:attrNameLst>
                                      </p:cBhvr>
                                      <p:to>
                                        <p:strVal val="visible"/>
                                      </p:to>
                                    </p:set>
                                    <p:animEffect transition="in" filter="wipe(down)">
                                      <p:cBhvr>
                                        <p:cTn id="19" dur="500"/>
                                        <p:tgtEl>
                                          <p:spTgt spid="29">
                                            <p:txEl>
                                              <p:pRg st="0" end="0"/>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8">
                                            <p:txEl>
                                              <p:pRg st="0" end="0"/>
                                            </p:txEl>
                                          </p:spTgt>
                                        </p:tgtEl>
                                        <p:attrNameLst>
                                          <p:attrName>style.visibility</p:attrName>
                                        </p:attrNameLst>
                                      </p:cBhvr>
                                      <p:to>
                                        <p:strVal val="visible"/>
                                      </p:to>
                                    </p:set>
                                    <p:animEffect transition="in" filter="wipe(down)">
                                      <p:cBhvr>
                                        <p:cTn id="23" dur="500"/>
                                        <p:tgtEl>
                                          <p:spTgt spid="28">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3500"/>
                            </p:stCondLst>
                            <p:childTnLst>
                              <p:par>
                                <p:cTn id="33" presetID="53" presetClass="entr" presetSubtype="16"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Effect transition="in" filter="fade">
                                      <p:cBhvr>
                                        <p:cTn id="37" dur="500"/>
                                        <p:tgtEl>
                                          <p:spTgt spid="27"/>
                                        </p:tgtEl>
                                      </p:cBhvr>
                                    </p:animEffect>
                                  </p:childTnLst>
                                </p:cTn>
                              </p:par>
                            </p:childTnLst>
                          </p:cTn>
                        </p:par>
                        <p:par>
                          <p:cTn id="38" fill="hold">
                            <p:stCondLst>
                              <p:cond delay="4000"/>
                            </p:stCondLst>
                            <p:childTnLst>
                              <p:par>
                                <p:cTn id="39" presetID="22" presetClass="entr" presetSubtype="8" fill="hold" grpId="0" nodeType="afterEffect" nodePh="1">
                                  <p:stCondLst>
                                    <p:cond delay="0"/>
                                  </p:stCondLst>
                                  <p:endCondLst>
                                    <p:cond evt="begin" delay="0">
                                      <p:tn val="39"/>
                                    </p:cond>
                                  </p:endCondLst>
                                  <p:childTnLst>
                                    <p:set>
                                      <p:cBhvr>
                                        <p:cTn id="40" dur="1" fill="hold">
                                          <p:stCondLst>
                                            <p:cond delay="0"/>
                                          </p:stCondLst>
                                        </p:cTn>
                                        <p:tgtEl>
                                          <p:spTgt spid="44">
                                            <p:txEl>
                                              <p:pRg st="0" end="0"/>
                                            </p:txEl>
                                          </p:spTgt>
                                        </p:tgtEl>
                                        <p:attrNameLst>
                                          <p:attrName>style.visibility</p:attrName>
                                        </p:attrNameLst>
                                      </p:cBhvr>
                                      <p:to>
                                        <p:strVal val="visible"/>
                                      </p:to>
                                    </p:set>
                                    <p:animEffect transition="in" filter="wipe(left)">
                                      <p:cBhvr>
                                        <p:cTn id="41" dur="500"/>
                                        <p:tgtEl>
                                          <p:spTgt spid="44">
                                            <p:txEl>
                                              <p:pRg st="0" end="0"/>
                                            </p:txEl>
                                          </p:spTgt>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39">
                                            <p:txEl>
                                              <p:pRg st="0" end="0"/>
                                            </p:txEl>
                                          </p:spTgt>
                                        </p:tgtEl>
                                        <p:attrNameLst>
                                          <p:attrName>style.visibility</p:attrName>
                                        </p:attrNameLst>
                                      </p:cBhvr>
                                      <p:to>
                                        <p:strVal val="visible"/>
                                      </p:to>
                                    </p:set>
                                    <p:animEffect transition="in" filter="wipe(left)">
                                      <p:cBhvr>
                                        <p:cTn id="45" dur="500"/>
                                        <p:tgtEl>
                                          <p:spTgt spid="39">
                                            <p:txEl>
                                              <p:pRg st="0" end="0"/>
                                            </p:txEl>
                                          </p:spTgt>
                                        </p:tgtEl>
                                      </p:cBhvr>
                                    </p:animEffect>
                                  </p:childTnLst>
                                </p:cTn>
                              </p:par>
                            </p:childTnLst>
                          </p:cTn>
                        </p:par>
                        <p:par>
                          <p:cTn id="46" fill="hold">
                            <p:stCondLst>
                              <p:cond delay="5000"/>
                            </p:stCondLst>
                            <p:childTnLst>
                              <p:par>
                                <p:cTn id="47" presetID="22" presetClass="entr" presetSubtype="8"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left)">
                                      <p:cBhvr>
                                        <p:cTn id="49" dur="500"/>
                                        <p:tgtEl>
                                          <p:spTgt spid="23"/>
                                        </p:tgtEl>
                                      </p:cBhvr>
                                    </p:animEffect>
                                  </p:childTnLst>
                                </p:cTn>
                              </p:par>
                            </p:childTnLst>
                          </p:cTn>
                        </p:par>
                        <p:par>
                          <p:cTn id="50" fill="hold">
                            <p:stCondLst>
                              <p:cond delay="5500"/>
                            </p:stCondLst>
                            <p:childTnLst>
                              <p:par>
                                <p:cTn id="51" presetID="53" presetClass="entr" presetSubtype="16"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p:cTn id="53" dur="500" fill="hold"/>
                                        <p:tgtEl>
                                          <p:spTgt spid="34"/>
                                        </p:tgtEl>
                                        <p:attrNameLst>
                                          <p:attrName>ppt_w</p:attrName>
                                        </p:attrNameLst>
                                      </p:cBhvr>
                                      <p:tavLst>
                                        <p:tav tm="0">
                                          <p:val>
                                            <p:fltVal val="0"/>
                                          </p:val>
                                        </p:tav>
                                        <p:tav tm="100000">
                                          <p:val>
                                            <p:strVal val="#ppt_w"/>
                                          </p:val>
                                        </p:tav>
                                      </p:tavLst>
                                    </p:anim>
                                    <p:anim calcmode="lin" valueType="num">
                                      <p:cBhvr>
                                        <p:cTn id="54" dur="500" fill="hold"/>
                                        <p:tgtEl>
                                          <p:spTgt spid="34"/>
                                        </p:tgtEl>
                                        <p:attrNameLst>
                                          <p:attrName>ppt_h</p:attrName>
                                        </p:attrNameLst>
                                      </p:cBhvr>
                                      <p:tavLst>
                                        <p:tav tm="0">
                                          <p:val>
                                            <p:fltVal val="0"/>
                                          </p:val>
                                        </p:tav>
                                        <p:tav tm="100000">
                                          <p:val>
                                            <p:strVal val="#ppt_h"/>
                                          </p:val>
                                        </p:tav>
                                      </p:tavLst>
                                    </p:anim>
                                    <p:animEffect transition="in" filter="fade">
                                      <p:cBhvr>
                                        <p:cTn id="55" dur="500"/>
                                        <p:tgtEl>
                                          <p:spTgt spid="34"/>
                                        </p:tgtEl>
                                      </p:cBhvr>
                                    </p:animEffect>
                                  </p:childTnLst>
                                </p:cTn>
                              </p:par>
                            </p:childTnLst>
                          </p:cTn>
                        </p:par>
                        <p:par>
                          <p:cTn id="56" fill="hold">
                            <p:stCondLst>
                              <p:cond delay="6000"/>
                            </p:stCondLst>
                            <p:childTnLst>
                              <p:par>
                                <p:cTn id="57" presetID="22" presetClass="entr" presetSubtype="8" fill="hold" grpId="0" nodeType="afterEffect" nodePh="1">
                                  <p:stCondLst>
                                    <p:cond delay="0"/>
                                  </p:stCondLst>
                                  <p:endCondLst>
                                    <p:cond evt="begin" delay="0">
                                      <p:tn val="57"/>
                                    </p:cond>
                                  </p:endCondLst>
                                  <p:childTnLst>
                                    <p:set>
                                      <p:cBhvr>
                                        <p:cTn id="58" dur="1" fill="hold">
                                          <p:stCondLst>
                                            <p:cond delay="0"/>
                                          </p:stCondLst>
                                        </p:cTn>
                                        <p:tgtEl>
                                          <p:spTgt spid="46">
                                            <p:txEl>
                                              <p:pRg st="0" end="0"/>
                                            </p:txEl>
                                          </p:spTgt>
                                        </p:tgtEl>
                                        <p:attrNameLst>
                                          <p:attrName>style.visibility</p:attrName>
                                        </p:attrNameLst>
                                      </p:cBhvr>
                                      <p:to>
                                        <p:strVal val="visible"/>
                                      </p:to>
                                    </p:set>
                                    <p:animEffect transition="in" filter="wipe(left)">
                                      <p:cBhvr>
                                        <p:cTn id="59" dur="500"/>
                                        <p:tgtEl>
                                          <p:spTgt spid="46">
                                            <p:txEl>
                                              <p:pRg st="0" end="0"/>
                                            </p:txEl>
                                          </p:spTgt>
                                        </p:tgtEl>
                                      </p:cBhvr>
                                    </p:animEffect>
                                  </p:childTnLst>
                                </p:cTn>
                              </p:par>
                            </p:childTnLst>
                          </p:cTn>
                        </p:par>
                        <p:par>
                          <p:cTn id="60" fill="hold">
                            <p:stCondLst>
                              <p:cond delay="6500"/>
                            </p:stCondLst>
                            <p:childTnLst>
                              <p:par>
                                <p:cTn id="61" presetID="22" presetClass="entr" presetSubtype="8" fill="hold" grpId="0" nodeType="afterEffect">
                                  <p:stCondLst>
                                    <p:cond delay="0"/>
                                  </p:stCondLst>
                                  <p:childTnLst>
                                    <p:set>
                                      <p:cBhvr>
                                        <p:cTn id="62" dur="1" fill="hold">
                                          <p:stCondLst>
                                            <p:cond delay="0"/>
                                          </p:stCondLst>
                                        </p:cTn>
                                        <p:tgtEl>
                                          <p:spTgt spid="45">
                                            <p:txEl>
                                              <p:pRg st="0" end="0"/>
                                            </p:txEl>
                                          </p:spTgt>
                                        </p:tgtEl>
                                        <p:attrNameLst>
                                          <p:attrName>style.visibility</p:attrName>
                                        </p:attrNameLst>
                                      </p:cBhvr>
                                      <p:to>
                                        <p:strVal val="visible"/>
                                      </p:to>
                                    </p:set>
                                    <p:animEffect transition="in" filter="wipe(left)">
                                      <p:cBhvr>
                                        <p:cTn id="63" dur="500"/>
                                        <p:tgtEl>
                                          <p:spTgt spid="45">
                                            <p:txEl>
                                              <p:pRg st="0" end="0"/>
                                            </p:txEl>
                                          </p:spTgt>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left)">
                                      <p:cBhvr>
                                        <p:cTn id="67" dur="500"/>
                                        <p:tgtEl>
                                          <p:spTgt spid="24"/>
                                        </p:tgtEl>
                                      </p:cBhvr>
                                    </p:animEffect>
                                  </p:childTnLst>
                                </p:cTn>
                              </p:par>
                            </p:childTnLst>
                          </p:cTn>
                        </p:par>
                        <p:par>
                          <p:cTn id="68" fill="hold">
                            <p:stCondLst>
                              <p:cond delay="7500"/>
                            </p:stCondLst>
                            <p:childTnLst>
                              <p:par>
                                <p:cTn id="69" presetID="53" presetClass="entr" presetSubtype="16"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p:cTn id="71" dur="500" fill="hold"/>
                                        <p:tgtEl>
                                          <p:spTgt spid="37"/>
                                        </p:tgtEl>
                                        <p:attrNameLst>
                                          <p:attrName>ppt_w</p:attrName>
                                        </p:attrNameLst>
                                      </p:cBhvr>
                                      <p:tavLst>
                                        <p:tav tm="0">
                                          <p:val>
                                            <p:fltVal val="0"/>
                                          </p:val>
                                        </p:tav>
                                        <p:tav tm="100000">
                                          <p:val>
                                            <p:strVal val="#ppt_w"/>
                                          </p:val>
                                        </p:tav>
                                      </p:tavLst>
                                    </p:anim>
                                    <p:anim calcmode="lin" valueType="num">
                                      <p:cBhvr>
                                        <p:cTn id="72" dur="500" fill="hold"/>
                                        <p:tgtEl>
                                          <p:spTgt spid="37"/>
                                        </p:tgtEl>
                                        <p:attrNameLst>
                                          <p:attrName>ppt_h</p:attrName>
                                        </p:attrNameLst>
                                      </p:cBhvr>
                                      <p:tavLst>
                                        <p:tav tm="0">
                                          <p:val>
                                            <p:fltVal val="0"/>
                                          </p:val>
                                        </p:tav>
                                        <p:tav tm="100000">
                                          <p:val>
                                            <p:strVal val="#ppt_h"/>
                                          </p:val>
                                        </p:tav>
                                      </p:tavLst>
                                    </p:anim>
                                    <p:animEffect transition="in" filter="fade">
                                      <p:cBhvr>
                                        <p:cTn id="73" dur="500"/>
                                        <p:tgtEl>
                                          <p:spTgt spid="37"/>
                                        </p:tgtEl>
                                      </p:cBhvr>
                                    </p:animEffect>
                                  </p:childTnLst>
                                </p:cTn>
                              </p:par>
                            </p:childTnLst>
                          </p:cTn>
                        </p:par>
                        <p:par>
                          <p:cTn id="74" fill="hold">
                            <p:stCondLst>
                              <p:cond delay="8000"/>
                            </p:stCondLst>
                            <p:childTnLst>
                              <p:par>
                                <p:cTn id="75" presetID="22" presetClass="entr" presetSubtype="8" fill="hold" grpId="0" nodeType="afterEffect" nodePh="1">
                                  <p:stCondLst>
                                    <p:cond delay="0"/>
                                  </p:stCondLst>
                                  <p:endCondLst>
                                    <p:cond evt="begin" delay="0">
                                      <p:tn val="75"/>
                                    </p:cond>
                                  </p:endCondLst>
                                  <p:childTnLst>
                                    <p:set>
                                      <p:cBhvr>
                                        <p:cTn id="76" dur="1" fill="hold">
                                          <p:stCondLst>
                                            <p:cond delay="0"/>
                                          </p:stCondLst>
                                        </p:cTn>
                                        <p:tgtEl>
                                          <p:spTgt spid="48">
                                            <p:txEl>
                                              <p:pRg st="0" end="0"/>
                                            </p:txEl>
                                          </p:spTgt>
                                        </p:tgtEl>
                                        <p:attrNameLst>
                                          <p:attrName>style.visibility</p:attrName>
                                        </p:attrNameLst>
                                      </p:cBhvr>
                                      <p:to>
                                        <p:strVal val="visible"/>
                                      </p:to>
                                    </p:set>
                                    <p:animEffect transition="in" filter="wipe(left)">
                                      <p:cBhvr>
                                        <p:cTn id="77" dur="500"/>
                                        <p:tgtEl>
                                          <p:spTgt spid="48">
                                            <p:txEl>
                                              <p:pRg st="0" end="0"/>
                                            </p:txEl>
                                          </p:spTgt>
                                        </p:tgtEl>
                                      </p:cBhvr>
                                    </p:animEffect>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47">
                                            <p:txEl>
                                              <p:pRg st="0" end="0"/>
                                            </p:txEl>
                                          </p:spTgt>
                                        </p:tgtEl>
                                        <p:attrNameLst>
                                          <p:attrName>style.visibility</p:attrName>
                                        </p:attrNameLst>
                                      </p:cBhvr>
                                      <p:to>
                                        <p:strVal val="visible"/>
                                      </p:to>
                                    </p:set>
                                    <p:animEffect transition="in" filter="wipe(left)">
                                      <p:cBhvr>
                                        <p:cTn id="81" dur="500"/>
                                        <p:tgtEl>
                                          <p:spTgt spid="47">
                                            <p:txEl>
                                              <p:pRg st="0" end="0"/>
                                            </p:txEl>
                                          </p:spTgt>
                                        </p:tgtEl>
                                      </p:cBhvr>
                                    </p:animEffect>
                                  </p:childTnLst>
                                </p:cTn>
                              </p:par>
                            </p:childTnLst>
                          </p:cTn>
                        </p:par>
                        <p:par>
                          <p:cTn id="82" fill="hold">
                            <p:stCondLst>
                              <p:cond delay="9000"/>
                            </p:stCondLst>
                            <p:childTnLst>
                              <p:par>
                                <p:cTn id="83" presetID="22" presetClass="entr" presetSubtype="8" fill="hold" grpId="0"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left)">
                                      <p:cBhvr>
                                        <p:cTn id="85" dur="500"/>
                                        <p:tgtEl>
                                          <p:spTgt spid="26"/>
                                        </p:tgtEl>
                                      </p:cBhvr>
                                    </p:animEffect>
                                  </p:childTnLst>
                                </p:cTn>
                              </p:par>
                            </p:childTnLst>
                          </p:cTn>
                        </p:par>
                        <p:par>
                          <p:cTn id="86" fill="hold">
                            <p:stCondLst>
                              <p:cond delay="9500"/>
                            </p:stCondLst>
                            <p:childTnLst>
                              <p:par>
                                <p:cTn id="87" presetID="53" presetClass="entr" presetSubtype="16" fill="hold" grpId="0" nodeType="after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p:cTn id="89" dur="500" fill="hold"/>
                                        <p:tgtEl>
                                          <p:spTgt spid="38"/>
                                        </p:tgtEl>
                                        <p:attrNameLst>
                                          <p:attrName>ppt_w</p:attrName>
                                        </p:attrNameLst>
                                      </p:cBhvr>
                                      <p:tavLst>
                                        <p:tav tm="0">
                                          <p:val>
                                            <p:fltVal val="0"/>
                                          </p:val>
                                        </p:tav>
                                        <p:tav tm="100000">
                                          <p:val>
                                            <p:strVal val="#ppt_w"/>
                                          </p:val>
                                        </p:tav>
                                      </p:tavLst>
                                    </p:anim>
                                    <p:anim calcmode="lin" valueType="num">
                                      <p:cBhvr>
                                        <p:cTn id="90" dur="500" fill="hold"/>
                                        <p:tgtEl>
                                          <p:spTgt spid="38"/>
                                        </p:tgtEl>
                                        <p:attrNameLst>
                                          <p:attrName>ppt_h</p:attrName>
                                        </p:attrNameLst>
                                      </p:cBhvr>
                                      <p:tavLst>
                                        <p:tav tm="0">
                                          <p:val>
                                            <p:fltVal val="0"/>
                                          </p:val>
                                        </p:tav>
                                        <p:tav tm="100000">
                                          <p:val>
                                            <p:strVal val="#ppt_h"/>
                                          </p:val>
                                        </p:tav>
                                      </p:tavLst>
                                    </p:anim>
                                    <p:animEffect transition="in" filter="fade">
                                      <p:cBhvr>
                                        <p:cTn id="91" dur="500"/>
                                        <p:tgtEl>
                                          <p:spTgt spid="38"/>
                                        </p:tgtEl>
                                      </p:cBhvr>
                                    </p:animEffect>
                                  </p:childTnLst>
                                </p:cTn>
                              </p:par>
                            </p:childTnLst>
                          </p:cTn>
                        </p:par>
                        <p:par>
                          <p:cTn id="92" fill="hold">
                            <p:stCondLst>
                              <p:cond delay="10000"/>
                            </p:stCondLst>
                            <p:childTnLst>
                              <p:par>
                                <p:cTn id="93" presetID="22" presetClass="entr" presetSubtype="8" fill="hold" grpId="0" nodeType="afterEffect" nodePh="1">
                                  <p:stCondLst>
                                    <p:cond delay="0"/>
                                  </p:stCondLst>
                                  <p:endCondLst>
                                    <p:cond evt="begin" delay="0">
                                      <p:tn val="93"/>
                                    </p:cond>
                                  </p:endCondLst>
                                  <p:childTnLst>
                                    <p:set>
                                      <p:cBhvr>
                                        <p:cTn id="94" dur="1" fill="hold">
                                          <p:stCondLst>
                                            <p:cond delay="0"/>
                                          </p:stCondLst>
                                        </p:cTn>
                                        <p:tgtEl>
                                          <p:spTgt spid="50">
                                            <p:txEl>
                                              <p:pRg st="0" end="0"/>
                                            </p:txEl>
                                          </p:spTgt>
                                        </p:tgtEl>
                                        <p:attrNameLst>
                                          <p:attrName>style.visibility</p:attrName>
                                        </p:attrNameLst>
                                      </p:cBhvr>
                                      <p:to>
                                        <p:strVal val="visible"/>
                                      </p:to>
                                    </p:set>
                                    <p:animEffect transition="in" filter="wipe(left)">
                                      <p:cBhvr>
                                        <p:cTn id="95" dur="500"/>
                                        <p:tgtEl>
                                          <p:spTgt spid="50">
                                            <p:txEl>
                                              <p:pRg st="0" end="0"/>
                                            </p:txEl>
                                          </p:spTgt>
                                        </p:tgtEl>
                                      </p:cBhvr>
                                    </p:animEffect>
                                  </p:childTnLst>
                                </p:cTn>
                              </p:par>
                            </p:childTnLst>
                          </p:cTn>
                        </p:par>
                        <p:par>
                          <p:cTn id="96" fill="hold">
                            <p:stCondLst>
                              <p:cond delay="10500"/>
                            </p:stCondLst>
                            <p:childTnLst>
                              <p:par>
                                <p:cTn id="97" presetID="22" presetClass="entr" presetSubtype="8" fill="hold" grpId="0" nodeType="afterEffect">
                                  <p:stCondLst>
                                    <p:cond delay="0"/>
                                  </p:stCondLst>
                                  <p:childTnLst>
                                    <p:set>
                                      <p:cBhvr>
                                        <p:cTn id="98" dur="1" fill="hold">
                                          <p:stCondLst>
                                            <p:cond delay="0"/>
                                          </p:stCondLst>
                                        </p:cTn>
                                        <p:tgtEl>
                                          <p:spTgt spid="49">
                                            <p:txEl>
                                              <p:pRg st="0" end="0"/>
                                            </p:txEl>
                                          </p:spTgt>
                                        </p:tgtEl>
                                        <p:attrNameLst>
                                          <p:attrName>style.visibility</p:attrName>
                                        </p:attrNameLst>
                                      </p:cBhvr>
                                      <p:to>
                                        <p:strVal val="visible"/>
                                      </p:to>
                                    </p:set>
                                    <p:animEffect transition="in" filter="wipe(left)">
                                      <p:cBhvr>
                                        <p:cTn id="99"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bldLvl="0" animBg="1"/>
      <p:bldP spid="23" grpId="0" bldLvl="0" animBg="1"/>
      <p:bldP spid="24" grpId="0" bldLvl="0" animBg="1"/>
      <p:bldP spid="26" grpId="0" bldLvl="0" animBg="1"/>
      <p:bldP spid="27" grpId="0" bldLvl="0" animBg="1"/>
      <p:bldP spid="34" grpId="0" bldLvl="0" animBg="1"/>
      <p:bldP spid="37" grpId="0" bldLvl="0" animBg="1"/>
      <p:bldP spid="38" grpId="0" bldLvl="0" animBg="1"/>
      <p:bldP spid="3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Effect transition="in" filter="wipe(left)">
                      <p:cBhvr>
                        <p:cTn dur="500"/>
                        <p:tgtEl>
                          <p:spTgt spid="47"/>
                        </p:tgtEl>
                      </p:cBhvr>
                    </p:animEffect>
                  </p:childTnLst>
                </p:cTn>
              </p:par>
            </p:tnLst>
          </p:tmpl>
        </p:tmplLst>
      </p:bldP>
      <p:bldP spid="4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P spid="4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25" grpId="0" bldLvl="0" animBg="1"/>
      <p:bldP spid="2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eam01">
    <p:spTree>
      <p:nvGrpSpPr>
        <p:cNvPr id="1" name=""/>
        <p:cNvGrpSpPr/>
        <p:nvPr/>
      </p:nvGrpSpPr>
      <p:grpSpPr>
        <a:xfrm>
          <a:off x="0" y="0"/>
          <a:ext cx="0" cy="0"/>
          <a:chOff x="0" y="0"/>
          <a:chExt cx="0" cy="0"/>
        </a:xfrm>
      </p:grpSpPr>
      <p:sp>
        <p:nvSpPr>
          <p:cNvPr id="30" name="Text Placeholder 3"/>
          <p:cNvSpPr>
            <a:spLocks noGrp="1"/>
          </p:cNvSpPr>
          <p:nvPr>
            <p:ph type="body" sz="half" idx="16" hasCustomPrompt="1"/>
          </p:nvPr>
        </p:nvSpPr>
        <p:spPr>
          <a:xfrm>
            <a:off x="1157323" y="4002003"/>
            <a:ext cx="1895355" cy="508973"/>
          </a:xfrm>
          <a:prstGeom prst="rect">
            <a:avLst/>
          </a:prstGeom>
        </p:spPr>
        <p:txBody>
          <a:bodyPr wrap="square" lIns="0" tIns="0" rIns="0" bIns="0" anchor="t">
            <a:noAutofit/>
          </a:bodyPr>
          <a:lstStyle>
            <a:lvl1pPr marL="0" indent="0" algn="ctr">
              <a:buNone/>
              <a:defRPr sz="1465" b="1" baseline="0">
                <a:solidFill>
                  <a:schemeClr val="accent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31" name="Picture Placeholder 7"/>
          <p:cNvSpPr>
            <a:spLocks noGrp="1"/>
          </p:cNvSpPr>
          <p:nvPr>
            <p:ph type="pic" sz="quarter" idx="10" hasCustomPrompt="1"/>
          </p:nvPr>
        </p:nvSpPr>
        <p:spPr>
          <a:xfrm>
            <a:off x="1157323" y="1963503"/>
            <a:ext cx="1895355" cy="1894789"/>
          </a:xfrm>
          <a:prstGeom prst="ellipse">
            <a:avLst/>
          </a:prstGeom>
          <a:ln w="28575">
            <a:solidFill>
              <a:schemeClr val="accent1"/>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2" name="Text Placeholder 3"/>
          <p:cNvSpPr>
            <a:spLocks noGrp="1"/>
          </p:cNvSpPr>
          <p:nvPr>
            <p:ph type="body" sz="half" idx="15"/>
          </p:nvPr>
        </p:nvSpPr>
        <p:spPr>
          <a:xfrm>
            <a:off x="969561" y="4552561"/>
            <a:ext cx="2270884"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3" name="Text Placeholder 3"/>
          <p:cNvSpPr>
            <a:spLocks noGrp="1"/>
          </p:cNvSpPr>
          <p:nvPr>
            <p:ph type="body" sz="half" idx="17" hasCustomPrompt="1"/>
          </p:nvPr>
        </p:nvSpPr>
        <p:spPr>
          <a:xfrm>
            <a:off x="3763525" y="4002003"/>
            <a:ext cx="1895355" cy="508973"/>
          </a:xfrm>
          <a:prstGeom prst="rect">
            <a:avLst/>
          </a:prstGeom>
        </p:spPr>
        <p:txBody>
          <a:bodyPr wrap="square" lIns="0" tIns="0" rIns="0" bIns="0" anchor="t">
            <a:noAutofit/>
          </a:bodyPr>
          <a:lstStyle>
            <a:lvl1pPr marL="0" indent="0" algn="ctr">
              <a:buNone/>
              <a:defRPr sz="1465" b="1" baseline="0">
                <a:solidFill>
                  <a:schemeClr val="accent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34" name="Picture Placeholder 7"/>
          <p:cNvSpPr>
            <a:spLocks noGrp="1"/>
          </p:cNvSpPr>
          <p:nvPr>
            <p:ph type="pic" sz="quarter" idx="18" hasCustomPrompt="1"/>
          </p:nvPr>
        </p:nvSpPr>
        <p:spPr>
          <a:xfrm>
            <a:off x="3763525" y="1963503"/>
            <a:ext cx="1895355" cy="1894789"/>
          </a:xfrm>
          <a:prstGeom prst="ellipse">
            <a:avLst/>
          </a:prstGeom>
          <a:ln w="28575">
            <a:solidFill>
              <a:schemeClr val="accent2"/>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5" name="Text Placeholder 3"/>
          <p:cNvSpPr>
            <a:spLocks noGrp="1"/>
          </p:cNvSpPr>
          <p:nvPr>
            <p:ph type="body" sz="half" idx="19"/>
          </p:nvPr>
        </p:nvSpPr>
        <p:spPr>
          <a:xfrm>
            <a:off x="3575765" y="4552561"/>
            <a:ext cx="2270884"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6" name="Text Placeholder 3"/>
          <p:cNvSpPr>
            <a:spLocks noGrp="1"/>
          </p:cNvSpPr>
          <p:nvPr>
            <p:ph type="body" sz="half" idx="20" hasCustomPrompt="1"/>
          </p:nvPr>
        </p:nvSpPr>
        <p:spPr>
          <a:xfrm>
            <a:off x="6438789" y="4002003"/>
            <a:ext cx="1895355" cy="508973"/>
          </a:xfrm>
          <a:prstGeom prst="rect">
            <a:avLst/>
          </a:prstGeom>
        </p:spPr>
        <p:txBody>
          <a:bodyPr wrap="square" lIns="0" tIns="0" rIns="0" bIns="0" anchor="t">
            <a:noAutofit/>
          </a:bodyPr>
          <a:lstStyle>
            <a:lvl1pPr marL="0" indent="0" algn="ctr">
              <a:buNone/>
              <a:defRPr sz="1465" b="1" baseline="0">
                <a:solidFill>
                  <a:schemeClr val="accent3"/>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37" name="Picture Placeholder 7"/>
          <p:cNvSpPr>
            <a:spLocks noGrp="1"/>
          </p:cNvSpPr>
          <p:nvPr>
            <p:ph type="pic" sz="quarter" idx="21" hasCustomPrompt="1"/>
          </p:nvPr>
        </p:nvSpPr>
        <p:spPr>
          <a:xfrm>
            <a:off x="6438789" y="1963503"/>
            <a:ext cx="1895355" cy="1894789"/>
          </a:xfrm>
          <a:prstGeom prst="ellipse">
            <a:avLst/>
          </a:prstGeom>
          <a:ln w="28575">
            <a:solidFill>
              <a:schemeClr val="accent3"/>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8" name="Text Placeholder 3"/>
          <p:cNvSpPr>
            <a:spLocks noGrp="1"/>
          </p:cNvSpPr>
          <p:nvPr>
            <p:ph type="body" sz="half" idx="22"/>
          </p:nvPr>
        </p:nvSpPr>
        <p:spPr>
          <a:xfrm>
            <a:off x="6251029" y="4552561"/>
            <a:ext cx="2270884"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9" name="Text Placeholder 3"/>
          <p:cNvSpPr>
            <a:spLocks noGrp="1"/>
          </p:cNvSpPr>
          <p:nvPr>
            <p:ph type="body" sz="half" idx="23" hasCustomPrompt="1"/>
          </p:nvPr>
        </p:nvSpPr>
        <p:spPr>
          <a:xfrm>
            <a:off x="9113801" y="4002003"/>
            <a:ext cx="1895355" cy="508973"/>
          </a:xfrm>
          <a:prstGeom prst="rect">
            <a:avLst/>
          </a:prstGeom>
        </p:spPr>
        <p:txBody>
          <a:bodyPr wrap="square" lIns="0" tIns="0" rIns="0" bIns="0" anchor="t">
            <a:noAutofit/>
          </a:bodyPr>
          <a:lstStyle>
            <a:lvl1pPr marL="0" indent="0" algn="ctr">
              <a:buNone/>
              <a:defRPr sz="1465" b="1" baseline="0">
                <a:solidFill>
                  <a:schemeClr val="accent4"/>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40" name="Picture Placeholder 7"/>
          <p:cNvSpPr>
            <a:spLocks noGrp="1"/>
          </p:cNvSpPr>
          <p:nvPr>
            <p:ph type="pic" sz="quarter" idx="24" hasCustomPrompt="1"/>
          </p:nvPr>
        </p:nvSpPr>
        <p:spPr>
          <a:xfrm>
            <a:off x="9113801" y="1963503"/>
            <a:ext cx="1895355" cy="1894789"/>
          </a:xfrm>
          <a:prstGeom prst="ellipse">
            <a:avLst/>
          </a:prstGeom>
          <a:ln w="28575">
            <a:solidFill>
              <a:schemeClr val="accent4"/>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41" name="Text Placeholder 3"/>
          <p:cNvSpPr>
            <a:spLocks noGrp="1"/>
          </p:cNvSpPr>
          <p:nvPr>
            <p:ph type="body" sz="half" idx="25"/>
          </p:nvPr>
        </p:nvSpPr>
        <p:spPr>
          <a:xfrm>
            <a:off x="8926038" y="4552561"/>
            <a:ext cx="2270884"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18" name="Round Same Side Corner Rectangle 17"/>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9"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0"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1"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212312578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500"/>
                                        <p:tgtEl>
                                          <p:spTgt spid="21">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16"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p:cTn id="30" dur="500" fill="hold"/>
                                        <p:tgtEl>
                                          <p:spTgt spid="34"/>
                                        </p:tgtEl>
                                        <p:attrNameLst>
                                          <p:attrName>ppt_w</p:attrName>
                                        </p:attrNameLst>
                                      </p:cBhvr>
                                      <p:tavLst>
                                        <p:tav tm="0">
                                          <p:val>
                                            <p:fltVal val="0"/>
                                          </p:val>
                                        </p:tav>
                                        <p:tav tm="100000">
                                          <p:val>
                                            <p:strVal val="#ppt_w"/>
                                          </p:val>
                                        </p:tav>
                                      </p:tavLst>
                                    </p:anim>
                                    <p:anim calcmode="lin" valueType="num">
                                      <p:cBhvr>
                                        <p:cTn id="31" dur="500" fill="hold"/>
                                        <p:tgtEl>
                                          <p:spTgt spid="34"/>
                                        </p:tgtEl>
                                        <p:attrNameLst>
                                          <p:attrName>ppt_h</p:attrName>
                                        </p:attrNameLst>
                                      </p:cBhvr>
                                      <p:tavLst>
                                        <p:tav tm="0">
                                          <p:val>
                                            <p:fltVal val="0"/>
                                          </p:val>
                                        </p:tav>
                                        <p:tav tm="100000">
                                          <p:val>
                                            <p:strVal val="#ppt_h"/>
                                          </p:val>
                                        </p:tav>
                                      </p:tavLst>
                                    </p:anim>
                                    <p:animEffect transition="in" filter="fade">
                                      <p:cBhvr>
                                        <p:cTn id="32" dur="500"/>
                                        <p:tgtEl>
                                          <p:spTgt spid="34"/>
                                        </p:tgtEl>
                                      </p:cBhvr>
                                    </p:animEffect>
                                  </p:childTnLst>
                                </p:cTn>
                              </p:par>
                            </p:childTnLst>
                          </p:cTn>
                        </p:par>
                        <p:par>
                          <p:cTn id="33" fill="hold">
                            <p:stCondLst>
                              <p:cond delay="3000"/>
                            </p:stCondLst>
                            <p:childTnLst>
                              <p:par>
                                <p:cTn id="34" presetID="22" presetClass="entr" presetSubtype="4" fill="hold" grpId="0" nodeType="afterEffect">
                                  <p:stCondLst>
                                    <p:cond delay="0"/>
                                  </p:stCondLst>
                                  <p:childTnLst>
                                    <p:set>
                                      <p:cBhvr>
                                        <p:cTn id="35" dur="1" fill="hold">
                                          <p:stCondLst>
                                            <p:cond delay="0"/>
                                          </p:stCondLst>
                                        </p:cTn>
                                        <p:tgtEl>
                                          <p:spTgt spid="33">
                                            <p:txEl>
                                              <p:pRg st="0" end="0"/>
                                            </p:txEl>
                                          </p:spTgt>
                                        </p:tgtEl>
                                        <p:attrNameLst>
                                          <p:attrName>style.visibility</p:attrName>
                                        </p:attrNameLst>
                                      </p:cBhvr>
                                      <p:to>
                                        <p:strVal val="visible"/>
                                      </p:to>
                                    </p:set>
                                    <p:animEffect transition="in" filter="wipe(down)">
                                      <p:cBhvr>
                                        <p:cTn id="36" dur="500"/>
                                        <p:tgtEl>
                                          <p:spTgt spid="33">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35">
                                            <p:txEl>
                                              <p:pRg st="0" end="0"/>
                                            </p:txEl>
                                          </p:spTgt>
                                        </p:tgtEl>
                                        <p:attrNameLst>
                                          <p:attrName>style.visibility</p:attrName>
                                        </p:attrNameLst>
                                      </p:cBhvr>
                                      <p:to>
                                        <p:strVal val="visible"/>
                                      </p:to>
                                    </p:set>
                                    <p:anim calcmode="lin" valueType="num">
                                      <p:cBhvr additive="base">
                                        <p:cTn id="4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16"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Effect transition="in" filter="fade">
                                      <p:cBhvr>
                                        <p:cTn id="47" dur="500"/>
                                        <p:tgtEl>
                                          <p:spTgt spid="37"/>
                                        </p:tgtEl>
                                      </p:cBhvr>
                                    </p:animEffect>
                                  </p:childTnLst>
                                </p:cTn>
                              </p:par>
                            </p:childTnLst>
                          </p:cTn>
                        </p:par>
                        <p:par>
                          <p:cTn id="48" fill="hold">
                            <p:stCondLst>
                              <p:cond delay="4500"/>
                            </p:stCondLst>
                            <p:childTnLst>
                              <p:par>
                                <p:cTn id="49" presetID="22" presetClass="entr" presetSubtype="4" fill="hold" grpId="0" nodeType="afterEffect">
                                  <p:stCondLst>
                                    <p:cond delay="0"/>
                                  </p:st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down)">
                                      <p:cBhvr>
                                        <p:cTn id="51" dur="500"/>
                                        <p:tgtEl>
                                          <p:spTgt spid="36">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38">
                                            <p:txEl>
                                              <p:pRg st="0" end="0"/>
                                            </p:txEl>
                                          </p:spTgt>
                                        </p:tgtEl>
                                        <p:attrNameLst>
                                          <p:attrName>style.visibility</p:attrName>
                                        </p:attrNameLst>
                                      </p:cBhvr>
                                      <p:to>
                                        <p:strVal val="visible"/>
                                      </p:to>
                                    </p:set>
                                    <p:anim calcmode="lin" valueType="num">
                                      <p:cBhvr additive="base">
                                        <p:cTn id="55"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16" fill="hold" grpId="0" nodeType="after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500" fill="hold"/>
                                        <p:tgtEl>
                                          <p:spTgt spid="40"/>
                                        </p:tgtEl>
                                        <p:attrNameLst>
                                          <p:attrName>ppt_w</p:attrName>
                                        </p:attrNameLst>
                                      </p:cBhvr>
                                      <p:tavLst>
                                        <p:tav tm="0">
                                          <p:val>
                                            <p:fltVal val="0"/>
                                          </p:val>
                                        </p:tav>
                                        <p:tav tm="100000">
                                          <p:val>
                                            <p:strVal val="#ppt_w"/>
                                          </p:val>
                                        </p:tav>
                                      </p:tavLst>
                                    </p:anim>
                                    <p:anim calcmode="lin" valueType="num">
                                      <p:cBhvr>
                                        <p:cTn id="61" dur="500" fill="hold"/>
                                        <p:tgtEl>
                                          <p:spTgt spid="40"/>
                                        </p:tgtEl>
                                        <p:attrNameLst>
                                          <p:attrName>ppt_h</p:attrName>
                                        </p:attrNameLst>
                                      </p:cBhvr>
                                      <p:tavLst>
                                        <p:tav tm="0">
                                          <p:val>
                                            <p:fltVal val="0"/>
                                          </p:val>
                                        </p:tav>
                                        <p:tav tm="100000">
                                          <p:val>
                                            <p:strVal val="#ppt_h"/>
                                          </p:val>
                                        </p:tav>
                                      </p:tavLst>
                                    </p:anim>
                                    <p:animEffect transition="in" filter="fade">
                                      <p:cBhvr>
                                        <p:cTn id="62" dur="500"/>
                                        <p:tgtEl>
                                          <p:spTgt spid="40"/>
                                        </p:tgtEl>
                                      </p:cBhvr>
                                    </p:animEffect>
                                  </p:childTnLst>
                                </p:cTn>
                              </p:par>
                            </p:childTnLst>
                          </p:cTn>
                        </p:par>
                        <p:par>
                          <p:cTn id="63" fill="hold">
                            <p:stCondLst>
                              <p:cond delay="6000"/>
                            </p:stCondLst>
                            <p:childTnLst>
                              <p:par>
                                <p:cTn id="64" presetID="22" presetClass="entr" presetSubtype="4" fill="hold" grpId="0" nodeType="after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wipe(down)">
                                      <p:cBhvr>
                                        <p:cTn id="66" dur="500"/>
                                        <p:tgtEl>
                                          <p:spTgt spid="39">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41">
                                            <p:txEl>
                                              <p:pRg st="0" end="0"/>
                                            </p:txEl>
                                          </p:spTgt>
                                        </p:tgtEl>
                                        <p:attrNameLst>
                                          <p:attrName>style.visibility</p:attrName>
                                        </p:attrNameLst>
                                      </p:cBhvr>
                                      <p:to>
                                        <p:strVal val="visible"/>
                                      </p:to>
                                    </p:set>
                                    <p:anim calcmode="lin" valueType="num">
                                      <p:cBhvr additive="base">
                                        <p:cTn id="70"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bldLvl="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bldLvl="0" animBg="1"/>
      <p:bldP spid="3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37" grpId="0" bldLvl="0" animBg="1"/>
      <p:bldP spid="3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down)">
                      <p:cBhvr>
                        <p:cTn dur="500"/>
                        <p:tgtEl>
                          <p:spTgt spid="39"/>
                        </p:tgtEl>
                      </p:cBhvr>
                    </p:animEffect>
                  </p:childTnLst>
                </p:cTn>
              </p:par>
            </p:tnLst>
          </p:tmpl>
        </p:tmplLst>
      </p:bldP>
      <p:bldP spid="40" grpId="0" bldLvl="0" animBg="1"/>
      <p:bldP spid="4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am09">
    <p:spTree>
      <p:nvGrpSpPr>
        <p:cNvPr id="1" name=""/>
        <p:cNvGrpSpPr/>
        <p:nvPr/>
      </p:nvGrpSpPr>
      <p:grpSpPr>
        <a:xfrm>
          <a:off x="0" y="0"/>
          <a:ext cx="0" cy="0"/>
          <a:chOff x="0" y="0"/>
          <a:chExt cx="0" cy="0"/>
        </a:xfrm>
      </p:grpSpPr>
      <p:grpSp>
        <p:nvGrpSpPr>
          <p:cNvPr id="12" name="Group 63"/>
          <p:cNvGrpSpPr/>
          <p:nvPr userDrawn="1"/>
        </p:nvGrpSpPr>
        <p:grpSpPr>
          <a:xfrm>
            <a:off x="8026403" y="2186850"/>
            <a:ext cx="3290615" cy="485332"/>
            <a:chOff x="1056749" y="1276468"/>
            <a:chExt cx="3515251" cy="518462"/>
          </a:xfrm>
          <a:solidFill>
            <a:schemeClr val="tx2"/>
          </a:solidFill>
        </p:grpSpPr>
        <p:sp>
          <p:nvSpPr>
            <p:cNvPr id="13" name="Pentagon 12"/>
            <p:cNvSpPr/>
            <p:nvPr/>
          </p:nvSpPr>
          <p:spPr>
            <a:xfrm>
              <a:off x="1056749" y="1276468"/>
              <a:ext cx="3515251" cy="518462"/>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1865" dirty="0">
                <a:solidFill>
                  <a:srgbClr val="FFFFFF"/>
                </a:solidFill>
              </a:endParaRPr>
            </a:p>
          </p:txBody>
        </p:sp>
        <p:sp>
          <p:nvSpPr>
            <p:cNvPr id="14" name="TextBox 13"/>
            <p:cNvSpPr txBox="1"/>
            <p:nvPr/>
          </p:nvSpPr>
          <p:spPr>
            <a:xfrm>
              <a:off x="3727815" y="1382405"/>
              <a:ext cx="385298" cy="306593"/>
            </a:xfrm>
            <a:prstGeom prst="rect">
              <a:avLst/>
            </a:prstGeom>
            <a:noFill/>
          </p:spPr>
          <p:txBody>
            <a:bodyPr wrap="none" lIns="0" tIns="0" rIns="0" bIns="0" rtlCol="0" anchor="ctr">
              <a:spAutoFit/>
            </a:bodyPr>
            <a:lstStyle/>
            <a:p>
              <a:pPr algn="ctr" defTabSz="1218170">
                <a:spcBef>
                  <a:spcPct val="20000"/>
                </a:spcBef>
                <a:defRPr/>
              </a:pPr>
              <a:r>
                <a:rPr lang="en-US" sz="1865" b="1" dirty="0">
                  <a:solidFill>
                    <a:srgbClr val="FFFFFF"/>
                  </a:solidFill>
                </a:rPr>
                <a:t>80%</a:t>
              </a:r>
              <a:endParaRPr lang="en-US" sz="1865" dirty="0">
                <a:solidFill>
                  <a:srgbClr val="FFFFFF"/>
                </a:solidFill>
              </a:endParaRPr>
            </a:p>
          </p:txBody>
        </p:sp>
      </p:grpSp>
      <p:grpSp>
        <p:nvGrpSpPr>
          <p:cNvPr id="15" name="Group 67"/>
          <p:cNvGrpSpPr/>
          <p:nvPr userDrawn="1"/>
        </p:nvGrpSpPr>
        <p:grpSpPr>
          <a:xfrm>
            <a:off x="8026402" y="2729126"/>
            <a:ext cx="2805285" cy="485332"/>
            <a:chOff x="1056749" y="2110893"/>
            <a:chExt cx="2996788" cy="518462"/>
          </a:xfrm>
          <a:solidFill>
            <a:schemeClr val="bg2"/>
          </a:solidFill>
        </p:grpSpPr>
        <p:sp>
          <p:nvSpPr>
            <p:cNvPr id="16" name="Pentagon 15"/>
            <p:cNvSpPr/>
            <p:nvPr/>
          </p:nvSpPr>
          <p:spPr>
            <a:xfrm>
              <a:off x="1056749" y="2110893"/>
              <a:ext cx="2996788" cy="51846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1865" dirty="0">
                <a:solidFill>
                  <a:srgbClr val="FFFFFF"/>
                </a:solidFill>
              </a:endParaRPr>
            </a:p>
          </p:txBody>
        </p:sp>
        <p:sp>
          <p:nvSpPr>
            <p:cNvPr id="17" name="TextBox 16"/>
            <p:cNvSpPr txBox="1"/>
            <p:nvPr/>
          </p:nvSpPr>
          <p:spPr>
            <a:xfrm>
              <a:off x="3220402" y="2219894"/>
              <a:ext cx="385298" cy="306593"/>
            </a:xfrm>
            <a:prstGeom prst="rect">
              <a:avLst/>
            </a:prstGeom>
            <a:noFill/>
          </p:spPr>
          <p:txBody>
            <a:bodyPr wrap="none" lIns="0" tIns="0" rIns="0" bIns="0" rtlCol="0" anchor="ctr">
              <a:spAutoFit/>
            </a:bodyPr>
            <a:lstStyle/>
            <a:p>
              <a:pPr algn="ctr" defTabSz="1218170">
                <a:spcBef>
                  <a:spcPct val="20000"/>
                </a:spcBef>
                <a:defRPr/>
              </a:pPr>
              <a:r>
                <a:rPr lang="en-US" sz="1865" b="1" dirty="0">
                  <a:solidFill>
                    <a:srgbClr val="FFFFFF"/>
                  </a:solidFill>
                </a:rPr>
                <a:t>70%</a:t>
              </a:r>
              <a:endParaRPr lang="en-US" sz="1865" dirty="0">
                <a:solidFill>
                  <a:srgbClr val="FFFFFF"/>
                </a:solidFill>
              </a:endParaRPr>
            </a:p>
          </p:txBody>
        </p:sp>
      </p:grpSp>
      <p:grpSp>
        <p:nvGrpSpPr>
          <p:cNvPr id="18" name="Group 87"/>
          <p:cNvGrpSpPr/>
          <p:nvPr userDrawn="1"/>
        </p:nvGrpSpPr>
        <p:grpSpPr>
          <a:xfrm>
            <a:off x="8026401" y="3271401"/>
            <a:ext cx="2319952" cy="485332"/>
            <a:chOff x="1056750" y="2975000"/>
            <a:chExt cx="2478325" cy="518462"/>
          </a:xfrm>
          <a:solidFill>
            <a:schemeClr val="accent1"/>
          </a:solidFill>
        </p:grpSpPr>
        <p:sp>
          <p:nvSpPr>
            <p:cNvPr id="19" name="Pentagon 18"/>
            <p:cNvSpPr/>
            <p:nvPr/>
          </p:nvSpPr>
          <p:spPr>
            <a:xfrm>
              <a:off x="1056750" y="2975000"/>
              <a:ext cx="2478325" cy="51846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1865" dirty="0">
                <a:solidFill>
                  <a:srgbClr val="FFFFFF"/>
                </a:solidFill>
              </a:endParaRPr>
            </a:p>
          </p:txBody>
        </p:sp>
        <p:sp>
          <p:nvSpPr>
            <p:cNvPr id="20" name="TextBox 19"/>
            <p:cNvSpPr txBox="1"/>
            <p:nvPr/>
          </p:nvSpPr>
          <p:spPr>
            <a:xfrm>
              <a:off x="2847738" y="3087199"/>
              <a:ext cx="385298" cy="306593"/>
            </a:xfrm>
            <a:prstGeom prst="rect">
              <a:avLst/>
            </a:prstGeom>
            <a:noFill/>
          </p:spPr>
          <p:txBody>
            <a:bodyPr wrap="none" lIns="0" tIns="0" rIns="0" bIns="0" rtlCol="0" anchor="ctr">
              <a:spAutoFit/>
            </a:bodyPr>
            <a:lstStyle/>
            <a:p>
              <a:pPr algn="ctr" defTabSz="1218170">
                <a:spcBef>
                  <a:spcPct val="20000"/>
                </a:spcBef>
                <a:defRPr/>
              </a:pPr>
              <a:r>
                <a:rPr lang="en-US" sz="1865" b="1" dirty="0">
                  <a:solidFill>
                    <a:srgbClr val="FFFFFF"/>
                  </a:solidFill>
                </a:rPr>
                <a:t>60%</a:t>
              </a:r>
              <a:endParaRPr lang="en-US" sz="1865" dirty="0">
                <a:solidFill>
                  <a:srgbClr val="FFFFFF"/>
                </a:solidFill>
              </a:endParaRPr>
            </a:p>
          </p:txBody>
        </p:sp>
      </p:grpSp>
      <p:grpSp>
        <p:nvGrpSpPr>
          <p:cNvPr id="21" name="Group 90"/>
          <p:cNvGrpSpPr/>
          <p:nvPr userDrawn="1"/>
        </p:nvGrpSpPr>
        <p:grpSpPr>
          <a:xfrm>
            <a:off x="8026405" y="3813675"/>
            <a:ext cx="1726769" cy="485332"/>
            <a:chOff x="1056751" y="3851318"/>
            <a:chExt cx="1844647" cy="518462"/>
          </a:xfrm>
          <a:solidFill>
            <a:schemeClr val="accent3"/>
          </a:solidFill>
        </p:grpSpPr>
        <p:sp>
          <p:nvSpPr>
            <p:cNvPr id="22" name="Pentagon 21"/>
            <p:cNvSpPr/>
            <p:nvPr/>
          </p:nvSpPr>
          <p:spPr>
            <a:xfrm>
              <a:off x="1056751" y="3851318"/>
              <a:ext cx="1844647" cy="518462"/>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1865" dirty="0">
                <a:solidFill>
                  <a:srgbClr val="FFFFFF"/>
                </a:solidFill>
              </a:endParaRPr>
            </a:p>
          </p:txBody>
        </p:sp>
        <p:sp>
          <p:nvSpPr>
            <p:cNvPr id="23" name="TextBox 22"/>
            <p:cNvSpPr txBox="1"/>
            <p:nvPr/>
          </p:nvSpPr>
          <p:spPr>
            <a:xfrm>
              <a:off x="2241084" y="3946809"/>
              <a:ext cx="385298" cy="306593"/>
            </a:xfrm>
            <a:prstGeom prst="rect">
              <a:avLst/>
            </a:prstGeom>
            <a:noFill/>
          </p:spPr>
          <p:txBody>
            <a:bodyPr wrap="none" lIns="0" tIns="0" rIns="0" bIns="0" rtlCol="0" anchor="ctr">
              <a:spAutoFit/>
            </a:bodyPr>
            <a:lstStyle/>
            <a:p>
              <a:pPr algn="ctr" defTabSz="1218170">
                <a:spcBef>
                  <a:spcPct val="20000"/>
                </a:spcBef>
                <a:defRPr/>
              </a:pPr>
              <a:r>
                <a:rPr lang="en-US" sz="1865" b="1" dirty="0">
                  <a:solidFill>
                    <a:srgbClr val="FFFFFF"/>
                  </a:solidFill>
                </a:rPr>
                <a:t>40%</a:t>
              </a:r>
              <a:endParaRPr lang="en-US" sz="1865" dirty="0">
                <a:solidFill>
                  <a:srgbClr val="FFFFFF"/>
                </a:solidFill>
              </a:endParaRPr>
            </a:p>
          </p:txBody>
        </p:sp>
      </p:grpSp>
      <p:grpSp>
        <p:nvGrpSpPr>
          <p:cNvPr id="24" name="Group 285"/>
          <p:cNvGrpSpPr/>
          <p:nvPr userDrawn="1"/>
        </p:nvGrpSpPr>
        <p:grpSpPr>
          <a:xfrm>
            <a:off x="1653554" y="5022060"/>
            <a:ext cx="591292" cy="591293"/>
            <a:chOff x="5548002" y="1784606"/>
            <a:chExt cx="443469" cy="443470"/>
          </a:xfrm>
        </p:grpSpPr>
        <p:sp>
          <p:nvSpPr>
            <p:cNvPr id="25" name="Oval 24"/>
            <p:cNvSpPr>
              <a:spLocks noChangeAspect="1"/>
            </p:cNvSpPr>
            <p:nvPr/>
          </p:nvSpPr>
          <p:spPr>
            <a:xfrm>
              <a:off x="5548002" y="1784606"/>
              <a:ext cx="443469" cy="4434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399" dirty="0">
                <a:solidFill>
                  <a:srgbClr val="FFFFFF"/>
                </a:solidFill>
              </a:endParaRPr>
            </a:p>
          </p:txBody>
        </p:sp>
        <p:sp>
          <p:nvSpPr>
            <p:cNvPr id="26" name="Freeform 154"/>
            <p:cNvSpPr/>
            <p:nvPr/>
          </p:nvSpPr>
          <p:spPr bwMode="auto">
            <a:xfrm>
              <a:off x="5660199" y="1919029"/>
              <a:ext cx="219075" cy="174625"/>
            </a:xfrm>
            <a:custGeom>
              <a:avLst/>
              <a:gdLst/>
              <a:ahLst/>
              <a:cxnLst>
                <a:cxn ang="0">
                  <a:pos x="57" y="12"/>
                </a:cxn>
                <a:cxn ang="0">
                  <a:pos x="57" y="14"/>
                </a:cxn>
                <a:cxn ang="0">
                  <a:pos x="20" y="51"/>
                </a:cxn>
                <a:cxn ang="0">
                  <a:pos x="0" y="45"/>
                </a:cxn>
                <a:cxn ang="0">
                  <a:pos x="3" y="45"/>
                </a:cxn>
                <a:cxn ang="0">
                  <a:pos x="19" y="40"/>
                </a:cxn>
                <a:cxn ang="0">
                  <a:pos x="7" y="31"/>
                </a:cxn>
                <a:cxn ang="0">
                  <a:pos x="10" y="31"/>
                </a:cxn>
                <a:cxn ang="0">
                  <a:pos x="13" y="31"/>
                </a:cxn>
                <a:cxn ang="0">
                  <a:pos x="3" y="18"/>
                </a:cxn>
                <a:cxn ang="0">
                  <a:pos x="3" y="18"/>
                </a:cxn>
                <a:cxn ang="0">
                  <a:pos x="9" y="19"/>
                </a:cxn>
                <a:cxn ang="0">
                  <a:pos x="3" y="9"/>
                </a:cxn>
                <a:cxn ang="0">
                  <a:pos x="5" y="2"/>
                </a:cxn>
                <a:cxn ang="0">
                  <a:pos x="31" y="16"/>
                </a:cxn>
                <a:cxn ang="0">
                  <a:pos x="31" y="13"/>
                </a:cxn>
                <a:cxn ang="0">
                  <a:pos x="44" y="0"/>
                </a:cxn>
                <a:cxn ang="0">
                  <a:pos x="54" y="4"/>
                </a:cxn>
                <a:cxn ang="0">
                  <a:pos x="62" y="1"/>
                </a:cxn>
                <a:cxn ang="0">
                  <a:pos x="56" y="8"/>
                </a:cxn>
                <a:cxn ang="0">
                  <a:pos x="64" y="6"/>
                </a:cxn>
                <a:cxn ang="0">
                  <a:pos x="57" y="12"/>
                </a:cxn>
              </a:cxnLst>
              <a:rect l="0" t="0" r="r" b="b"/>
              <a:pathLst>
                <a:path w="64" h="51">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chemeClr val="bg1"/>
            </a:solidFill>
            <a:ln w="9525">
              <a:noFill/>
              <a:round/>
            </a:ln>
          </p:spPr>
          <p:txBody>
            <a:bodyPr vert="horz" wrap="square" lIns="91440" tIns="45720" rIns="91440" bIns="45720" numCol="1" anchor="t" anchorCtr="0" compatLnSpc="1"/>
            <a:lstStyle/>
            <a:p>
              <a:pPr defTabSz="1373694"/>
              <a:endParaRPr lang="en-US" sz="2664" dirty="0">
                <a:solidFill>
                  <a:srgbClr val="262626"/>
                </a:solidFill>
              </a:endParaRPr>
            </a:p>
          </p:txBody>
        </p:sp>
      </p:grpSp>
      <p:grpSp>
        <p:nvGrpSpPr>
          <p:cNvPr id="27" name="Group 287"/>
          <p:cNvGrpSpPr/>
          <p:nvPr userDrawn="1"/>
        </p:nvGrpSpPr>
        <p:grpSpPr>
          <a:xfrm>
            <a:off x="1017225" y="5022060"/>
            <a:ext cx="591292" cy="591293"/>
            <a:chOff x="5914348" y="1371372"/>
            <a:chExt cx="443469" cy="443470"/>
          </a:xfrm>
        </p:grpSpPr>
        <p:sp>
          <p:nvSpPr>
            <p:cNvPr id="28" name="Oval 27"/>
            <p:cNvSpPr>
              <a:spLocks noChangeAspect="1"/>
            </p:cNvSpPr>
            <p:nvPr/>
          </p:nvSpPr>
          <p:spPr>
            <a:xfrm>
              <a:off x="5914348" y="1371372"/>
              <a:ext cx="443469" cy="4434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399" dirty="0">
                <a:solidFill>
                  <a:srgbClr val="FFFFFF"/>
                </a:solidFill>
              </a:endParaRPr>
            </a:p>
          </p:txBody>
        </p:sp>
        <p:sp>
          <p:nvSpPr>
            <p:cNvPr id="29" name="Freeform 78"/>
            <p:cNvSpPr/>
            <p:nvPr/>
          </p:nvSpPr>
          <p:spPr bwMode="auto">
            <a:xfrm>
              <a:off x="6075757" y="1478013"/>
              <a:ext cx="120650" cy="230188"/>
            </a:xfrm>
            <a:custGeom>
              <a:avLst/>
              <a:gdLst/>
              <a:ahLst/>
              <a:cxnLst>
                <a:cxn ang="0">
                  <a:pos x="35" y="11"/>
                </a:cxn>
                <a:cxn ang="0">
                  <a:pos x="29" y="11"/>
                </a:cxn>
                <a:cxn ang="0">
                  <a:pos x="23" y="17"/>
                </a:cxn>
                <a:cxn ang="0">
                  <a:pos x="23" y="25"/>
                </a:cxn>
                <a:cxn ang="0">
                  <a:pos x="35" y="25"/>
                </a:cxn>
                <a:cxn ang="0">
                  <a:pos x="33" y="37"/>
                </a:cxn>
                <a:cxn ang="0">
                  <a:pos x="23" y="37"/>
                </a:cxn>
                <a:cxn ang="0">
                  <a:pos x="23" y="67"/>
                </a:cxn>
                <a:cxn ang="0">
                  <a:pos x="11" y="67"/>
                </a:cxn>
                <a:cxn ang="0">
                  <a:pos x="11" y="37"/>
                </a:cxn>
                <a:cxn ang="0">
                  <a:pos x="0" y="37"/>
                </a:cxn>
                <a:cxn ang="0">
                  <a:pos x="0" y="25"/>
                </a:cxn>
                <a:cxn ang="0">
                  <a:pos x="11" y="25"/>
                </a:cxn>
                <a:cxn ang="0">
                  <a:pos x="11" y="16"/>
                </a:cxn>
                <a:cxn ang="0">
                  <a:pos x="26" y="0"/>
                </a:cxn>
                <a:cxn ang="0">
                  <a:pos x="35" y="1"/>
                </a:cxn>
                <a:cxn ang="0">
                  <a:pos x="35" y="11"/>
                </a:cxn>
              </a:cxnLst>
              <a:rect l="0" t="0" r="r" b="b"/>
              <a:pathLst>
                <a:path w="35" h="67">
                  <a:moveTo>
                    <a:pt x="35" y="11"/>
                  </a:moveTo>
                  <a:cubicBezTo>
                    <a:pt x="29" y="11"/>
                    <a:pt x="29" y="11"/>
                    <a:pt x="29" y="11"/>
                  </a:cubicBezTo>
                  <a:cubicBezTo>
                    <a:pt x="24" y="11"/>
                    <a:pt x="23" y="14"/>
                    <a:pt x="23" y="17"/>
                  </a:cubicBezTo>
                  <a:cubicBezTo>
                    <a:pt x="23" y="25"/>
                    <a:pt x="23" y="25"/>
                    <a:pt x="23" y="25"/>
                  </a:cubicBezTo>
                  <a:cubicBezTo>
                    <a:pt x="35" y="25"/>
                    <a:pt x="35" y="25"/>
                    <a:pt x="35" y="25"/>
                  </a:cubicBezTo>
                  <a:cubicBezTo>
                    <a:pt x="33" y="37"/>
                    <a:pt x="33" y="37"/>
                    <a:pt x="33" y="37"/>
                  </a:cubicBezTo>
                  <a:cubicBezTo>
                    <a:pt x="23" y="37"/>
                    <a:pt x="23" y="37"/>
                    <a:pt x="23" y="37"/>
                  </a:cubicBezTo>
                  <a:cubicBezTo>
                    <a:pt x="23" y="67"/>
                    <a:pt x="23" y="67"/>
                    <a:pt x="23" y="67"/>
                  </a:cubicBezTo>
                  <a:cubicBezTo>
                    <a:pt x="11" y="67"/>
                    <a:pt x="11" y="67"/>
                    <a:pt x="11" y="67"/>
                  </a:cubicBezTo>
                  <a:cubicBezTo>
                    <a:pt x="11" y="37"/>
                    <a:pt x="11" y="37"/>
                    <a:pt x="11" y="37"/>
                  </a:cubicBezTo>
                  <a:cubicBezTo>
                    <a:pt x="0" y="37"/>
                    <a:pt x="0" y="37"/>
                    <a:pt x="0" y="37"/>
                  </a:cubicBezTo>
                  <a:cubicBezTo>
                    <a:pt x="0" y="25"/>
                    <a:pt x="0" y="25"/>
                    <a:pt x="0" y="25"/>
                  </a:cubicBezTo>
                  <a:cubicBezTo>
                    <a:pt x="11" y="25"/>
                    <a:pt x="11" y="25"/>
                    <a:pt x="11" y="25"/>
                  </a:cubicBezTo>
                  <a:cubicBezTo>
                    <a:pt x="11" y="16"/>
                    <a:pt x="11" y="16"/>
                    <a:pt x="11" y="16"/>
                  </a:cubicBezTo>
                  <a:cubicBezTo>
                    <a:pt x="11" y="6"/>
                    <a:pt x="17" y="0"/>
                    <a:pt x="26" y="0"/>
                  </a:cubicBezTo>
                  <a:cubicBezTo>
                    <a:pt x="30" y="0"/>
                    <a:pt x="34" y="1"/>
                    <a:pt x="35" y="1"/>
                  </a:cubicBezTo>
                  <a:lnTo>
                    <a:pt x="35" y="11"/>
                  </a:lnTo>
                  <a:close/>
                </a:path>
              </a:pathLst>
            </a:custGeom>
            <a:solidFill>
              <a:schemeClr val="bg1"/>
            </a:solidFill>
            <a:ln w="9525">
              <a:noFill/>
              <a:round/>
            </a:ln>
          </p:spPr>
          <p:txBody>
            <a:bodyPr vert="horz" wrap="square" lIns="91440" tIns="45720" rIns="91440" bIns="45720" numCol="1" anchor="t" anchorCtr="0" compatLnSpc="1"/>
            <a:lstStyle/>
            <a:p>
              <a:pPr defTabSz="1373694"/>
              <a:endParaRPr lang="en-US" sz="2664" dirty="0">
                <a:solidFill>
                  <a:srgbClr val="262626"/>
                </a:solidFill>
              </a:endParaRPr>
            </a:p>
          </p:txBody>
        </p:sp>
      </p:grpSp>
      <p:grpSp>
        <p:nvGrpSpPr>
          <p:cNvPr id="30" name="Group 289"/>
          <p:cNvGrpSpPr/>
          <p:nvPr userDrawn="1"/>
        </p:nvGrpSpPr>
        <p:grpSpPr>
          <a:xfrm>
            <a:off x="2926211" y="5022060"/>
            <a:ext cx="591292" cy="591293"/>
            <a:chOff x="4744821" y="2611074"/>
            <a:chExt cx="443469" cy="443470"/>
          </a:xfrm>
        </p:grpSpPr>
        <p:sp>
          <p:nvSpPr>
            <p:cNvPr id="32" name="Oval 31"/>
            <p:cNvSpPr>
              <a:spLocks noChangeAspect="1"/>
            </p:cNvSpPr>
            <p:nvPr/>
          </p:nvSpPr>
          <p:spPr>
            <a:xfrm>
              <a:off x="4744821" y="2611074"/>
              <a:ext cx="443469" cy="4434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399" dirty="0">
                <a:solidFill>
                  <a:srgbClr val="FFFFFF"/>
                </a:solidFill>
              </a:endParaRPr>
            </a:p>
          </p:txBody>
        </p:sp>
        <p:sp>
          <p:nvSpPr>
            <p:cNvPr id="33" name="Freeform 141"/>
            <p:cNvSpPr>
              <a:spLocks noEditPoints="1"/>
            </p:cNvSpPr>
            <p:nvPr/>
          </p:nvSpPr>
          <p:spPr bwMode="auto">
            <a:xfrm>
              <a:off x="4849874" y="2748672"/>
              <a:ext cx="233363" cy="168275"/>
            </a:xfrm>
            <a:custGeom>
              <a:avLst/>
              <a:gdLst/>
              <a:ahLst/>
              <a:cxnLst>
                <a:cxn ang="0">
                  <a:pos x="67" y="41"/>
                </a:cxn>
                <a:cxn ang="0">
                  <a:pos x="59" y="48"/>
                </a:cxn>
                <a:cxn ang="0">
                  <a:pos x="34" y="49"/>
                </a:cxn>
                <a:cxn ang="0">
                  <a:pos x="8" y="48"/>
                </a:cxn>
                <a:cxn ang="0">
                  <a:pos x="1" y="41"/>
                </a:cxn>
                <a:cxn ang="0">
                  <a:pos x="0" y="25"/>
                </a:cxn>
                <a:cxn ang="0">
                  <a:pos x="1" y="8"/>
                </a:cxn>
                <a:cxn ang="0">
                  <a:pos x="8" y="1"/>
                </a:cxn>
                <a:cxn ang="0">
                  <a:pos x="34" y="0"/>
                </a:cxn>
                <a:cxn ang="0">
                  <a:pos x="59" y="1"/>
                </a:cxn>
                <a:cxn ang="0">
                  <a:pos x="67" y="8"/>
                </a:cxn>
                <a:cxn ang="0">
                  <a:pos x="68" y="25"/>
                </a:cxn>
                <a:cxn ang="0">
                  <a:pos x="67" y="41"/>
                </a:cxn>
                <a:cxn ang="0">
                  <a:pos x="47" y="23"/>
                </a:cxn>
                <a:cxn ang="0">
                  <a:pos x="28" y="11"/>
                </a:cxn>
                <a:cxn ang="0">
                  <a:pos x="25" y="10"/>
                </a:cxn>
                <a:cxn ang="0">
                  <a:pos x="24" y="13"/>
                </a:cxn>
                <a:cxn ang="0">
                  <a:pos x="24" y="37"/>
                </a:cxn>
                <a:cxn ang="0">
                  <a:pos x="25" y="39"/>
                </a:cxn>
                <a:cxn ang="0">
                  <a:pos x="26" y="39"/>
                </a:cxn>
                <a:cxn ang="0">
                  <a:pos x="28" y="39"/>
                </a:cxn>
                <a:cxn ang="0">
                  <a:pos x="47" y="27"/>
                </a:cxn>
                <a:cxn ang="0">
                  <a:pos x="48" y="25"/>
                </a:cxn>
                <a:cxn ang="0">
                  <a:pos x="47" y="23"/>
                </a:cxn>
              </a:cxnLst>
              <a:rect l="0" t="0" r="r" b="b"/>
              <a:pathLst>
                <a:path w="68" h="49">
                  <a:moveTo>
                    <a:pt x="67" y="41"/>
                  </a:moveTo>
                  <a:cubicBezTo>
                    <a:pt x="66" y="45"/>
                    <a:pt x="63" y="48"/>
                    <a:pt x="59" y="48"/>
                  </a:cubicBezTo>
                  <a:cubicBezTo>
                    <a:pt x="51" y="49"/>
                    <a:pt x="42" y="49"/>
                    <a:pt x="34" y="49"/>
                  </a:cubicBezTo>
                  <a:cubicBezTo>
                    <a:pt x="25" y="49"/>
                    <a:pt x="17" y="49"/>
                    <a:pt x="8" y="48"/>
                  </a:cubicBezTo>
                  <a:cubicBezTo>
                    <a:pt x="5" y="48"/>
                    <a:pt x="2" y="45"/>
                    <a:pt x="1" y="41"/>
                  </a:cubicBezTo>
                  <a:cubicBezTo>
                    <a:pt x="0" y="36"/>
                    <a:pt x="0" y="30"/>
                    <a:pt x="0" y="25"/>
                  </a:cubicBezTo>
                  <a:cubicBezTo>
                    <a:pt x="0" y="19"/>
                    <a:pt x="0" y="14"/>
                    <a:pt x="1" y="8"/>
                  </a:cubicBezTo>
                  <a:cubicBezTo>
                    <a:pt x="2" y="5"/>
                    <a:pt x="5" y="2"/>
                    <a:pt x="8" y="1"/>
                  </a:cubicBezTo>
                  <a:cubicBezTo>
                    <a:pt x="17" y="0"/>
                    <a:pt x="25" y="0"/>
                    <a:pt x="34" y="0"/>
                  </a:cubicBezTo>
                  <a:cubicBezTo>
                    <a:pt x="42" y="0"/>
                    <a:pt x="51" y="0"/>
                    <a:pt x="59" y="1"/>
                  </a:cubicBezTo>
                  <a:cubicBezTo>
                    <a:pt x="63" y="2"/>
                    <a:pt x="66" y="5"/>
                    <a:pt x="67" y="8"/>
                  </a:cubicBezTo>
                  <a:cubicBezTo>
                    <a:pt x="68" y="14"/>
                    <a:pt x="68" y="19"/>
                    <a:pt x="68" y="25"/>
                  </a:cubicBezTo>
                  <a:cubicBezTo>
                    <a:pt x="68" y="30"/>
                    <a:pt x="68" y="36"/>
                    <a:pt x="67" y="41"/>
                  </a:cubicBezTo>
                  <a:close/>
                  <a:moveTo>
                    <a:pt x="47" y="23"/>
                  </a:moveTo>
                  <a:cubicBezTo>
                    <a:pt x="28" y="11"/>
                    <a:pt x="28" y="11"/>
                    <a:pt x="28" y="11"/>
                  </a:cubicBezTo>
                  <a:cubicBezTo>
                    <a:pt x="27" y="10"/>
                    <a:pt x="26" y="10"/>
                    <a:pt x="25" y="10"/>
                  </a:cubicBezTo>
                  <a:cubicBezTo>
                    <a:pt x="25" y="11"/>
                    <a:pt x="24" y="12"/>
                    <a:pt x="24" y="13"/>
                  </a:cubicBezTo>
                  <a:cubicBezTo>
                    <a:pt x="24" y="37"/>
                    <a:pt x="24" y="37"/>
                    <a:pt x="24" y="37"/>
                  </a:cubicBezTo>
                  <a:cubicBezTo>
                    <a:pt x="24" y="38"/>
                    <a:pt x="25" y="39"/>
                    <a:pt x="25" y="39"/>
                  </a:cubicBezTo>
                  <a:cubicBezTo>
                    <a:pt x="26" y="39"/>
                    <a:pt x="26" y="39"/>
                    <a:pt x="26" y="39"/>
                  </a:cubicBezTo>
                  <a:cubicBezTo>
                    <a:pt x="27" y="39"/>
                    <a:pt x="27" y="39"/>
                    <a:pt x="28" y="39"/>
                  </a:cubicBezTo>
                  <a:cubicBezTo>
                    <a:pt x="47" y="27"/>
                    <a:pt x="47" y="27"/>
                    <a:pt x="47" y="27"/>
                  </a:cubicBezTo>
                  <a:cubicBezTo>
                    <a:pt x="48" y="26"/>
                    <a:pt x="48" y="26"/>
                    <a:pt x="48" y="25"/>
                  </a:cubicBezTo>
                  <a:cubicBezTo>
                    <a:pt x="48" y="24"/>
                    <a:pt x="48" y="23"/>
                    <a:pt x="47" y="23"/>
                  </a:cubicBezTo>
                  <a:close/>
                </a:path>
              </a:pathLst>
            </a:custGeom>
            <a:solidFill>
              <a:schemeClr val="bg1"/>
            </a:solidFill>
            <a:ln w="9525">
              <a:noFill/>
              <a:round/>
            </a:ln>
          </p:spPr>
          <p:txBody>
            <a:bodyPr vert="horz" wrap="square" lIns="91440" tIns="45720" rIns="91440" bIns="45720" numCol="1" anchor="t" anchorCtr="0" compatLnSpc="1"/>
            <a:lstStyle/>
            <a:p>
              <a:pPr defTabSz="1373694"/>
              <a:endParaRPr lang="en-US" sz="2664" dirty="0">
                <a:solidFill>
                  <a:srgbClr val="262626"/>
                </a:solidFill>
              </a:endParaRPr>
            </a:p>
          </p:txBody>
        </p:sp>
      </p:grpSp>
      <p:grpSp>
        <p:nvGrpSpPr>
          <p:cNvPr id="35" name="Group 291"/>
          <p:cNvGrpSpPr/>
          <p:nvPr userDrawn="1"/>
        </p:nvGrpSpPr>
        <p:grpSpPr>
          <a:xfrm>
            <a:off x="2289883" y="5022060"/>
            <a:ext cx="591292" cy="591293"/>
            <a:chOff x="5192675" y="2208635"/>
            <a:chExt cx="443469" cy="443470"/>
          </a:xfrm>
        </p:grpSpPr>
        <p:sp>
          <p:nvSpPr>
            <p:cNvPr id="36" name="Oval 35"/>
            <p:cNvSpPr>
              <a:spLocks noChangeAspect="1"/>
            </p:cNvSpPr>
            <p:nvPr/>
          </p:nvSpPr>
          <p:spPr>
            <a:xfrm>
              <a:off x="5192675" y="2208635"/>
              <a:ext cx="443469" cy="4434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399" dirty="0">
                <a:solidFill>
                  <a:srgbClr val="FFFFFF"/>
                </a:solidFill>
              </a:endParaRPr>
            </a:p>
          </p:txBody>
        </p:sp>
        <p:sp>
          <p:nvSpPr>
            <p:cNvPr id="38" name="Freeform 117"/>
            <p:cNvSpPr>
              <a:spLocks noEditPoints="1"/>
            </p:cNvSpPr>
            <p:nvPr/>
          </p:nvSpPr>
          <p:spPr bwMode="auto">
            <a:xfrm>
              <a:off x="5319953" y="2339089"/>
              <a:ext cx="188913" cy="182563"/>
            </a:xfrm>
            <a:custGeom>
              <a:avLst/>
              <a:gdLst/>
              <a:ahLst/>
              <a:cxnLst>
                <a:cxn ang="0">
                  <a:pos x="6" y="13"/>
                </a:cxn>
                <a:cxn ang="0">
                  <a:pos x="6" y="13"/>
                </a:cxn>
                <a:cxn ang="0">
                  <a:pos x="0" y="7"/>
                </a:cxn>
                <a:cxn ang="0">
                  <a:pos x="6" y="0"/>
                </a:cxn>
                <a:cxn ang="0">
                  <a:pos x="13" y="7"/>
                </a:cxn>
                <a:cxn ang="0">
                  <a:pos x="6" y="13"/>
                </a:cxn>
                <a:cxn ang="0">
                  <a:pos x="12" y="53"/>
                </a:cxn>
                <a:cxn ang="0">
                  <a:pos x="0" y="53"/>
                </a:cxn>
                <a:cxn ang="0">
                  <a:pos x="0" y="17"/>
                </a:cxn>
                <a:cxn ang="0">
                  <a:pos x="12" y="17"/>
                </a:cxn>
                <a:cxn ang="0">
                  <a:pos x="12" y="53"/>
                </a:cxn>
                <a:cxn ang="0">
                  <a:pos x="55" y="53"/>
                </a:cxn>
                <a:cxn ang="0">
                  <a:pos x="43" y="53"/>
                </a:cxn>
                <a:cxn ang="0">
                  <a:pos x="43" y="34"/>
                </a:cxn>
                <a:cxn ang="0">
                  <a:pos x="37" y="26"/>
                </a:cxn>
                <a:cxn ang="0">
                  <a:pos x="31" y="30"/>
                </a:cxn>
                <a:cxn ang="0">
                  <a:pos x="30" y="33"/>
                </a:cxn>
                <a:cxn ang="0">
                  <a:pos x="30" y="53"/>
                </a:cxn>
                <a:cxn ang="0">
                  <a:pos x="19" y="53"/>
                </a:cxn>
                <a:cxn ang="0">
                  <a:pos x="19" y="17"/>
                </a:cxn>
                <a:cxn ang="0">
                  <a:pos x="30" y="17"/>
                </a:cxn>
                <a:cxn ang="0">
                  <a:pos x="30" y="23"/>
                </a:cxn>
                <a:cxn ang="0">
                  <a:pos x="30" y="23"/>
                </a:cxn>
                <a:cxn ang="0">
                  <a:pos x="41" y="17"/>
                </a:cxn>
                <a:cxn ang="0">
                  <a:pos x="55" y="33"/>
                </a:cxn>
                <a:cxn ang="0">
                  <a:pos x="55" y="53"/>
                </a:cxn>
              </a:cxnLst>
              <a:rect l="0" t="0" r="r" b="b"/>
              <a:pathLst>
                <a:path w="55" h="53">
                  <a:moveTo>
                    <a:pt x="6" y="13"/>
                  </a:moveTo>
                  <a:cubicBezTo>
                    <a:pt x="6" y="13"/>
                    <a:pt x="6" y="13"/>
                    <a:pt x="6" y="13"/>
                  </a:cubicBezTo>
                  <a:cubicBezTo>
                    <a:pt x="2" y="13"/>
                    <a:pt x="0" y="10"/>
                    <a:pt x="0" y="7"/>
                  </a:cubicBezTo>
                  <a:cubicBezTo>
                    <a:pt x="0" y="3"/>
                    <a:pt x="2" y="0"/>
                    <a:pt x="6" y="0"/>
                  </a:cubicBezTo>
                  <a:cubicBezTo>
                    <a:pt x="10" y="0"/>
                    <a:pt x="13" y="3"/>
                    <a:pt x="13" y="7"/>
                  </a:cubicBezTo>
                  <a:cubicBezTo>
                    <a:pt x="13" y="10"/>
                    <a:pt x="10" y="13"/>
                    <a:pt x="6" y="13"/>
                  </a:cubicBezTo>
                  <a:close/>
                  <a:moveTo>
                    <a:pt x="12" y="53"/>
                  </a:moveTo>
                  <a:cubicBezTo>
                    <a:pt x="0" y="53"/>
                    <a:pt x="0" y="53"/>
                    <a:pt x="0" y="53"/>
                  </a:cubicBezTo>
                  <a:cubicBezTo>
                    <a:pt x="0" y="17"/>
                    <a:pt x="0" y="17"/>
                    <a:pt x="0" y="17"/>
                  </a:cubicBezTo>
                  <a:cubicBezTo>
                    <a:pt x="12" y="17"/>
                    <a:pt x="12" y="17"/>
                    <a:pt x="12" y="17"/>
                  </a:cubicBezTo>
                  <a:lnTo>
                    <a:pt x="12" y="53"/>
                  </a:lnTo>
                  <a:close/>
                  <a:moveTo>
                    <a:pt x="55" y="53"/>
                  </a:moveTo>
                  <a:cubicBezTo>
                    <a:pt x="43" y="53"/>
                    <a:pt x="43" y="53"/>
                    <a:pt x="43" y="53"/>
                  </a:cubicBezTo>
                  <a:cubicBezTo>
                    <a:pt x="43" y="34"/>
                    <a:pt x="43" y="34"/>
                    <a:pt x="43" y="34"/>
                  </a:cubicBezTo>
                  <a:cubicBezTo>
                    <a:pt x="43" y="29"/>
                    <a:pt x="41" y="26"/>
                    <a:pt x="37" y="26"/>
                  </a:cubicBezTo>
                  <a:cubicBezTo>
                    <a:pt x="34" y="26"/>
                    <a:pt x="32" y="28"/>
                    <a:pt x="31" y="30"/>
                  </a:cubicBezTo>
                  <a:cubicBezTo>
                    <a:pt x="31" y="31"/>
                    <a:pt x="30" y="32"/>
                    <a:pt x="30" y="33"/>
                  </a:cubicBezTo>
                  <a:cubicBezTo>
                    <a:pt x="30" y="53"/>
                    <a:pt x="30" y="53"/>
                    <a:pt x="30" y="53"/>
                  </a:cubicBezTo>
                  <a:cubicBezTo>
                    <a:pt x="19" y="53"/>
                    <a:pt x="19" y="53"/>
                    <a:pt x="19" y="53"/>
                  </a:cubicBezTo>
                  <a:cubicBezTo>
                    <a:pt x="19" y="21"/>
                    <a:pt x="19" y="17"/>
                    <a:pt x="19" y="17"/>
                  </a:cubicBezTo>
                  <a:cubicBezTo>
                    <a:pt x="30" y="17"/>
                    <a:pt x="30" y="17"/>
                    <a:pt x="30" y="17"/>
                  </a:cubicBezTo>
                  <a:cubicBezTo>
                    <a:pt x="30" y="23"/>
                    <a:pt x="30" y="23"/>
                    <a:pt x="30" y="23"/>
                  </a:cubicBezTo>
                  <a:cubicBezTo>
                    <a:pt x="30" y="23"/>
                    <a:pt x="30" y="23"/>
                    <a:pt x="30" y="23"/>
                  </a:cubicBezTo>
                  <a:cubicBezTo>
                    <a:pt x="32" y="20"/>
                    <a:pt x="35" y="17"/>
                    <a:pt x="41" y="17"/>
                  </a:cubicBezTo>
                  <a:cubicBezTo>
                    <a:pt x="49" y="17"/>
                    <a:pt x="55" y="22"/>
                    <a:pt x="55" y="33"/>
                  </a:cubicBezTo>
                  <a:lnTo>
                    <a:pt x="55" y="53"/>
                  </a:lnTo>
                  <a:close/>
                </a:path>
              </a:pathLst>
            </a:custGeom>
            <a:solidFill>
              <a:schemeClr val="bg1"/>
            </a:solidFill>
            <a:ln w="9525">
              <a:noFill/>
              <a:round/>
            </a:ln>
          </p:spPr>
          <p:txBody>
            <a:bodyPr vert="horz" wrap="square" lIns="91440" tIns="45720" rIns="91440" bIns="45720" numCol="1" anchor="t" anchorCtr="0" compatLnSpc="1"/>
            <a:lstStyle/>
            <a:p>
              <a:pPr defTabSz="1373694"/>
              <a:endParaRPr lang="en-US" sz="2664" dirty="0">
                <a:solidFill>
                  <a:srgbClr val="262626"/>
                </a:solidFill>
              </a:endParaRPr>
            </a:p>
          </p:txBody>
        </p:sp>
      </p:grpSp>
      <p:sp>
        <p:nvSpPr>
          <p:cNvPr id="31" name="Picture Placeholder 7"/>
          <p:cNvSpPr>
            <a:spLocks noGrp="1"/>
          </p:cNvSpPr>
          <p:nvPr>
            <p:ph type="pic" sz="quarter" idx="10" hasCustomPrompt="1"/>
          </p:nvPr>
        </p:nvSpPr>
        <p:spPr>
          <a:xfrm>
            <a:off x="852523" y="1843960"/>
            <a:ext cx="2805079" cy="2804243"/>
          </a:xfrm>
          <a:prstGeom prst="roundRect">
            <a:avLst>
              <a:gd name="adj" fmla="val 9160"/>
            </a:avLst>
          </a:prstGeom>
          <a:ln w="28575">
            <a:solidFill>
              <a:schemeClr val="accent1"/>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4" name="Round Same Side Corner Rectangle 33"/>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37"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39"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40"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287973638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
                                            <p:txEl>
                                              <p:pRg st="0" end="0"/>
                                            </p:txEl>
                                          </p:spTgt>
                                        </p:tgtEl>
                                        <p:attrNameLst>
                                          <p:attrName>style.visibility</p:attrName>
                                        </p:attrNameLst>
                                      </p:cBhvr>
                                      <p:to>
                                        <p:strVal val="visible"/>
                                      </p:to>
                                    </p:set>
                                    <p:animEffect transition="in" filter="fade">
                                      <p:cBhvr>
                                        <p:cTn id="11" dur="500"/>
                                        <p:tgtEl>
                                          <p:spTgt spid="40">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12" presetClass="entr" presetSubtype="8"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lide(fromLeft)">
                                      <p:cBhvr>
                                        <p:cTn id="21" dur="500"/>
                                        <p:tgtEl>
                                          <p:spTgt spid="12"/>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childTnLst>
                          </p:cTn>
                        </p:par>
                        <p:par>
                          <p:cTn id="28" fill="hold">
                            <p:stCondLst>
                              <p:cond delay="2500"/>
                            </p:stCondLst>
                            <p:childTnLst>
                              <p:par>
                                <p:cTn id="29" presetID="12" presetClass="entr" presetSubtype="8"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slide(fromLeft)">
                                      <p:cBhvr>
                                        <p:cTn id="31" dur="500"/>
                                        <p:tgtEl>
                                          <p:spTgt spid="15"/>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fltVal val="0"/>
                                          </p:val>
                                        </p:tav>
                                        <p:tav tm="100000">
                                          <p:val>
                                            <p:strVal val="#ppt_h"/>
                                          </p:val>
                                        </p:tav>
                                      </p:tavLst>
                                    </p:anim>
                                    <p:animEffect transition="in" filter="fade">
                                      <p:cBhvr>
                                        <p:cTn id="37" dur="500"/>
                                        <p:tgtEl>
                                          <p:spTgt spid="24"/>
                                        </p:tgtEl>
                                      </p:cBhvr>
                                    </p:animEffect>
                                  </p:childTnLst>
                                </p:cTn>
                              </p:par>
                            </p:childTnLst>
                          </p:cTn>
                        </p:par>
                        <p:par>
                          <p:cTn id="38" fill="hold">
                            <p:stCondLst>
                              <p:cond delay="3500"/>
                            </p:stCondLst>
                            <p:childTnLst>
                              <p:par>
                                <p:cTn id="39" presetID="12" presetClass="entr" presetSubtype="8"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slide(fromLeft)">
                                      <p:cBhvr>
                                        <p:cTn id="41" dur="500"/>
                                        <p:tgtEl>
                                          <p:spTgt spid="18"/>
                                        </p:tgtEl>
                                      </p:cBhvr>
                                    </p:animEffect>
                                  </p:childTnLst>
                                </p:cTn>
                              </p:par>
                            </p:childTnLst>
                          </p:cTn>
                        </p:par>
                        <p:par>
                          <p:cTn id="42" fill="hold">
                            <p:stCondLst>
                              <p:cond delay="4000"/>
                            </p:stCondLst>
                            <p:childTnLst>
                              <p:par>
                                <p:cTn id="43" presetID="53" presetClass="entr" presetSubtype="16" fill="hold" nodeType="after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p:cTn id="45" dur="500" fill="hold"/>
                                        <p:tgtEl>
                                          <p:spTgt spid="35"/>
                                        </p:tgtEl>
                                        <p:attrNameLst>
                                          <p:attrName>ppt_w</p:attrName>
                                        </p:attrNameLst>
                                      </p:cBhvr>
                                      <p:tavLst>
                                        <p:tav tm="0">
                                          <p:val>
                                            <p:fltVal val="0"/>
                                          </p:val>
                                        </p:tav>
                                        <p:tav tm="100000">
                                          <p:val>
                                            <p:strVal val="#ppt_w"/>
                                          </p:val>
                                        </p:tav>
                                      </p:tavLst>
                                    </p:anim>
                                    <p:anim calcmode="lin" valueType="num">
                                      <p:cBhvr>
                                        <p:cTn id="46" dur="500" fill="hold"/>
                                        <p:tgtEl>
                                          <p:spTgt spid="35"/>
                                        </p:tgtEl>
                                        <p:attrNameLst>
                                          <p:attrName>ppt_h</p:attrName>
                                        </p:attrNameLst>
                                      </p:cBhvr>
                                      <p:tavLst>
                                        <p:tav tm="0">
                                          <p:val>
                                            <p:fltVal val="0"/>
                                          </p:val>
                                        </p:tav>
                                        <p:tav tm="100000">
                                          <p:val>
                                            <p:strVal val="#ppt_h"/>
                                          </p:val>
                                        </p:tav>
                                      </p:tavLst>
                                    </p:anim>
                                    <p:animEffect transition="in" filter="fade">
                                      <p:cBhvr>
                                        <p:cTn id="47" dur="500"/>
                                        <p:tgtEl>
                                          <p:spTgt spid="35"/>
                                        </p:tgtEl>
                                      </p:cBhvr>
                                    </p:animEffect>
                                  </p:childTnLst>
                                </p:cTn>
                              </p:par>
                            </p:childTnLst>
                          </p:cTn>
                        </p:par>
                        <p:par>
                          <p:cTn id="48" fill="hold">
                            <p:stCondLst>
                              <p:cond delay="4500"/>
                            </p:stCondLst>
                            <p:childTnLst>
                              <p:par>
                                <p:cTn id="49" presetID="12" presetClass="entr" presetSubtype="8"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slide(fromLeft)">
                                      <p:cBhvr>
                                        <p:cTn id="51" dur="500"/>
                                        <p:tgtEl>
                                          <p:spTgt spid="21"/>
                                        </p:tgtEl>
                                      </p:cBhvr>
                                    </p:animEffect>
                                  </p:childTnLst>
                                </p:cTn>
                              </p:par>
                            </p:childTnLst>
                          </p:cTn>
                        </p:par>
                        <p:par>
                          <p:cTn id="52" fill="hold">
                            <p:stCondLst>
                              <p:cond delay="5000"/>
                            </p:stCondLst>
                            <p:childTnLst>
                              <p:par>
                                <p:cTn id="53" presetID="53" presetClass="entr" presetSubtype="16"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39" grpId="0"/>
      <p:bldP spid="40" grpId="0"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eam09">
    <p:spTree>
      <p:nvGrpSpPr>
        <p:cNvPr id="1" name=""/>
        <p:cNvGrpSpPr/>
        <p:nvPr/>
      </p:nvGrpSpPr>
      <p:grpSpPr>
        <a:xfrm>
          <a:off x="0" y="0"/>
          <a:ext cx="0" cy="0"/>
          <a:chOff x="0" y="0"/>
          <a:chExt cx="0" cy="0"/>
        </a:xfrm>
      </p:grpSpPr>
      <p:sp>
        <p:nvSpPr>
          <p:cNvPr id="31" name="Picture Placeholder 7"/>
          <p:cNvSpPr>
            <a:spLocks noGrp="1"/>
          </p:cNvSpPr>
          <p:nvPr>
            <p:ph type="pic" sz="quarter" idx="10" hasCustomPrompt="1"/>
          </p:nvPr>
        </p:nvSpPr>
        <p:spPr>
          <a:xfrm>
            <a:off x="876172" y="1981690"/>
            <a:ext cx="1895355" cy="1894789"/>
          </a:xfrm>
          <a:custGeom>
            <a:avLst/>
            <a:gdLst>
              <a:gd name="connsiteX0" fmla="*/ 0 w 1421516"/>
              <a:gd name="connsiteY0" fmla="*/ 0 h 1421092"/>
              <a:gd name="connsiteX1" fmla="*/ 1421516 w 1421516"/>
              <a:gd name="connsiteY1" fmla="*/ 0 h 1421092"/>
              <a:gd name="connsiteX2" fmla="*/ 1421516 w 1421516"/>
              <a:gd name="connsiteY2" fmla="*/ 1421092 h 1421092"/>
              <a:gd name="connsiteX3" fmla="*/ 0 w 1421516"/>
              <a:gd name="connsiteY3" fmla="*/ 1421092 h 1421092"/>
              <a:gd name="connsiteX4" fmla="*/ 0 w 1421516"/>
              <a:gd name="connsiteY4" fmla="*/ 0 h 1421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516" h="1421092">
                <a:moveTo>
                  <a:pt x="0" y="0"/>
                </a:moveTo>
                <a:lnTo>
                  <a:pt x="1421516" y="0"/>
                </a:lnTo>
                <a:lnTo>
                  <a:pt x="1421516" y="1421092"/>
                </a:lnTo>
                <a:lnTo>
                  <a:pt x="0" y="1421092"/>
                </a:lnTo>
                <a:lnTo>
                  <a:pt x="0" y="0"/>
                </a:lnTo>
                <a:close/>
              </a:path>
            </a:pathLst>
          </a:custGeom>
          <a:ln w="19050">
            <a:solidFill>
              <a:schemeClr val="accent1"/>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14" name="Text Placeholder 3"/>
          <p:cNvSpPr>
            <a:spLocks noGrp="1"/>
          </p:cNvSpPr>
          <p:nvPr>
            <p:ph type="body" sz="half" idx="15" hasCustomPrompt="1"/>
          </p:nvPr>
        </p:nvSpPr>
        <p:spPr>
          <a:xfrm>
            <a:off x="849404" y="4619287"/>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3" name="Picture Placeholder 7"/>
          <p:cNvSpPr>
            <a:spLocks noGrp="1"/>
          </p:cNvSpPr>
          <p:nvPr>
            <p:ph type="pic" sz="quarter" idx="17" hasCustomPrompt="1"/>
          </p:nvPr>
        </p:nvSpPr>
        <p:spPr>
          <a:xfrm>
            <a:off x="3011253" y="1981690"/>
            <a:ext cx="1895355" cy="1894789"/>
          </a:xfrm>
          <a:prstGeom prst="rect">
            <a:avLst/>
          </a:prstGeom>
          <a:ln w="19050">
            <a:solidFill>
              <a:schemeClr val="accent2"/>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24" name="Text Placeholder 3"/>
          <p:cNvSpPr>
            <a:spLocks noGrp="1"/>
          </p:cNvSpPr>
          <p:nvPr>
            <p:ph type="body" sz="half" idx="18" hasCustomPrompt="1"/>
          </p:nvPr>
        </p:nvSpPr>
        <p:spPr>
          <a:xfrm>
            <a:off x="2984487" y="4619287"/>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7" name="Picture Placeholder 7"/>
          <p:cNvSpPr>
            <a:spLocks noGrp="1"/>
          </p:cNvSpPr>
          <p:nvPr>
            <p:ph type="pic" sz="quarter" idx="20" hasCustomPrompt="1"/>
          </p:nvPr>
        </p:nvSpPr>
        <p:spPr>
          <a:xfrm>
            <a:off x="5131885" y="1981690"/>
            <a:ext cx="1895355" cy="1894789"/>
          </a:xfrm>
          <a:prstGeom prst="rect">
            <a:avLst/>
          </a:prstGeom>
          <a:ln w="19050">
            <a:solidFill>
              <a:schemeClr val="accent3"/>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28" name="Text Placeholder 3"/>
          <p:cNvSpPr>
            <a:spLocks noGrp="1"/>
          </p:cNvSpPr>
          <p:nvPr>
            <p:ph type="body" sz="half" idx="21" hasCustomPrompt="1"/>
          </p:nvPr>
        </p:nvSpPr>
        <p:spPr>
          <a:xfrm>
            <a:off x="5105116" y="4619287"/>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32" name="Picture Placeholder 7"/>
          <p:cNvSpPr>
            <a:spLocks noGrp="1"/>
          </p:cNvSpPr>
          <p:nvPr>
            <p:ph type="pic" sz="quarter" idx="23" hasCustomPrompt="1"/>
          </p:nvPr>
        </p:nvSpPr>
        <p:spPr>
          <a:xfrm>
            <a:off x="7241708" y="1981690"/>
            <a:ext cx="1895355" cy="1894789"/>
          </a:xfrm>
          <a:prstGeom prst="rect">
            <a:avLst/>
          </a:prstGeom>
          <a:ln w="19050">
            <a:solidFill>
              <a:schemeClr val="accent4"/>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3" name="Text Placeholder 3"/>
          <p:cNvSpPr>
            <a:spLocks noGrp="1"/>
          </p:cNvSpPr>
          <p:nvPr>
            <p:ph type="body" sz="half" idx="24" hasCustomPrompt="1"/>
          </p:nvPr>
        </p:nvSpPr>
        <p:spPr>
          <a:xfrm>
            <a:off x="7214940" y="4619287"/>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38" name="Picture Placeholder 7"/>
          <p:cNvSpPr>
            <a:spLocks noGrp="1"/>
          </p:cNvSpPr>
          <p:nvPr>
            <p:ph type="pic" sz="quarter" idx="26" hasCustomPrompt="1"/>
          </p:nvPr>
        </p:nvSpPr>
        <p:spPr>
          <a:xfrm>
            <a:off x="9373143" y="1981690"/>
            <a:ext cx="1895355" cy="1894789"/>
          </a:xfrm>
          <a:prstGeom prst="rect">
            <a:avLst/>
          </a:prstGeom>
          <a:ln w="19050">
            <a:solidFill>
              <a:schemeClr val="accent5"/>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9" name="Text Placeholder 3"/>
          <p:cNvSpPr>
            <a:spLocks noGrp="1"/>
          </p:cNvSpPr>
          <p:nvPr>
            <p:ph type="body" sz="half" idx="27" hasCustomPrompt="1"/>
          </p:nvPr>
        </p:nvSpPr>
        <p:spPr>
          <a:xfrm>
            <a:off x="9346375" y="4619287"/>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1" name="Rectangle 20"/>
          <p:cNvSpPr/>
          <p:nvPr userDrawn="1"/>
        </p:nvSpPr>
        <p:spPr>
          <a:xfrm>
            <a:off x="1029233" y="3831085"/>
            <a:ext cx="1589235" cy="71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2" name="Text Placeholder 3"/>
          <p:cNvSpPr>
            <a:spLocks noGrp="1"/>
          </p:cNvSpPr>
          <p:nvPr>
            <p:ph type="body" sz="half" idx="16"/>
          </p:nvPr>
        </p:nvSpPr>
        <p:spPr>
          <a:xfrm>
            <a:off x="1140228" y="3955896"/>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25" name="Rectangle 24"/>
          <p:cNvSpPr/>
          <p:nvPr userDrawn="1"/>
        </p:nvSpPr>
        <p:spPr>
          <a:xfrm>
            <a:off x="3164316" y="3831085"/>
            <a:ext cx="1589235" cy="711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6" name="Text Placeholder 3"/>
          <p:cNvSpPr>
            <a:spLocks noGrp="1"/>
          </p:cNvSpPr>
          <p:nvPr>
            <p:ph type="body" sz="half" idx="19"/>
          </p:nvPr>
        </p:nvSpPr>
        <p:spPr>
          <a:xfrm>
            <a:off x="3275309" y="3955896"/>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29" name="Rectangle 28"/>
          <p:cNvSpPr/>
          <p:nvPr userDrawn="1"/>
        </p:nvSpPr>
        <p:spPr>
          <a:xfrm>
            <a:off x="5284945" y="3831085"/>
            <a:ext cx="1589235" cy="711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30" name="Text Placeholder 3"/>
          <p:cNvSpPr>
            <a:spLocks noGrp="1"/>
          </p:cNvSpPr>
          <p:nvPr>
            <p:ph type="body" sz="half" idx="22"/>
          </p:nvPr>
        </p:nvSpPr>
        <p:spPr>
          <a:xfrm>
            <a:off x="5395941" y="3955896"/>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35" name="Rectangle 34"/>
          <p:cNvSpPr/>
          <p:nvPr userDrawn="1"/>
        </p:nvSpPr>
        <p:spPr>
          <a:xfrm>
            <a:off x="7394769" y="3831085"/>
            <a:ext cx="1589235" cy="71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36" name="Text Placeholder 3"/>
          <p:cNvSpPr>
            <a:spLocks noGrp="1"/>
          </p:cNvSpPr>
          <p:nvPr>
            <p:ph type="body" sz="half" idx="25"/>
          </p:nvPr>
        </p:nvSpPr>
        <p:spPr>
          <a:xfrm>
            <a:off x="7505764" y="3955896"/>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1" name="Rectangle 40"/>
          <p:cNvSpPr/>
          <p:nvPr userDrawn="1"/>
        </p:nvSpPr>
        <p:spPr>
          <a:xfrm>
            <a:off x="9526204" y="3831085"/>
            <a:ext cx="1589235" cy="71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44" name="Text Placeholder 3"/>
          <p:cNvSpPr>
            <a:spLocks noGrp="1"/>
          </p:cNvSpPr>
          <p:nvPr>
            <p:ph type="body" sz="half" idx="28"/>
          </p:nvPr>
        </p:nvSpPr>
        <p:spPr>
          <a:xfrm>
            <a:off x="9637199" y="3955896"/>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34" name="Round Same Side Corner Rectangle 33"/>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37"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40"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45"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197512416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childTnLst>
                          </p:cTn>
                        </p:par>
                        <p:par>
                          <p:cTn id="22" fill="hold">
                            <p:stCondLst>
                              <p:cond delay="2000"/>
                            </p:stCondLst>
                            <p:childTnLst>
                              <p:par>
                                <p:cTn id="23" presetID="22" presetClass="entr" presetSubtype="4" fill="hold" grpId="0" nodeType="afterEffect" nodePh="1">
                                  <p:stCondLst>
                                    <p:cond delay="0"/>
                                  </p:stCondLst>
                                  <p:endCondLst>
                                    <p:cond evt="begin" delay="0">
                                      <p:tn val="23"/>
                                    </p:cond>
                                  </p:endCondLst>
                                  <p:childTnLst>
                                    <p:set>
                                      <p:cBhvr>
                                        <p:cTn id="24" dur="1" fill="hold">
                                          <p:stCondLst>
                                            <p:cond delay="0"/>
                                          </p:stCondLst>
                                        </p:cTn>
                                        <p:tgtEl>
                                          <p:spTgt spid="22">
                                            <p:txEl>
                                              <p:pRg st="0" end="0"/>
                                            </p:txEl>
                                          </p:spTgt>
                                        </p:tgtEl>
                                        <p:attrNameLst>
                                          <p:attrName>style.visibility</p:attrName>
                                        </p:attrNameLst>
                                      </p:cBhvr>
                                      <p:to>
                                        <p:strVal val="visible"/>
                                      </p:to>
                                    </p:set>
                                    <p:animEffect transition="in" filter="wipe(down)">
                                      <p:cBhvr>
                                        <p:cTn id="25" dur="500"/>
                                        <p:tgtEl>
                                          <p:spTgt spid="22">
                                            <p:txEl>
                                              <p:pRg st="0" end="0"/>
                                            </p:txEl>
                                          </p:spTgt>
                                        </p:tgtEl>
                                      </p:cBhvr>
                                    </p:animEffect>
                                  </p:childTnLst>
                                </p:cTn>
                              </p:par>
                            </p:childTnLst>
                          </p:cTn>
                        </p:par>
                        <p:par>
                          <p:cTn id="26" fill="hold">
                            <p:stCondLst>
                              <p:cond delay="2500"/>
                            </p:stCondLst>
                            <p:childTnLst>
                              <p:par>
                                <p:cTn id="27" presetID="2" presetClass="entr" presetSubtype="4" accel="50000" decel="50000" fill="hold" grpId="0" nodeType="after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 calcmode="lin" valueType="num">
                                      <p:cBhvr additive="base">
                                        <p:cTn id="2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53" presetClass="entr" presetSubtype="16"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childTnLst>
                          </p:cTn>
                        </p:par>
                        <p:par>
                          <p:cTn id="37" fill="hold">
                            <p:stCondLst>
                              <p:cond delay="3500"/>
                            </p:stCondLst>
                            <p:childTnLst>
                              <p:par>
                                <p:cTn id="38" presetID="22" presetClass="entr" presetSubtype="4"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down)">
                                      <p:cBhvr>
                                        <p:cTn id="40" dur="500"/>
                                        <p:tgtEl>
                                          <p:spTgt spid="25"/>
                                        </p:tgtEl>
                                      </p:cBhvr>
                                    </p:animEffect>
                                  </p:childTnLst>
                                </p:cTn>
                              </p:par>
                            </p:childTnLst>
                          </p:cTn>
                        </p:par>
                        <p:par>
                          <p:cTn id="41" fill="hold">
                            <p:stCondLst>
                              <p:cond delay="4000"/>
                            </p:stCondLst>
                            <p:childTnLst>
                              <p:par>
                                <p:cTn id="42" presetID="22" presetClass="entr" presetSubtype="4" fill="hold" grpId="0" nodeType="afterEffect" nodePh="1">
                                  <p:stCondLst>
                                    <p:cond delay="0"/>
                                  </p:stCondLst>
                                  <p:endCondLst>
                                    <p:cond evt="begin" delay="0">
                                      <p:tn val="42"/>
                                    </p:cond>
                                  </p:end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down)">
                                      <p:cBhvr>
                                        <p:cTn id="44" dur="500"/>
                                        <p:tgtEl>
                                          <p:spTgt spid="26">
                                            <p:txEl>
                                              <p:pRg st="0" end="0"/>
                                            </p:txEl>
                                          </p:spTgt>
                                        </p:tgtEl>
                                      </p:cBhvr>
                                    </p:animEffect>
                                  </p:childTnLst>
                                </p:cTn>
                              </p:par>
                            </p:childTnLst>
                          </p:cTn>
                        </p:par>
                        <p:par>
                          <p:cTn id="45" fill="hold">
                            <p:stCondLst>
                              <p:cond delay="4500"/>
                            </p:stCondLst>
                            <p:childTnLst>
                              <p:par>
                                <p:cTn id="46" presetID="2" presetClass="entr" presetSubtype="4" accel="50000" decel="50000" fill="hold" grpId="0" nodeType="after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53" presetClass="entr" presetSubtype="16"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6000"/>
                            </p:stCondLst>
                            <p:childTnLst>
                              <p:par>
                                <p:cTn id="61" presetID="22" presetClass="entr" presetSubtype="4" fill="hold" grpId="0" nodeType="afterEffect" nodePh="1">
                                  <p:stCondLst>
                                    <p:cond delay="0"/>
                                  </p:stCondLst>
                                  <p:endCondLst>
                                    <p:cond evt="begin" delay="0">
                                      <p:tn val="61"/>
                                    </p:cond>
                                  </p:endCondLst>
                                  <p:childTnLst>
                                    <p:set>
                                      <p:cBhvr>
                                        <p:cTn id="62" dur="1" fill="hold">
                                          <p:stCondLst>
                                            <p:cond delay="0"/>
                                          </p:stCondLst>
                                        </p:cTn>
                                        <p:tgtEl>
                                          <p:spTgt spid="30">
                                            <p:txEl>
                                              <p:pRg st="0" end="0"/>
                                            </p:txEl>
                                          </p:spTgt>
                                        </p:tgtEl>
                                        <p:attrNameLst>
                                          <p:attrName>style.visibility</p:attrName>
                                        </p:attrNameLst>
                                      </p:cBhvr>
                                      <p:to>
                                        <p:strVal val="visible"/>
                                      </p:to>
                                    </p:set>
                                    <p:animEffect transition="in" filter="wipe(down)">
                                      <p:cBhvr>
                                        <p:cTn id="63" dur="500"/>
                                        <p:tgtEl>
                                          <p:spTgt spid="30">
                                            <p:txEl>
                                              <p:pRg st="0" end="0"/>
                                            </p:txEl>
                                          </p:spTgt>
                                        </p:tgtEl>
                                      </p:cBhvr>
                                    </p:animEffect>
                                  </p:childTnLst>
                                </p:cTn>
                              </p:par>
                            </p:childTnLst>
                          </p:cTn>
                        </p:par>
                        <p:par>
                          <p:cTn id="64" fill="hold">
                            <p:stCondLst>
                              <p:cond delay="6500"/>
                            </p:stCondLst>
                            <p:childTnLst>
                              <p:par>
                                <p:cTn id="65" presetID="2" presetClass="entr" presetSubtype="4" accel="50000" decel="5000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 calcmode="lin" valueType="num">
                                      <p:cBhvr additive="base">
                                        <p:cTn id="6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7000"/>
                            </p:stCondLst>
                            <p:childTnLst>
                              <p:par>
                                <p:cTn id="70" presetID="53" presetClass="entr" presetSubtype="16"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p:cTn id="72" dur="500" fill="hold"/>
                                        <p:tgtEl>
                                          <p:spTgt spid="32"/>
                                        </p:tgtEl>
                                        <p:attrNameLst>
                                          <p:attrName>ppt_w</p:attrName>
                                        </p:attrNameLst>
                                      </p:cBhvr>
                                      <p:tavLst>
                                        <p:tav tm="0">
                                          <p:val>
                                            <p:fltVal val="0"/>
                                          </p:val>
                                        </p:tav>
                                        <p:tav tm="100000">
                                          <p:val>
                                            <p:strVal val="#ppt_w"/>
                                          </p:val>
                                        </p:tav>
                                      </p:tavLst>
                                    </p:anim>
                                    <p:anim calcmode="lin" valueType="num">
                                      <p:cBhvr>
                                        <p:cTn id="73" dur="500" fill="hold"/>
                                        <p:tgtEl>
                                          <p:spTgt spid="32"/>
                                        </p:tgtEl>
                                        <p:attrNameLst>
                                          <p:attrName>ppt_h</p:attrName>
                                        </p:attrNameLst>
                                      </p:cBhvr>
                                      <p:tavLst>
                                        <p:tav tm="0">
                                          <p:val>
                                            <p:fltVal val="0"/>
                                          </p:val>
                                        </p:tav>
                                        <p:tav tm="100000">
                                          <p:val>
                                            <p:strVal val="#ppt_h"/>
                                          </p:val>
                                        </p:tav>
                                      </p:tavLst>
                                    </p:anim>
                                    <p:animEffect transition="in" filter="fade">
                                      <p:cBhvr>
                                        <p:cTn id="74" dur="500"/>
                                        <p:tgtEl>
                                          <p:spTgt spid="32"/>
                                        </p:tgtEl>
                                      </p:cBhvr>
                                    </p:animEffect>
                                  </p:childTnLst>
                                </p:cTn>
                              </p:par>
                            </p:childTnLst>
                          </p:cTn>
                        </p:par>
                        <p:par>
                          <p:cTn id="75" fill="hold">
                            <p:stCondLst>
                              <p:cond delay="7500"/>
                            </p:stCondLst>
                            <p:childTnLst>
                              <p:par>
                                <p:cTn id="76" presetID="22" presetClass="entr" presetSubtype="4"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childTnLst>
                          </p:cTn>
                        </p:par>
                        <p:par>
                          <p:cTn id="79" fill="hold">
                            <p:stCondLst>
                              <p:cond delay="8000"/>
                            </p:stCondLst>
                            <p:childTnLst>
                              <p:par>
                                <p:cTn id="80" presetID="22" presetClass="entr" presetSubtype="4" fill="hold" grpId="0" nodeType="afterEffect" nodePh="1">
                                  <p:stCondLst>
                                    <p:cond delay="0"/>
                                  </p:stCondLst>
                                  <p:endCondLst>
                                    <p:cond evt="begin" delay="0">
                                      <p:tn val="80"/>
                                    </p:cond>
                                  </p:endCondLst>
                                  <p:childTnLst>
                                    <p:set>
                                      <p:cBhvr>
                                        <p:cTn id="81" dur="1" fill="hold">
                                          <p:stCondLst>
                                            <p:cond delay="0"/>
                                          </p:stCondLst>
                                        </p:cTn>
                                        <p:tgtEl>
                                          <p:spTgt spid="36">
                                            <p:txEl>
                                              <p:pRg st="0" end="0"/>
                                            </p:txEl>
                                          </p:spTgt>
                                        </p:tgtEl>
                                        <p:attrNameLst>
                                          <p:attrName>style.visibility</p:attrName>
                                        </p:attrNameLst>
                                      </p:cBhvr>
                                      <p:to>
                                        <p:strVal val="visible"/>
                                      </p:to>
                                    </p:set>
                                    <p:animEffect transition="in" filter="wipe(down)">
                                      <p:cBhvr>
                                        <p:cTn id="82" dur="500"/>
                                        <p:tgtEl>
                                          <p:spTgt spid="36">
                                            <p:txEl>
                                              <p:pRg st="0" end="0"/>
                                            </p:txEl>
                                          </p:spTgt>
                                        </p:tgtEl>
                                      </p:cBhvr>
                                    </p:animEffect>
                                  </p:childTnLst>
                                </p:cTn>
                              </p:par>
                            </p:childTnLst>
                          </p:cTn>
                        </p:par>
                        <p:par>
                          <p:cTn id="83" fill="hold">
                            <p:stCondLst>
                              <p:cond delay="8500"/>
                            </p:stCondLst>
                            <p:childTnLst>
                              <p:par>
                                <p:cTn id="84" presetID="2" presetClass="entr" presetSubtype="4" accel="50000" decel="50000" fill="hold" grpId="0" nodeType="afterEffect">
                                  <p:stCondLst>
                                    <p:cond delay="0"/>
                                  </p:stCondLst>
                                  <p:childTnLst>
                                    <p:set>
                                      <p:cBhvr>
                                        <p:cTn id="85" dur="1" fill="hold">
                                          <p:stCondLst>
                                            <p:cond delay="0"/>
                                          </p:stCondLst>
                                        </p:cTn>
                                        <p:tgtEl>
                                          <p:spTgt spid="33">
                                            <p:txEl>
                                              <p:pRg st="0" end="0"/>
                                            </p:txEl>
                                          </p:spTgt>
                                        </p:tgtEl>
                                        <p:attrNameLst>
                                          <p:attrName>style.visibility</p:attrName>
                                        </p:attrNameLst>
                                      </p:cBhvr>
                                      <p:to>
                                        <p:strVal val="visible"/>
                                      </p:to>
                                    </p:set>
                                    <p:anim calcmode="lin" valueType="num">
                                      <p:cBhvr additive="base">
                                        <p:cTn id="86"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88" fill="hold">
                            <p:stCondLst>
                              <p:cond delay="9000"/>
                            </p:stCondLst>
                            <p:childTnLst>
                              <p:par>
                                <p:cTn id="89" presetID="53" presetClass="entr" presetSubtype="16" fill="hold" grpId="0" nodeType="after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p:cTn id="91" dur="500" fill="hold"/>
                                        <p:tgtEl>
                                          <p:spTgt spid="38"/>
                                        </p:tgtEl>
                                        <p:attrNameLst>
                                          <p:attrName>ppt_w</p:attrName>
                                        </p:attrNameLst>
                                      </p:cBhvr>
                                      <p:tavLst>
                                        <p:tav tm="0">
                                          <p:val>
                                            <p:fltVal val="0"/>
                                          </p:val>
                                        </p:tav>
                                        <p:tav tm="100000">
                                          <p:val>
                                            <p:strVal val="#ppt_w"/>
                                          </p:val>
                                        </p:tav>
                                      </p:tavLst>
                                    </p:anim>
                                    <p:anim calcmode="lin" valueType="num">
                                      <p:cBhvr>
                                        <p:cTn id="92" dur="500" fill="hold"/>
                                        <p:tgtEl>
                                          <p:spTgt spid="38"/>
                                        </p:tgtEl>
                                        <p:attrNameLst>
                                          <p:attrName>ppt_h</p:attrName>
                                        </p:attrNameLst>
                                      </p:cBhvr>
                                      <p:tavLst>
                                        <p:tav tm="0">
                                          <p:val>
                                            <p:fltVal val="0"/>
                                          </p:val>
                                        </p:tav>
                                        <p:tav tm="100000">
                                          <p:val>
                                            <p:strVal val="#ppt_h"/>
                                          </p:val>
                                        </p:tav>
                                      </p:tavLst>
                                    </p:anim>
                                    <p:animEffect transition="in" filter="fade">
                                      <p:cBhvr>
                                        <p:cTn id="93" dur="500"/>
                                        <p:tgtEl>
                                          <p:spTgt spid="38"/>
                                        </p:tgtEl>
                                      </p:cBhvr>
                                    </p:animEffect>
                                  </p:childTnLst>
                                </p:cTn>
                              </p:par>
                            </p:childTnLst>
                          </p:cTn>
                        </p:par>
                        <p:par>
                          <p:cTn id="94" fill="hold">
                            <p:stCondLst>
                              <p:cond delay="9500"/>
                            </p:stCondLst>
                            <p:childTnLst>
                              <p:par>
                                <p:cTn id="95" presetID="22" presetClass="entr" presetSubtype="4" fill="hold" grpId="0" nodeType="after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down)">
                                      <p:cBhvr>
                                        <p:cTn id="97" dur="500"/>
                                        <p:tgtEl>
                                          <p:spTgt spid="41"/>
                                        </p:tgtEl>
                                      </p:cBhvr>
                                    </p:animEffect>
                                  </p:childTnLst>
                                </p:cTn>
                              </p:par>
                            </p:childTnLst>
                          </p:cTn>
                        </p:par>
                        <p:par>
                          <p:cTn id="98" fill="hold">
                            <p:stCondLst>
                              <p:cond delay="10000"/>
                            </p:stCondLst>
                            <p:childTnLst>
                              <p:par>
                                <p:cTn id="99" presetID="22" presetClass="entr" presetSubtype="4" fill="hold" grpId="0" nodeType="afterEffect" nodePh="1">
                                  <p:stCondLst>
                                    <p:cond delay="0"/>
                                  </p:stCondLst>
                                  <p:endCondLst>
                                    <p:cond evt="begin" delay="0">
                                      <p:tn val="99"/>
                                    </p:cond>
                                  </p:endCondLst>
                                  <p:childTnLst>
                                    <p:set>
                                      <p:cBhvr>
                                        <p:cTn id="100" dur="1" fill="hold">
                                          <p:stCondLst>
                                            <p:cond delay="0"/>
                                          </p:stCondLst>
                                        </p:cTn>
                                        <p:tgtEl>
                                          <p:spTgt spid="44">
                                            <p:txEl>
                                              <p:pRg st="0" end="0"/>
                                            </p:txEl>
                                          </p:spTgt>
                                        </p:tgtEl>
                                        <p:attrNameLst>
                                          <p:attrName>style.visibility</p:attrName>
                                        </p:attrNameLst>
                                      </p:cBhvr>
                                      <p:to>
                                        <p:strVal val="visible"/>
                                      </p:to>
                                    </p:set>
                                    <p:animEffect transition="in" filter="wipe(down)">
                                      <p:cBhvr>
                                        <p:cTn id="101" dur="500"/>
                                        <p:tgtEl>
                                          <p:spTgt spid="44">
                                            <p:txEl>
                                              <p:pRg st="0" end="0"/>
                                            </p:txEl>
                                          </p:spTgt>
                                        </p:tgtEl>
                                      </p:cBhvr>
                                    </p:animEffect>
                                  </p:childTnLst>
                                </p:cTn>
                              </p:par>
                            </p:childTnLst>
                          </p:cTn>
                        </p:par>
                        <p:par>
                          <p:cTn id="102" fill="hold">
                            <p:stCondLst>
                              <p:cond delay="10500"/>
                            </p:stCondLst>
                            <p:childTnLst>
                              <p:par>
                                <p:cTn id="103" presetID="2" presetClass="entr" presetSubtype="4" accel="50000" decel="50000" fill="hold" grpId="0" nodeType="afterEffect">
                                  <p:stCondLst>
                                    <p:cond delay="0"/>
                                  </p:stCondLst>
                                  <p:childTnLst>
                                    <p:set>
                                      <p:cBhvr>
                                        <p:cTn id="104" dur="1" fill="hold">
                                          <p:stCondLst>
                                            <p:cond delay="0"/>
                                          </p:stCondLst>
                                        </p:cTn>
                                        <p:tgtEl>
                                          <p:spTgt spid="39">
                                            <p:txEl>
                                              <p:pRg st="0" end="0"/>
                                            </p:txEl>
                                          </p:spTgt>
                                        </p:tgtEl>
                                        <p:attrNameLst>
                                          <p:attrName>style.visibility</p:attrName>
                                        </p:attrNameLst>
                                      </p:cBhvr>
                                      <p:to>
                                        <p:strVal val="visible"/>
                                      </p:to>
                                    </p:set>
                                    <p:anim calcmode="lin" valueType="num">
                                      <p:cBhvr additive="base">
                                        <p:cTn id="105"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1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23" grpId="0" bldLvl="0" animBg="1"/>
      <p:bldP spid="2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bldLvl="0" animBg="1"/>
      <p:bldP spid="2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2" grpId="0" bldLvl="0" animBg="1"/>
      <p:bldP spid="33"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8" grpId="0" bldLvl="0" animBg="1"/>
      <p:bldP spid="3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21" grpId="0" bldLvl="0" animBg="1"/>
      <p:bldP spid="2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25" grpId="0" bldLvl="0" animBg="1"/>
      <p:bldP spid="2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9" grpId="0" bldLvl="0" animBg="1"/>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5" grpId="0" bldLvl="0" animBg="1"/>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41" grpId="0" bldLvl="0" animBg="1"/>
      <p:bldP spid="4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down)">
                      <p:cBhvr>
                        <p:cTn dur="500"/>
                        <p:tgtEl>
                          <p:spTgt spid="44"/>
                        </p:tgtEl>
                      </p:cBhvr>
                    </p:animEffect>
                  </p:childTnLst>
                </p:cTn>
              </p:par>
            </p:tnLst>
          </p:tmpl>
        </p:tmplLst>
      </p:bldP>
      <p:bldP spid="40"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eam09">
    <p:spTree>
      <p:nvGrpSpPr>
        <p:cNvPr id="1" name=""/>
        <p:cNvGrpSpPr/>
        <p:nvPr/>
      </p:nvGrpSpPr>
      <p:grpSpPr>
        <a:xfrm>
          <a:off x="0" y="0"/>
          <a:ext cx="0" cy="0"/>
          <a:chOff x="0" y="0"/>
          <a:chExt cx="0" cy="0"/>
        </a:xfrm>
      </p:grpSpPr>
      <p:sp>
        <p:nvSpPr>
          <p:cNvPr id="34" name="Picture Placeholder 7"/>
          <p:cNvSpPr>
            <a:spLocks noGrp="1"/>
          </p:cNvSpPr>
          <p:nvPr>
            <p:ph type="pic" sz="quarter" idx="29" hasCustomPrompt="1"/>
          </p:nvPr>
        </p:nvSpPr>
        <p:spPr>
          <a:xfrm>
            <a:off x="3" y="6"/>
            <a:ext cx="12191999" cy="3530599"/>
          </a:xfrm>
          <a:prstGeom prst="rect">
            <a:avLst/>
          </a:prstGeom>
          <a:ln>
            <a:noFill/>
          </a:ln>
        </p:spPr>
        <p:txBody>
          <a:bodyPr bIns="1005840" anchor="b"/>
          <a:lstStyle>
            <a:lvl1pPr algn="ctr">
              <a:buNone/>
              <a:defRPr sz="1400">
                <a:solidFill>
                  <a:schemeClr val="tx1">
                    <a:lumMod val="50000"/>
                    <a:lumOff val="50000"/>
                  </a:schemeClr>
                </a:solidFill>
              </a:defRPr>
            </a:lvl1pPr>
          </a:lstStyle>
          <a:p>
            <a:r>
              <a:rPr lang="en-US" dirty="0"/>
              <a:t>Image Holder</a:t>
            </a:r>
          </a:p>
        </p:txBody>
      </p:sp>
      <p:sp>
        <p:nvSpPr>
          <p:cNvPr id="31" name="Picture Placeholder 7"/>
          <p:cNvSpPr>
            <a:spLocks noGrp="1"/>
          </p:cNvSpPr>
          <p:nvPr>
            <p:ph type="pic" sz="quarter" idx="10" hasCustomPrompt="1"/>
          </p:nvPr>
        </p:nvSpPr>
        <p:spPr>
          <a:xfrm>
            <a:off x="876172" y="2311400"/>
            <a:ext cx="1895355" cy="1894789"/>
          </a:xfrm>
          <a:prstGeom prst="ellipse">
            <a:avLst/>
          </a:prstGeom>
          <a:ln w="19050">
            <a:solidFill>
              <a:schemeClr val="accent1"/>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14" name="Text Placeholder 3"/>
          <p:cNvSpPr>
            <a:spLocks noGrp="1"/>
          </p:cNvSpPr>
          <p:nvPr>
            <p:ph type="body" sz="half" idx="15" hasCustomPrompt="1"/>
          </p:nvPr>
        </p:nvSpPr>
        <p:spPr>
          <a:xfrm>
            <a:off x="849404" y="4948999"/>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3" name="Picture Placeholder 7"/>
          <p:cNvSpPr>
            <a:spLocks noGrp="1"/>
          </p:cNvSpPr>
          <p:nvPr>
            <p:ph type="pic" sz="quarter" idx="17" hasCustomPrompt="1"/>
          </p:nvPr>
        </p:nvSpPr>
        <p:spPr>
          <a:xfrm>
            <a:off x="3011253" y="2311400"/>
            <a:ext cx="1895355" cy="1894789"/>
          </a:xfrm>
          <a:prstGeom prst="ellipse">
            <a:avLst/>
          </a:prstGeom>
          <a:ln w="19050">
            <a:solidFill>
              <a:schemeClr val="accent2"/>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24" name="Text Placeholder 3"/>
          <p:cNvSpPr>
            <a:spLocks noGrp="1"/>
          </p:cNvSpPr>
          <p:nvPr>
            <p:ph type="body" sz="half" idx="18" hasCustomPrompt="1"/>
          </p:nvPr>
        </p:nvSpPr>
        <p:spPr>
          <a:xfrm>
            <a:off x="2984487" y="4948999"/>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7" name="Picture Placeholder 7"/>
          <p:cNvSpPr>
            <a:spLocks noGrp="1"/>
          </p:cNvSpPr>
          <p:nvPr>
            <p:ph type="pic" sz="quarter" idx="20" hasCustomPrompt="1"/>
          </p:nvPr>
        </p:nvSpPr>
        <p:spPr>
          <a:xfrm>
            <a:off x="5131885" y="2311400"/>
            <a:ext cx="1895355" cy="1894789"/>
          </a:xfrm>
          <a:prstGeom prst="ellipse">
            <a:avLst/>
          </a:prstGeom>
          <a:ln w="19050">
            <a:solidFill>
              <a:schemeClr val="accent3"/>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28" name="Text Placeholder 3"/>
          <p:cNvSpPr>
            <a:spLocks noGrp="1"/>
          </p:cNvSpPr>
          <p:nvPr>
            <p:ph type="body" sz="half" idx="21" hasCustomPrompt="1"/>
          </p:nvPr>
        </p:nvSpPr>
        <p:spPr>
          <a:xfrm>
            <a:off x="5105116" y="4948999"/>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32" name="Picture Placeholder 7"/>
          <p:cNvSpPr>
            <a:spLocks noGrp="1"/>
          </p:cNvSpPr>
          <p:nvPr>
            <p:ph type="pic" sz="quarter" idx="23" hasCustomPrompt="1"/>
          </p:nvPr>
        </p:nvSpPr>
        <p:spPr>
          <a:xfrm>
            <a:off x="7241708" y="2311400"/>
            <a:ext cx="1895355" cy="1894789"/>
          </a:xfrm>
          <a:prstGeom prst="ellipse">
            <a:avLst/>
          </a:prstGeom>
          <a:ln w="19050">
            <a:solidFill>
              <a:schemeClr val="accent4"/>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3" name="Text Placeholder 3"/>
          <p:cNvSpPr>
            <a:spLocks noGrp="1"/>
          </p:cNvSpPr>
          <p:nvPr>
            <p:ph type="body" sz="half" idx="24" hasCustomPrompt="1"/>
          </p:nvPr>
        </p:nvSpPr>
        <p:spPr>
          <a:xfrm>
            <a:off x="7214940" y="4948999"/>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38" name="Picture Placeholder 7"/>
          <p:cNvSpPr>
            <a:spLocks noGrp="1"/>
          </p:cNvSpPr>
          <p:nvPr>
            <p:ph type="pic" sz="quarter" idx="26" hasCustomPrompt="1"/>
          </p:nvPr>
        </p:nvSpPr>
        <p:spPr>
          <a:xfrm>
            <a:off x="9373143" y="2311400"/>
            <a:ext cx="1895355" cy="1894789"/>
          </a:xfrm>
          <a:prstGeom prst="ellipse">
            <a:avLst/>
          </a:prstGeom>
          <a:ln w="19050">
            <a:solidFill>
              <a:schemeClr val="accent5"/>
            </a:solidFill>
          </a:ln>
        </p:spPr>
        <p:txBody>
          <a:bodyPr bIns="182880" anchor="b"/>
          <a:lstStyle>
            <a:lvl1pPr algn="ctr">
              <a:buNone/>
              <a:defRPr sz="1465">
                <a:solidFill>
                  <a:schemeClr val="tx1">
                    <a:lumMod val="50000"/>
                    <a:lumOff val="50000"/>
                  </a:schemeClr>
                </a:solidFill>
              </a:defRPr>
            </a:lvl1pPr>
          </a:lstStyle>
          <a:p>
            <a:r>
              <a:rPr lang="en-US" dirty="0"/>
              <a:t>Image Holder</a:t>
            </a:r>
          </a:p>
        </p:txBody>
      </p:sp>
      <p:sp>
        <p:nvSpPr>
          <p:cNvPr id="39" name="Text Placeholder 3"/>
          <p:cNvSpPr>
            <a:spLocks noGrp="1"/>
          </p:cNvSpPr>
          <p:nvPr>
            <p:ph type="body" sz="half" idx="27" hasCustomPrompt="1"/>
          </p:nvPr>
        </p:nvSpPr>
        <p:spPr>
          <a:xfrm>
            <a:off x="9346375" y="4948999"/>
            <a:ext cx="1948893" cy="1231107"/>
          </a:xfrm>
          <a:prstGeom prst="rect">
            <a:avLst/>
          </a:prstGeom>
        </p:spPr>
        <p:txBody>
          <a:bodyPr wrap="square" lIns="0" tIns="0" rIns="0" bIns="0" anchor="t">
            <a:noAutofit/>
          </a:bodyPr>
          <a:lstStyle>
            <a:lvl1pPr marL="0" indent="0" algn="ctr">
              <a:buNone/>
              <a:defRPr sz="1465" b="0" baseline="0">
                <a:solidFill>
                  <a:schemeClr val="bg1">
                    <a:lumMod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1" name="Rectangle 20"/>
          <p:cNvSpPr/>
          <p:nvPr userDrawn="1"/>
        </p:nvSpPr>
        <p:spPr>
          <a:xfrm>
            <a:off x="1029233" y="4160796"/>
            <a:ext cx="1589235" cy="711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2" name="Text Placeholder 3"/>
          <p:cNvSpPr>
            <a:spLocks noGrp="1"/>
          </p:cNvSpPr>
          <p:nvPr>
            <p:ph type="body" sz="half" idx="16"/>
          </p:nvPr>
        </p:nvSpPr>
        <p:spPr>
          <a:xfrm>
            <a:off x="1140228" y="4285610"/>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25" name="Rectangle 24"/>
          <p:cNvSpPr/>
          <p:nvPr userDrawn="1"/>
        </p:nvSpPr>
        <p:spPr>
          <a:xfrm>
            <a:off x="3164316" y="4160796"/>
            <a:ext cx="1589235" cy="711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6" name="Text Placeholder 3"/>
          <p:cNvSpPr>
            <a:spLocks noGrp="1"/>
          </p:cNvSpPr>
          <p:nvPr>
            <p:ph type="body" sz="half" idx="19"/>
          </p:nvPr>
        </p:nvSpPr>
        <p:spPr>
          <a:xfrm>
            <a:off x="3275309" y="4285610"/>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29" name="Rectangle 28"/>
          <p:cNvSpPr/>
          <p:nvPr userDrawn="1"/>
        </p:nvSpPr>
        <p:spPr>
          <a:xfrm>
            <a:off x="5284945" y="4160796"/>
            <a:ext cx="1589235" cy="711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30" name="Text Placeholder 3"/>
          <p:cNvSpPr>
            <a:spLocks noGrp="1"/>
          </p:cNvSpPr>
          <p:nvPr>
            <p:ph type="body" sz="half" idx="22"/>
          </p:nvPr>
        </p:nvSpPr>
        <p:spPr>
          <a:xfrm>
            <a:off x="5395941" y="4285610"/>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35" name="Rectangle 34"/>
          <p:cNvSpPr/>
          <p:nvPr userDrawn="1"/>
        </p:nvSpPr>
        <p:spPr>
          <a:xfrm>
            <a:off x="7394769" y="4160796"/>
            <a:ext cx="1589235" cy="711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36" name="Text Placeholder 3"/>
          <p:cNvSpPr>
            <a:spLocks noGrp="1"/>
          </p:cNvSpPr>
          <p:nvPr>
            <p:ph type="body" sz="half" idx="25"/>
          </p:nvPr>
        </p:nvSpPr>
        <p:spPr>
          <a:xfrm>
            <a:off x="7505764" y="4285610"/>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1" name="Rectangle 40"/>
          <p:cNvSpPr/>
          <p:nvPr userDrawn="1"/>
        </p:nvSpPr>
        <p:spPr>
          <a:xfrm>
            <a:off x="9526204" y="4160796"/>
            <a:ext cx="1589235" cy="711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44" name="Text Placeholder 3"/>
          <p:cNvSpPr>
            <a:spLocks noGrp="1"/>
          </p:cNvSpPr>
          <p:nvPr>
            <p:ph type="body" sz="half" idx="28"/>
          </p:nvPr>
        </p:nvSpPr>
        <p:spPr>
          <a:xfrm>
            <a:off x="9637199" y="4285610"/>
            <a:ext cx="1367243" cy="508973"/>
          </a:xfrm>
          <a:prstGeom prst="rect">
            <a:avLst/>
          </a:prstGeom>
        </p:spPr>
        <p:txBody>
          <a:bodyPr wrap="square" lIns="0" tIns="0" rIns="0" bIns="0" anchor="ctr">
            <a:noAutofit/>
          </a:bodyPr>
          <a:lstStyle>
            <a:lvl1pPr marL="0" indent="0" algn="ctr">
              <a:buNone/>
              <a:defRPr sz="1465" b="1" baseline="0">
                <a:solidFill>
                  <a:schemeClr val="bg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37" name="Round Same Side Corner Rectangle 36"/>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40"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45"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46"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79602856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xEl>
                                              <p:pRg st="0" end="0"/>
                                            </p:txEl>
                                          </p:spTgt>
                                        </p:tgtEl>
                                        <p:attrNameLst>
                                          <p:attrName>style.visibility</p:attrName>
                                        </p:attrNameLst>
                                      </p:cBhvr>
                                      <p:to>
                                        <p:strVal val="visible"/>
                                      </p:to>
                                    </p:set>
                                    <p:animEffect transition="in" filter="fade">
                                      <p:cBhvr>
                                        <p:cTn id="11" dur="500"/>
                                        <p:tgtEl>
                                          <p:spTgt spid="46">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childTnLst>
                          </p:cTn>
                        </p:par>
                        <p:par>
                          <p:cTn id="22" fill="hold">
                            <p:stCondLst>
                              <p:cond delay="2000"/>
                            </p:stCondLst>
                            <p:childTnLst>
                              <p:par>
                                <p:cTn id="23" presetID="22" presetClass="entr" presetSubtype="4" fill="hold" grpId="0" nodeType="afterEffect" nodePh="1">
                                  <p:stCondLst>
                                    <p:cond delay="0"/>
                                  </p:stCondLst>
                                  <p:endCondLst>
                                    <p:cond evt="begin" delay="0">
                                      <p:tn val="23"/>
                                    </p:cond>
                                  </p:endCondLst>
                                  <p:childTnLst>
                                    <p:set>
                                      <p:cBhvr>
                                        <p:cTn id="24" dur="1" fill="hold">
                                          <p:stCondLst>
                                            <p:cond delay="0"/>
                                          </p:stCondLst>
                                        </p:cTn>
                                        <p:tgtEl>
                                          <p:spTgt spid="22">
                                            <p:txEl>
                                              <p:pRg st="0" end="0"/>
                                            </p:txEl>
                                          </p:spTgt>
                                        </p:tgtEl>
                                        <p:attrNameLst>
                                          <p:attrName>style.visibility</p:attrName>
                                        </p:attrNameLst>
                                      </p:cBhvr>
                                      <p:to>
                                        <p:strVal val="visible"/>
                                      </p:to>
                                    </p:set>
                                    <p:animEffect transition="in" filter="wipe(down)">
                                      <p:cBhvr>
                                        <p:cTn id="25" dur="500"/>
                                        <p:tgtEl>
                                          <p:spTgt spid="22">
                                            <p:txEl>
                                              <p:pRg st="0" end="0"/>
                                            </p:txEl>
                                          </p:spTgt>
                                        </p:tgtEl>
                                      </p:cBhvr>
                                    </p:animEffect>
                                  </p:childTnLst>
                                </p:cTn>
                              </p:par>
                            </p:childTnLst>
                          </p:cTn>
                        </p:par>
                        <p:par>
                          <p:cTn id="26" fill="hold">
                            <p:stCondLst>
                              <p:cond delay="2500"/>
                            </p:stCondLst>
                            <p:childTnLst>
                              <p:par>
                                <p:cTn id="27" presetID="2" presetClass="entr" presetSubtype="4" accel="50000" decel="50000" fill="hold" grpId="0" nodeType="after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 calcmode="lin" valueType="num">
                                      <p:cBhvr additive="base">
                                        <p:cTn id="2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53" presetClass="entr" presetSubtype="16"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childTnLst>
                          </p:cTn>
                        </p:par>
                        <p:par>
                          <p:cTn id="37" fill="hold">
                            <p:stCondLst>
                              <p:cond delay="3500"/>
                            </p:stCondLst>
                            <p:childTnLst>
                              <p:par>
                                <p:cTn id="38" presetID="22" presetClass="entr" presetSubtype="4"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down)">
                                      <p:cBhvr>
                                        <p:cTn id="40" dur="500"/>
                                        <p:tgtEl>
                                          <p:spTgt spid="25"/>
                                        </p:tgtEl>
                                      </p:cBhvr>
                                    </p:animEffect>
                                  </p:childTnLst>
                                </p:cTn>
                              </p:par>
                            </p:childTnLst>
                          </p:cTn>
                        </p:par>
                        <p:par>
                          <p:cTn id="41" fill="hold">
                            <p:stCondLst>
                              <p:cond delay="4000"/>
                            </p:stCondLst>
                            <p:childTnLst>
                              <p:par>
                                <p:cTn id="42" presetID="22" presetClass="entr" presetSubtype="4" fill="hold" grpId="0" nodeType="afterEffect" nodePh="1">
                                  <p:stCondLst>
                                    <p:cond delay="0"/>
                                  </p:stCondLst>
                                  <p:endCondLst>
                                    <p:cond evt="begin" delay="0">
                                      <p:tn val="42"/>
                                    </p:cond>
                                  </p:end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down)">
                                      <p:cBhvr>
                                        <p:cTn id="44" dur="500"/>
                                        <p:tgtEl>
                                          <p:spTgt spid="26">
                                            <p:txEl>
                                              <p:pRg st="0" end="0"/>
                                            </p:txEl>
                                          </p:spTgt>
                                        </p:tgtEl>
                                      </p:cBhvr>
                                    </p:animEffect>
                                  </p:childTnLst>
                                </p:cTn>
                              </p:par>
                            </p:childTnLst>
                          </p:cTn>
                        </p:par>
                        <p:par>
                          <p:cTn id="45" fill="hold">
                            <p:stCondLst>
                              <p:cond delay="4500"/>
                            </p:stCondLst>
                            <p:childTnLst>
                              <p:par>
                                <p:cTn id="46" presetID="2" presetClass="entr" presetSubtype="4" accel="50000" decel="50000" fill="hold" grpId="0" nodeType="afterEffect">
                                  <p:stCondLst>
                                    <p:cond delay="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53" presetClass="entr" presetSubtype="16"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6000"/>
                            </p:stCondLst>
                            <p:childTnLst>
                              <p:par>
                                <p:cTn id="61" presetID="22" presetClass="entr" presetSubtype="4" fill="hold" grpId="0" nodeType="afterEffect" nodePh="1">
                                  <p:stCondLst>
                                    <p:cond delay="0"/>
                                  </p:stCondLst>
                                  <p:endCondLst>
                                    <p:cond evt="begin" delay="0">
                                      <p:tn val="61"/>
                                    </p:cond>
                                  </p:endCondLst>
                                  <p:childTnLst>
                                    <p:set>
                                      <p:cBhvr>
                                        <p:cTn id="62" dur="1" fill="hold">
                                          <p:stCondLst>
                                            <p:cond delay="0"/>
                                          </p:stCondLst>
                                        </p:cTn>
                                        <p:tgtEl>
                                          <p:spTgt spid="30">
                                            <p:txEl>
                                              <p:pRg st="0" end="0"/>
                                            </p:txEl>
                                          </p:spTgt>
                                        </p:tgtEl>
                                        <p:attrNameLst>
                                          <p:attrName>style.visibility</p:attrName>
                                        </p:attrNameLst>
                                      </p:cBhvr>
                                      <p:to>
                                        <p:strVal val="visible"/>
                                      </p:to>
                                    </p:set>
                                    <p:animEffect transition="in" filter="wipe(down)">
                                      <p:cBhvr>
                                        <p:cTn id="63" dur="500"/>
                                        <p:tgtEl>
                                          <p:spTgt spid="30">
                                            <p:txEl>
                                              <p:pRg st="0" end="0"/>
                                            </p:txEl>
                                          </p:spTgt>
                                        </p:tgtEl>
                                      </p:cBhvr>
                                    </p:animEffect>
                                  </p:childTnLst>
                                </p:cTn>
                              </p:par>
                            </p:childTnLst>
                          </p:cTn>
                        </p:par>
                        <p:par>
                          <p:cTn id="64" fill="hold">
                            <p:stCondLst>
                              <p:cond delay="6500"/>
                            </p:stCondLst>
                            <p:childTnLst>
                              <p:par>
                                <p:cTn id="65" presetID="2" presetClass="entr" presetSubtype="4" accel="50000" decel="50000" fill="hold" grpId="0" nodeType="afterEffect">
                                  <p:stCondLst>
                                    <p:cond delay="0"/>
                                  </p:stCondLst>
                                  <p:childTnLst>
                                    <p:set>
                                      <p:cBhvr>
                                        <p:cTn id="66" dur="1" fill="hold">
                                          <p:stCondLst>
                                            <p:cond delay="0"/>
                                          </p:stCondLst>
                                        </p:cTn>
                                        <p:tgtEl>
                                          <p:spTgt spid="28">
                                            <p:txEl>
                                              <p:pRg st="0" end="0"/>
                                            </p:txEl>
                                          </p:spTgt>
                                        </p:tgtEl>
                                        <p:attrNameLst>
                                          <p:attrName>style.visibility</p:attrName>
                                        </p:attrNameLst>
                                      </p:cBhvr>
                                      <p:to>
                                        <p:strVal val="visible"/>
                                      </p:to>
                                    </p:set>
                                    <p:anim calcmode="lin" valueType="num">
                                      <p:cBhvr additive="base">
                                        <p:cTn id="6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7000"/>
                            </p:stCondLst>
                            <p:childTnLst>
                              <p:par>
                                <p:cTn id="70" presetID="53" presetClass="entr" presetSubtype="16"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p:cTn id="72" dur="500" fill="hold"/>
                                        <p:tgtEl>
                                          <p:spTgt spid="32"/>
                                        </p:tgtEl>
                                        <p:attrNameLst>
                                          <p:attrName>ppt_w</p:attrName>
                                        </p:attrNameLst>
                                      </p:cBhvr>
                                      <p:tavLst>
                                        <p:tav tm="0">
                                          <p:val>
                                            <p:fltVal val="0"/>
                                          </p:val>
                                        </p:tav>
                                        <p:tav tm="100000">
                                          <p:val>
                                            <p:strVal val="#ppt_w"/>
                                          </p:val>
                                        </p:tav>
                                      </p:tavLst>
                                    </p:anim>
                                    <p:anim calcmode="lin" valueType="num">
                                      <p:cBhvr>
                                        <p:cTn id="73" dur="500" fill="hold"/>
                                        <p:tgtEl>
                                          <p:spTgt spid="32"/>
                                        </p:tgtEl>
                                        <p:attrNameLst>
                                          <p:attrName>ppt_h</p:attrName>
                                        </p:attrNameLst>
                                      </p:cBhvr>
                                      <p:tavLst>
                                        <p:tav tm="0">
                                          <p:val>
                                            <p:fltVal val="0"/>
                                          </p:val>
                                        </p:tav>
                                        <p:tav tm="100000">
                                          <p:val>
                                            <p:strVal val="#ppt_h"/>
                                          </p:val>
                                        </p:tav>
                                      </p:tavLst>
                                    </p:anim>
                                    <p:animEffect transition="in" filter="fade">
                                      <p:cBhvr>
                                        <p:cTn id="74" dur="500"/>
                                        <p:tgtEl>
                                          <p:spTgt spid="32"/>
                                        </p:tgtEl>
                                      </p:cBhvr>
                                    </p:animEffect>
                                  </p:childTnLst>
                                </p:cTn>
                              </p:par>
                            </p:childTnLst>
                          </p:cTn>
                        </p:par>
                        <p:par>
                          <p:cTn id="75" fill="hold">
                            <p:stCondLst>
                              <p:cond delay="7500"/>
                            </p:stCondLst>
                            <p:childTnLst>
                              <p:par>
                                <p:cTn id="76" presetID="22" presetClass="entr" presetSubtype="4"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childTnLst>
                          </p:cTn>
                        </p:par>
                        <p:par>
                          <p:cTn id="79" fill="hold">
                            <p:stCondLst>
                              <p:cond delay="8000"/>
                            </p:stCondLst>
                            <p:childTnLst>
                              <p:par>
                                <p:cTn id="80" presetID="22" presetClass="entr" presetSubtype="4" fill="hold" grpId="0" nodeType="afterEffect" nodePh="1">
                                  <p:stCondLst>
                                    <p:cond delay="0"/>
                                  </p:stCondLst>
                                  <p:endCondLst>
                                    <p:cond evt="begin" delay="0">
                                      <p:tn val="80"/>
                                    </p:cond>
                                  </p:endCondLst>
                                  <p:childTnLst>
                                    <p:set>
                                      <p:cBhvr>
                                        <p:cTn id="81" dur="1" fill="hold">
                                          <p:stCondLst>
                                            <p:cond delay="0"/>
                                          </p:stCondLst>
                                        </p:cTn>
                                        <p:tgtEl>
                                          <p:spTgt spid="36">
                                            <p:txEl>
                                              <p:pRg st="0" end="0"/>
                                            </p:txEl>
                                          </p:spTgt>
                                        </p:tgtEl>
                                        <p:attrNameLst>
                                          <p:attrName>style.visibility</p:attrName>
                                        </p:attrNameLst>
                                      </p:cBhvr>
                                      <p:to>
                                        <p:strVal val="visible"/>
                                      </p:to>
                                    </p:set>
                                    <p:animEffect transition="in" filter="wipe(down)">
                                      <p:cBhvr>
                                        <p:cTn id="82" dur="500"/>
                                        <p:tgtEl>
                                          <p:spTgt spid="36">
                                            <p:txEl>
                                              <p:pRg st="0" end="0"/>
                                            </p:txEl>
                                          </p:spTgt>
                                        </p:tgtEl>
                                      </p:cBhvr>
                                    </p:animEffect>
                                  </p:childTnLst>
                                </p:cTn>
                              </p:par>
                            </p:childTnLst>
                          </p:cTn>
                        </p:par>
                        <p:par>
                          <p:cTn id="83" fill="hold">
                            <p:stCondLst>
                              <p:cond delay="8500"/>
                            </p:stCondLst>
                            <p:childTnLst>
                              <p:par>
                                <p:cTn id="84" presetID="2" presetClass="entr" presetSubtype="4" accel="50000" decel="50000" fill="hold" grpId="0" nodeType="afterEffect">
                                  <p:stCondLst>
                                    <p:cond delay="0"/>
                                  </p:stCondLst>
                                  <p:childTnLst>
                                    <p:set>
                                      <p:cBhvr>
                                        <p:cTn id="85" dur="1" fill="hold">
                                          <p:stCondLst>
                                            <p:cond delay="0"/>
                                          </p:stCondLst>
                                        </p:cTn>
                                        <p:tgtEl>
                                          <p:spTgt spid="33">
                                            <p:txEl>
                                              <p:pRg st="0" end="0"/>
                                            </p:txEl>
                                          </p:spTgt>
                                        </p:tgtEl>
                                        <p:attrNameLst>
                                          <p:attrName>style.visibility</p:attrName>
                                        </p:attrNameLst>
                                      </p:cBhvr>
                                      <p:to>
                                        <p:strVal val="visible"/>
                                      </p:to>
                                    </p:set>
                                    <p:anim calcmode="lin" valueType="num">
                                      <p:cBhvr additive="base">
                                        <p:cTn id="86"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88" fill="hold">
                            <p:stCondLst>
                              <p:cond delay="9000"/>
                            </p:stCondLst>
                            <p:childTnLst>
                              <p:par>
                                <p:cTn id="89" presetID="53" presetClass="entr" presetSubtype="16" fill="hold" grpId="0" nodeType="after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p:cTn id="91" dur="500" fill="hold"/>
                                        <p:tgtEl>
                                          <p:spTgt spid="38"/>
                                        </p:tgtEl>
                                        <p:attrNameLst>
                                          <p:attrName>ppt_w</p:attrName>
                                        </p:attrNameLst>
                                      </p:cBhvr>
                                      <p:tavLst>
                                        <p:tav tm="0">
                                          <p:val>
                                            <p:fltVal val="0"/>
                                          </p:val>
                                        </p:tav>
                                        <p:tav tm="100000">
                                          <p:val>
                                            <p:strVal val="#ppt_w"/>
                                          </p:val>
                                        </p:tav>
                                      </p:tavLst>
                                    </p:anim>
                                    <p:anim calcmode="lin" valueType="num">
                                      <p:cBhvr>
                                        <p:cTn id="92" dur="500" fill="hold"/>
                                        <p:tgtEl>
                                          <p:spTgt spid="38"/>
                                        </p:tgtEl>
                                        <p:attrNameLst>
                                          <p:attrName>ppt_h</p:attrName>
                                        </p:attrNameLst>
                                      </p:cBhvr>
                                      <p:tavLst>
                                        <p:tav tm="0">
                                          <p:val>
                                            <p:fltVal val="0"/>
                                          </p:val>
                                        </p:tav>
                                        <p:tav tm="100000">
                                          <p:val>
                                            <p:strVal val="#ppt_h"/>
                                          </p:val>
                                        </p:tav>
                                      </p:tavLst>
                                    </p:anim>
                                    <p:animEffect transition="in" filter="fade">
                                      <p:cBhvr>
                                        <p:cTn id="93" dur="500"/>
                                        <p:tgtEl>
                                          <p:spTgt spid="38"/>
                                        </p:tgtEl>
                                      </p:cBhvr>
                                    </p:animEffect>
                                  </p:childTnLst>
                                </p:cTn>
                              </p:par>
                            </p:childTnLst>
                          </p:cTn>
                        </p:par>
                        <p:par>
                          <p:cTn id="94" fill="hold">
                            <p:stCondLst>
                              <p:cond delay="9500"/>
                            </p:stCondLst>
                            <p:childTnLst>
                              <p:par>
                                <p:cTn id="95" presetID="22" presetClass="entr" presetSubtype="4" fill="hold" grpId="0" nodeType="after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down)">
                                      <p:cBhvr>
                                        <p:cTn id="97" dur="500"/>
                                        <p:tgtEl>
                                          <p:spTgt spid="41"/>
                                        </p:tgtEl>
                                      </p:cBhvr>
                                    </p:animEffect>
                                  </p:childTnLst>
                                </p:cTn>
                              </p:par>
                            </p:childTnLst>
                          </p:cTn>
                        </p:par>
                        <p:par>
                          <p:cTn id="98" fill="hold">
                            <p:stCondLst>
                              <p:cond delay="10000"/>
                            </p:stCondLst>
                            <p:childTnLst>
                              <p:par>
                                <p:cTn id="99" presetID="22" presetClass="entr" presetSubtype="4" fill="hold" grpId="0" nodeType="afterEffect" nodePh="1">
                                  <p:stCondLst>
                                    <p:cond delay="0"/>
                                  </p:stCondLst>
                                  <p:endCondLst>
                                    <p:cond evt="begin" delay="0">
                                      <p:tn val="99"/>
                                    </p:cond>
                                  </p:endCondLst>
                                  <p:childTnLst>
                                    <p:set>
                                      <p:cBhvr>
                                        <p:cTn id="100" dur="1" fill="hold">
                                          <p:stCondLst>
                                            <p:cond delay="0"/>
                                          </p:stCondLst>
                                        </p:cTn>
                                        <p:tgtEl>
                                          <p:spTgt spid="44">
                                            <p:txEl>
                                              <p:pRg st="0" end="0"/>
                                            </p:txEl>
                                          </p:spTgt>
                                        </p:tgtEl>
                                        <p:attrNameLst>
                                          <p:attrName>style.visibility</p:attrName>
                                        </p:attrNameLst>
                                      </p:cBhvr>
                                      <p:to>
                                        <p:strVal val="visible"/>
                                      </p:to>
                                    </p:set>
                                    <p:animEffect transition="in" filter="wipe(down)">
                                      <p:cBhvr>
                                        <p:cTn id="101" dur="500"/>
                                        <p:tgtEl>
                                          <p:spTgt spid="44">
                                            <p:txEl>
                                              <p:pRg st="0" end="0"/>
                                            </p:txEl>
                                          </p:spTgt>
                                        </p:tgtEl>
                                      </p:cBhvr>
                                    </p:animEffect>
                                  </p:childTnLst>
                                </p:cTn>
                              </p:par>
                            </p:childTnLst>
                          </p:cTn>
                        </p:par>
                        <p:par>
                          <p:cTn id="102" fill="hold">
                            <p:stCondLst>
                              <p:cond delay="10500"/>
                            </p:stCondLst>
                            <p:childTnLst>
                              <p:par>
                                <p:cTn id="103" presetID="2" presetClass="entr" presetSubtype="4" accel="50000" decel="50000" fill="hold" grpId="0" nodeType="afterEffect">
                                  <p:stCondLst>
                                    <p:cond delay="0"/>
                                  </p:stCondLst>
                                  <p:childTnLst>
                                    <p:set>
                                      <p:cBhvr>
                                        <p:cTn id="104" dur="1" fill="hold">
                                          <p:stCondLst>
                                            <p:cond delay="0"/>
                                          </p:stCondLst>
                                        </p:cTn>
                                        <p:tgtEl>
                                          <p:spTgt spid="39">
                                            <p:txEl>
                                              <p:pRg st="0" end="0"/>
                                            </p:txEl>
                                          </p:spTgt>
                                        </p:tgtEl>
                                        <p:attrNameLst>
                                          <p:attrName>style.visibility</p:attrName>
                                        </p:attrNameLst>
                                      </p:cBhvr>
                                      <p:to>
                                        <p:strVal val="visible"/>
                                      </p:to>
                                    </p:set>
                                    <p:anim calcmode="lin" valueType="num">
                                      <p:cBhvr additive="base">
                                        <p:cTn id="105"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 accel="50000" decel="50000" fill="hold" nodeType="withEffect">
                                  <p:stCondLst>
                                    <p:cond delay="0"/>
                                  </p:stCondLst>
                                  <p:childTnLst>
                                    <p:set>
                                      <p:cBhvr>
                                        <p:cTn id="108" dur="1" fill="hold">
                                          <p:stCondLst>
                                            <p:cond delay="0"/>
                                          </p:stCondLst>
                                        </p:cTn>
                                        <p:tgtEl>
                                          <p:spTgt spid="34"/>
                                        </p:tgtEl>
                                        <p:attrNameLst>
                                          <p:attrName>style.visibility</p:attrName>
                                        </p:attrNameLst>
                                      </p:cBhvr>
                                      <p:to>
                                        <p:strVal val="visible"/>
                                      </p:to>
                                    </p:set>
                                    <p:anim calcmode="lin" valueType="num">
                                      <p:cBhvr additive="base">
                                        <p:cTn id="109" dur="1000" fill="hold"/>
                                        <p:tgtEl>
                                          <p:spTgt spid="34"/>
                                        </p:tgtEl>
                                        <p:attrNameLst>
                                          <p:attrName>ppt_x</p:attrName>
                                        </p:attrNameLst>
                                      </p:cBhvr>
                                      <p:tavLst>
                                        <p:tav tm="0">
                                          <p:val>
                                            <p:strVal val="#ppt_x"/>
                                          </p:val>
                                        </p:tav>
                                        <p:tav tm="100000">
                                          <p:val>
                                            <p:strVal val="#ppt_x"/>
                                          </p:val>
                                        </p:tav>
                                      </p:tavLst>
                                    </p:anim>
                                    <p:anim calcmode="lin" valueType="num">
                                      <p:cBhvr additive="base">
                                        <p:cTn id="110" dur="10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1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23" grpId="0" bldLvl="0" animBg="1"/>
      <p:bldP spid="2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bldLvl="0" animBg="1"/>
      <p:bldP spid="2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2" grpId="0" bldLvl="0" animBg="1"/>
      <p:bldP spid="33"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8" grpId="0" bldLvl="0" animBg="1"/>
      <p:bldP spid="3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21" grpId="0" bldLvl="0" animBg="1"/>
      <p:bldP spid="2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25" grpId="0" bldLvl="0" animBg="1"/>
      <p:bldP spid="2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9" grpId="0" bldLvl="0" animBg="1"/>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5" grpId="0" bldLvl="0" animBg="1"/>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41" grpId="0" bldLvl="0" animBg="1"/>
      <p:bldP spid="4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down)">
                      <p:cBhvr>
                        <p:cTn dur="500"/>
                        <p:tgtEl>
                          <p:spTgt spid="44"/>
                        </p:tgtEl>
                      </p:cBhvr>
                    </p:animEffect>
                  </p:childTnLst>
                </p:cTn>
              </p:par>
            </p:tnLst>
          </p:tmpl>
        </p:tmplLst>
      </p:bldP>
      <p:bldP spid="45" grpId="0"/>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eam02">
    <p:spTree>
      <p:nvGrpSpPr>
        <p:cNvPr id="1" name=""/>
        <p:cNvGrpSpPr/>
        <p:nvPr/>
      </p:nvGrpSpPr>
      <p:grpSpPr>
        <a:xfrm>
          <a:off x="0" y="0"/>
          <a:ext cx="0" cy="0"/>
          <a:chOff x="0" y="0"/>
          <a:chExt cx="0" cy="0"/>
        </a:xfrm>
      </p:grpSpPr>
      <p:sp>
        <p:nvSpPr>
          <p:cNvPr id="13" name="Teardrop 12"/>
          <p:cNvSpPr/>
          <p:nvPr userDrawn="1"/>
        </p:nvSpPr>
        <p:spPr>
          <a:xfrm rot="2700000">
            <a:off x="3279192" y="1450757"/>
            <a:ext cx="2235200" cy="22352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cxnSp>
        <p:nvCxnSpPr>
          <p:cNvPr id="3" name="Straight Line buttom"/>
          <p:cNvCxnSpPr/>
          <p:nvPr userDrawn="1"/>
        </p:nvCxnSpPr>
        <p:spPr>
          <a:xfrm rot="5400000" flipH="1" flipV="1">
            <a:off x="3566227" y="4327165"/>
            <a:ext cx="5061671" cy="3"/>
          </a:xfrm>
          <a:prstGeom prst="line">
            <a:avLst/>
          </a:prstGeom>
          <a:ln w="19050">
            <a:solidFill>
              <a:schemeClr val="tx1">
                <a:lumMod val="50000"/>
                <a:lumOff val="50000"/>
              </a:schemeClr>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5977317" y="2463268"/>
            <a:ext cx="239488" cy="239488"/>
          </a:xfrm>
          <a:prstGeom prst="ellipse">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3733" dirty="0">
              <a:solidFill>
                <a:srgbClr val="237DB9">
                  <a:lumMod val="75000"/>
                </a:srgbClr>
              </a:solidFill>
              <a:latin typeface="FontAwesome" pitchFamily="2" charset="0"/>
            </a:endParaRPr>
          </a:p>
        </p:txBody>
      </p:sp>
      <p:sp>
        <p:nvSpPr>
          <p:cNvPr id="25" name="Picture Placeholder 7"/>
          <p:cNvSpPr>
            <a:spLocks noGrp="1"/>
          </p:cNvSpPr>
          <p:nvPr userDrawn="1">
            <p:ph type="pic" sz="quarter" idx="10" hasCustomPrompt="1"/>
          </p:nvPr>
        </p:nvSpPr>
        <p:spPr>
          <a:xfrm>
            <a:off x="3509504" y="1681776"/>
            <a:ext cx="1773696" cy="1773165"/>
          </a:xfrm>
          <a:prstGeom prst="ellipse">
            <a:avLst/>
          </a:prstGeom>
          <a:solidFill>
            <a:schemeClr val="bg1">
              <a:lumMod val="95000"/>
            </a:schemeClr>
          </a:solidFill>
          <a:ln w="28575">
            <a:solidFill>
              <a:schemeClr val="accent1">
                <a:lumMod val="75000"/>
              </a:schemeClr>
            </a:solidFill>
          </a:ln>
        </p:spPr>
        <p:txBody>
          <a:bodyPr bIns="91440" anchor="b"/>
          <a:lstStyle>
            <a:lvl1pPr algn="ctr">
              <a:buNone/>
              <a:defRPr sz="1065">
                <a:solidFill>
                  <a:schemeClr val="tx1">
                    <a:lumMod val="50000"/>
                    <a:lumOff val="50000"/>
                  </a:schemeClr>
                </a:solidFill>
              </a:defRPr>
            </a:lvl1pPr>
          </a:lstStyle>
          <a:p>
            <a:r>
              <a:rPr lang="en-US" dirty="0"/>
              <a:t>Image Holder</a:t>
            </a:r>
          </a:p>
        </p:txBody>
      </p:sp>
      <p:sp>
        <p:nvSpPr>
          <p:cNvPr id="34" name="Up Arrow Callout 33"/>
          <p:cNvSpPr/>
          <p:nvPr userDrawn="1"/>
        </p:nvSpPr>
        <p:spPr>
          <a:xfrm rot="16200000">
            <a:off x="7901471" y="118971"/>
            <a:ext cx="1597172" cy="4951891"/>
          </a:xfrm>
          <a:prstGeom prst="upArrowCallout">
            <a:avLst>
              <a:gd name="adj1" fmla="val 30842"/>
              <a:gd name="adj2" fmla="val 15421"/>
              <a:gd name="adj3" fmla="val 12155"/>
              <a:gd name="adj4" fmla="val 96080"/>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rtl="1"/>
            <a:endParaRPr lang="en-US" sz="2664" dirty="0">
              <a:solidFill>
                <a:srgbClr val="FFFFFF"/>
              </a:solidFill>
            </a:endParaRPr>
          </a:p>
        </p:txBody>
      </p:sp>
      <p:sp>
        <p:nvSpPr>
          <p:cNvPr id="35" name="Text Placeholder 3"/>
          <p:cNvSpPr>
            <a:spLocks noGrp="1"/>
          </p:cNvSpPr>
          <p:nvPr>
            <p:ph type="body" sz="half" idx="19" hasCustomPrompt="1"/>
          </p:nvPr>
        </p:nvSpPr>
        <p:spPr>
          <a:xfrm>
            <a:off x="6590101" y="1902960"/>
            <a:ext cx="4421200" cy="508973"/>
          </a:xfrm>
          <a:prstGeom prst="rect">
            <a:avLst/>
          </a:prstGeom>
        </p:spPr>
        <p:txBody>
          <a:bodyPr wrap="square" lIns="0" tIns="0" rIns="0" bIns="0" anchor="t">
            <a:noAutofit/>
          </a:bodyPr>
          <a:lstStyle>
            <a:lvl1pPr marL="0" indent="0" algn="ctr" rtl="1">
              <a:buNone/>
              <a:defRPr sz="1465" b="1" baseline="0">
                <a:solidFill>
                  <a:schemeClr val="accent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36" name="Text Placeholder 3"/>
          <p:cNvSpPr>
            <a:spLocks noGrp="1"/>
          </p:cNvSpPr>
          <p:nvPr>
            <p:ph type="body" sz="half" idx="20"/>
          </p:nvPr>
        </p:nvSpPr>
        <p:spPr>
          <a:xfrm>
            <a:off x="6606819" y="2399101"/>
            <a:ext cx="4404484" cy="860328"/>
          </a:xfrm>
          <a:prstGeom prst="rect">
            <a:avLst/>
          </a:prstGeom>
        </p:spPr>
        <p:txBody>
          <a:bodyPr wrap="square" lIns="0" tIns="0" rIns="0" bIns="0" anchor="t">
            <a:noAutofit/>
          </a:bodyPr>
          <a:lstStyle>
            <a:lvl1pPr marL="0" indent="0" algn="ctr" rtl="1">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19" name="Teardrop 18"/>
          <p:cNvSpPr/>
          <p:nvPr userDrawn="1"/>
        </p:nvSpPr>
        <p:spPr>
          <a:xfrm rot="18900000" flipH="1">
            <a:off x="6679731" y="3982075"/>
            <a:ext cx="2235200" cy="223520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0" name="Oval 19"/>
          <p:cNvSpPr/>
          <p:nvPr userDrawn="1"/>
        </p:nvSpPr>
        <p:spPr>
          <a:xfrm>
            <a:off x="5977317" y="4994585"/>
            <a:ext cx="239488" cy="239488"/>
          </a:xfrm>
          <a:prstGeom prst="ellipse">
            <a:avLst/>
          </a:pr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3733" dirty="0">
              <a:solidFill>
                <a:srgbClr val="237DB9">
                  <a:lumMod val="75000"/>
                </a:srgbClr>
              </a:solidFill>
              <a:latin typeface="FontAwesome" pitchFamily="2" charset="0"/>
            </a:endParaRPr>
          </a:p>
        </p:txBody>
      </p:sp>
      <p:sp>
        <p:nvSpPr>
          <p:cNvPr id="21" name="Picture Placeholder 7"/>
          <p:cNvSpPr>
            <a:spLocks noGrp="1"/>
          </p:cNvSpPr>
          <p:nvPr>
            <p:ph type="pic" sz="quarter" idx="21" hasCustomPrompt="1"/>
          </p:nvPr>
        </p:nvSpPr>
        <p:spPr>
          <a:xfrm>
            <a:off x="6910041" y="4213094"/>
            <a:ext cx="1773696" cy="1773165"/>
          </a:xfrm>
          <a:prstGeom prst="ellipse">
            <a:avLst/>
          </a:prstGeom>
          <a:solidFill>
            <a:schemeClr val="bg1">
              <a:lumMod val="95000"/>
            </a:schemeClr>
          </a:solidFill>
          <a:ln w="28575">
            <a:solidFill>
              <a:schemeClr val="accent2">
                <a:lumMod val="75000"/>
              </a:schemeClr>
            </a:solidFill>
          </a:ln>
        </p:spPr>
        <p:txBody>
          <a:bodyPr bIns="91440" anchor="b"/>
          <a:lstStyle>
            <a:lvl1pPr algn="ctr">
              <a:buNone/>
              <a:defRPr sz="1065">
                <a:solidFill>
                  <a:schemeClr val="tx1">
                    <a:lumMod val="50000"/>
                    <a:lumOff val="50000"/>
                  </a:schemeClr>
                </a:solidFill>
              </a:defRPr>
            </a:lvl1pPr>
          </a:lstStyle>
          <a:p>
            <a:r>
              <a:rPr lang="en-US" dirty="0"/>
              <a:t>Image Holder</a:t>
            </a:r>
          </a:p>
        </p:txBody>
      </p:sp>
      <p:sp>
        <p:nvSpPr>
          <p:cNvPr id="22" name="Up Arrow Callout 21"/>
          <p:cNvSpPr/>
          <p:nvPr userDrawn="1"/>
        </p:nvSpPr>
        <p:spPr>
          <a:xfrm rot="5400000" flipH="1">
            <a:off x="2668538" y="2650289"/>
            <a:ext cx="1597172" cy="4951891"/>
          </a:xfrm>
          <a:prstGeom prst="upArrowCallout">
            <a:avLst>
              <a:gd name="adj1" fmla="val 30842"/>
              <a:gd name="adj2" fmla="val 15421"/>
              <a:gd name="adj3" fmla="val 12155"/>
              <a:gd name="adj4" fmla="val 96080"/>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rtl="1"/>
            <a:endParaRPr lang="en-US" sz="2664" dirty="0">
              <a:solidFill>
                <a:srgbClr val="FFFFFF"/>
              </a:solidFill>
            </a:endParaRPr>
          </a:p>
        </p:txBody>
      </p:sp>
      <p:sp>
        <p:nvSpPr>
          <p:cNvPr id="23" name="Text Placeholder 3"/>
          <p:cNvSpPr>
            <a:spLocks noGrp="1"/>
          </p:cNvSpPr>
          <p:nvPr>
            <p:ph type="body" sz="half" idx="22" hasCustomPrompt="1"/>
          </p:nvPr>
        </p:nvSpPr>
        <p:spPr>
          <a:xfrm>
            <a:off x="1128301" y="4434278"/>
            <a:ext cx="4421200" cy="508973"/>
          </a:xfrm>
          <a:prstGeom prst="rect">
            <a:avLst/>
          </a:prstGeom>
        </p:spPr>
        <p:txBody>
          <a:bodyPr wrap="square" lIns="0" tIns="0" rIns="0" bIns="0" anchor="t">
            <a:noAutofit/>
          </a:bodyPr>
          <a:lstStyle>
            <a:lvl1pPr marL="0" indent="0" algn="ctr" rtl="1">
              <a:buNone/>
              <a:defRPr sz="1465" b="1" baseline="0">
                <a:solidFill>
                  <a:schemeClr val="accent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24" name="Text Placeholder 3"/>
          <p:cNvSpPr>
            <a:spLocks noGrp="1"/>
          </p:cNvSpPr>
          <p:nvPr>
            <p:ph type="body" sz="half" idx="23"/>
          </p:nvPr>
        </p:nvSpPr>
        <p:spPr>
          <a:xfrm>
            <a:off x="1145021" y="4930419"/>
            <a:ext cx="4404484" cy="860328"/>
          </a:xfrm>
          <a:prstGeom prst="rect">
            <a:avLst/>
          </a:prstGeom>
        </p:spPr>
        <p:txBody>
          <a:bodyPr wrap="square" lIns="0" tIns="0" rIns="0" bIns="0" anchor="t">
            <a:noAutofit/>
          </a:bodyPr>
          <a:lstStyle>
            <a:lvl1pPr marL="0" indent="0" algn="ctr" rtl="1">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6" name="Round Same Side Corner Rectangle 25"/>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27"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8"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9"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209572636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Effect transition="in" filter="fade">
                                      <p:cBhvr>
                                        <p:cTn id="11" dur="500"/>
                                        <p:tgtEl>
                                          <p:spTgt spid="29">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2000"/>
                            </p:stCondLst>
                            <p:childTnLst>
                              <p:par>
                                <p:cTn id="23" presetID="2" presetClass="entr" presetSubtype="8" accel="50000" decel="5000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53" presetClass="entr" presetSubtype="16"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childTnLst>
                          </p:cTn>
                        </p:par>
                        <p:par>
                          <p:cTn id="33" fill="hold">
                            <p:stCondLst>
                              <p:cond delay="3000"/>
                            </p:stCondLst>
                            <p:childTnLst>
                              <p:par>
                                <p:cTn id="34" presetID="22" presetClass="entr" presetSubtype="2"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right)">
                                      <p:cBhvr>
                                        <p:cTn id="36" dur="500"/>
                                        <p:tgtEl>
                                          <p:spTgt spid="34"/>
                                        </p:tgtEl>
                                      </p:cBhvr>
                                    </p:animEffect>
                                  </p:childTnLst>
                                </p:cTn>
                              </p:par>
                            </p:childTnLst>
                          </p:cTn>
                        </p:par>
                        <p:par>
                          <p:cTn id="37" fill="hold">
                            <p:stCondLst>
                              <p:cond delay="3500"/>
                            </p:stCondLst>
                            <p:childTnLst>
                              <p:par>
                                <p:cTn id="38" presetID="22" presetClass="entr" presetSubtype="4" fill="hold" grpId="0" nodeType="afterEffect">
                                  <p:stCondLst>
                                    <p:cond delay="0"/>
                                  </p:st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down)">
                                      <p:cBhvr>
                                        <p:cTn id="40" dur="500"/>
                                        <p:tgtEl>
                                          <p:spTgt spid="35">
                                            <p:txEl>
                                              <p:pRg st="0" end="0"/>
                                            </p:txEl>
                                          </p:spTgt>
                                        </p:tgtEl>
                                      </p:cBhvr>
                                    </p:animEffect>
                                  </p:childTnLst>
                                </p:cTn>
                              </p:par>
                            </p:childTnLst>
                          </p:cTn>
                        </p:par>
                        <p:par>
                          <p:cTn id="41" fill="hold">
                            <p:stCondLst>
                              <p:cond delay="4000"/>
                            </p:stCondLst>
                            <p:childTnLst>
                              <p:par>
                                <p:cTn id="42" presetID="22" presetClass="entr" presetSubtype="4" fill="hold" grpId="0" nodeType="afterEffect" nodePh="1">
                                  <p:stCondLst>
                                    <p:cond delay="0"/>
                                  </p:stCondLst>
                                  <p:endCondLst>
                                    <p:cond evt="begin" delay="0">
                                      <p:tn val="42"/>
                                    </p:cond>
                                  </p:endCondLst>
                                  <p:childTnLst>
                                    <p:set>
                                      <p:cBhvr>
                                        <p:cTn id="43" dur="1" fill="hold">
                                          <p:stCondLst>
                                            <p:cond delay="0"/>
                                          </p:stCondLst>
                                        </p:cTn>
                                        <p:tgtEl>
                                          <p:spTgt spid="36">
                                            <p:txEl>
                                              <p:pRg st="0" end="0"/>
                                            </p:txEl>
                                          </p:spTgt>
                                        </p:tgtEl>
                                        <p:attrNameLst>
                                          <p:attrName>style.visibility</p:attrName>
                                        </p:attrNameLst>
                                      </p:cBhvr>
                                      <p:to>
                                        <p:strVal val="visible"/>
                                      </p:to>
                                    </p:set>
                                    <p:animEffect transition="in" filter="wipe(down)">
                                      <p:cBhvr>
                                        <p:cTn id="44" dur="500"/>
                                        <p:tgtEl>
                                          <p:spTgt spid="36">
                                            <p:txEl>
                                              <p:pRg st="0" end="0"/>
                                            </p:txEl>
                                          </p:spTgt>
                                        </p:tgtEl>
                                      </p:cBhvr>
                                    </p:animEffect>
                                  </p:childTnLst>
                                </p:cTn>
                              </p:par>
                            </p:childTnLst>
                          </p:cTn>
                        </p:par>
                        <p:par>
                          <p:cTn id="45" fill="hold">
                            <p:stCondLst>
                              <p:cond delay="4500"/>
                            </p:stCondLst>
                            <p:childTnLst>
                              <p:par>
                                <p:cTn id="46" presetID="53" presetClass="entr" presetSubtype="16"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ppt_w</p:attrName>
                                        </p:attrNameLst>
                                      </p:cBhvr>
                                      <p:tavLst>
                                        <p:tav tm="0">
                                          <p:val>
                                            <p:fltVal val="0"/>
                                          </p:val>
                                        </p:tav>
                                        <p:tav tm="100000">
                                          <p:val>
                                            <p:strVal val="#ppt_w"/>
                                          </p:val>
                                        </p:tav>
                                      </p:tavLst>
                                    </p:anim>
                                    <p:anim calcmode="lin" valueType="num">
                                      <p:cBhvr>
                                        <p:cTn id="49" dur="500" fill="hold"/>
                                        <p:tgtEl>
                                          <p:spTgt spid="20"/>
                                        </p:tgtEl>
                                        <p:attrNameLst>
                                          <p:attrName>ppt_h</p:attrName>
                                        </p:attrNameLst>
                                      </p:cBhvr>
                                      <p:tavLst>
                                        <p:tav tm="0">
                                          <p:val>
                                            <p:fltVal val="0"/>
                                          </p:val>
                                        </p:tav>
                                        <p:tav tm="100000">
                                          <p:val>
                                            <p:strVal val="#ppt_h"/>
                                          </p:val>
                                        </p:tav>
                                      </p:tavLst>
                                    </p:anim>
                                    <p:animEffect transition="in" filter="fade">
                                      <p:cBhvr>
                                        <p:cTn id="50" dur="500"/>
                                        <p:tgtEl>
                                          <p:spTgt spid="20"/>
                                        </p:tgtEl>
                                      </p:cBhvr>
                                    </p:animEffect>
                                  </p:childTnLst>
                                </p:cTn>
                              </p:par>
                            </p:childTnLst>
                          </p:cTn>
                        </p:par>
                        <p:par>
                          <p:cTn id="51" fill="hold">
                            <p:stCondLst>
                              <p:cond delay="5000"/>
                            </p:stCondLst>
                            <p:childTnLst>
                              <p:par>
                                <p:cTn id="52" presetID="2" presetClass="entr" presetSubtype="2" accel="50000" decel="50000"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1+#ppt_w/2"/>
                                          </p:val>
                                        </p:tav>
                                        <p:tav tm="100000">
                                          <p:val>
                                            <p:strVal val="#ppt_x"/>
                                          </p:val>
                                        </p:tav>
                                      </p:tavLst>
                                    </p:anim>
                                    <p:anim calcmode="lin" valueType="num">
                                      <p:cBhvr additive="base">
                                        <p:cTn id="55" dur="500" fill="hold"/>
                                        <p:tgtEl>
                                          <p:spTgt spid="19"/>
                                        </p:tgtEl>
                                        <p:attrNameLst>
                                          <p:attrName>ppt_y</p:attrName>
                                        </p:attrNameLst>
                                      </p:cBhvr>
                                      <p:tavLst>
                                        <p:tav tm="0">
                                          <p:val>
                                            <p:strVal val="#ppt_y"/>
                                          </p:val>
                                        </p:tav>
                                        <p:tav tm="100000">
                                          <p:val>
                                            <p:strVal val="#ppt_y"/>
                                          </p:val>
                                        </p:tav>
                                      </p:tavLst>
                                    </p:anim>
                                  </p:childTnLst>
                                </p:cTn>
                              </p:par>
                            </p:childTnLst>
                          </p:cTn>
                        </p:par>
                        <p:par>
                          <p:cTn id="56" fill="hold">
                            <p:stCondLst>
                              <p:cond delay="5500"/>
                            </p:stCondLst>
                            <p:childTnLst>
                              <p:par>
                                <p:cTn id="57" presetID="53" presetClass="entr" presetSubtype="16"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p:cTn id="59" dur="500" fill="hold"/>
                                        <p:tgtEl>
                                          <p:spTgt spid="21"/>
                                        </p:tgtEl>
                                        <p:attrNameLst>
                                          <p:attrName>ppt_w</p:attrName>
                                        </p:attrNameLst>
                                      </p:cBhvr>
                                      <p:tavLst>
                                        <p:tav tm="0">
                                          <p:val>
                                            <p:fltVal val="0"/>
                                          </p:val>
                                        </p:tav>
                                        <p:tav tm="100000">
                                          <p:val>
                                            <p:strVal val="#ppt_w"/>
                                          </p:val>
                                        </p:tav>
                                      </p:tavLst>
                                    </p:anim>
                                    <p:anim calcmode="lin" valueType="num">
                                      <p:cBhvr>
                                        <p:cTn id="60" dur="500" fill="hold"/>
                                        <p:tgtEl>
                                          <p:spTgt spid="21"/>
                                        </p:tgtEl>
                                        <p:attrNameLst>
                                          <p:attrName>ppt_h</p:attrName>
                                        </p:attrNameLst>
                                      </p:cBhvr>
                                      <p:tavLst>
                                        <p:tav tm="0">
                                          <p:val>
                                            <p:fltVal val="0"/>
                                          </p:val>
                                        </p:tav>
                                        <p:tav tm="100000">
                                          <p:val>
                                            <p:strVal val="#ppt_h"/>
                                          </p:val>
                                        </p:tav>
                                      </p:tavLst>
                                    </p:anim>
                                    <p:animEffect transition="in" filter="fade">
                                      <p:cBhvr>
                                        <p:cTn id="61" dur="500"/>
                                        <p:tgtEl>
                                          <p:spTgt spid="21"/>
                                        </p:tgtEl>
                                      </p:cBhvr>
                                    </p:animEffect>
                                  </p:childTnLst>
                                </p:cTn>
                              </p:par>
                            </p:childTnLst>
                          </p:cTn>
                        </p:par>
                        <p:par>
                          <p:cTn id="62" fill="hold">
                            <p:stCondLst>
                              <p:cond delay="6000"/>
                            </p:stCondLst>
                            <p:childTnLst>
                              <p:par>
                                <p:cTn id="63" presetID="22" presetClass="entr" presetSubtype="8"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500"/>
                                        <p:tgtEl>
                                          <p:spTgt spid="22"/>
                                        </p:tgtEl>
                                      </p:cBhvr>
                                    </p:animEffect>
                                  </p:childTnLst>
                                </p:cTn>
                              </p:par>
                            </p:childTnLst>
                          </p:cTn>
                        </p:par>
                        <p:par>
                          <p:cTn id="66" fill="hold">
                            <p:stCondLst>
                              <p:cond delay="6500"/>
                            </p:stCondLst>
                            <p:childTnLst>
                              <p:par>
                                <p:cTn id="67" presetID="22" presetClass="entr" presetSubtype="4" fill="hold" grpId="0" nodeType="afterEffect">
                                  <p:stCondLst>
                                    <p:cond delay="0"/>
                                  </p:st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wipe(down)">
                                      <p:cBhvr>
                                        <p:cTn id="69" dur="500"/>
                                        <p:tgtEl>
                                          <p:spTgt spid="23">
                                            <p:txEl>
                                              <p:pRg st="0" end="0"/>
                                            </p:txEl>
                                          </p:spTgt>
                                        </p:tgtEl>
                                      </p:cBhvr>
                                    </p:animEffect>
                                  </p:childTnLst>
                                </p:cTn>
                              </p:par>
                            </p:childTnLst>
                          </p:cTn>
                        </p:par>
                        <p:par>
                          <p:cTn id="70" fill="hold">
                            <p:stCondLst>
                              <p:cond delay="7000"/>
                            </p:stCondLst>
                            <p:childTnLst>
                              <p:par>
                                <p:cTn id="71" presetID="22" presetClass="entr" presetSubtype="4" fill="hold" grpId="0" nodeType="afterEffect" nodePh="1">
                                  <p:stCondLst>
                                    <p:cond delay="0"/>
                                  </p:stCondLst>
                                  <p:endCondLst>
                                    <p:cond evt="begin" delay="0">
                                      <p:tn val="71"/>
                                    </p:cond>
                                  </p:endCondLst>
                                  <p:childTnLst>
                                    <p:set>
                                      <p:cBhvr>
                                        <p:cTn id="72" dur="1" fill="hold">
                                          <p:stCondLst>
                                            <p:cond delay="0"/>
                                          </p:stCondLst>
                                        </p:cTn>
                                        <p:tgtEl>
                                          <p:spTgt spid="24">
                                            <p:txEl>
                                              <p:pRg st="0" end="0"/>
                                            </p:txEl>
                                          </p:spTgt>
                                        </p:tgtEl>
                                        <p:attrNameLst>
                                          <p:attrName>style.visibility</p:attrName>
                                        </p:attrNameLst>
                                      </p:cBhvr>
                                      <p:to>
                                        <p:strVal val="visible"/>
                                      </p:to>
                                    </p:set>
                                    <p:animEffect transition="in" filter="wipe(down)">
                                      <p:cBhvr>
                                        <p:cTn id="73"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8" grpId="0" bldLvl="0" animBg="1"/>
      <p:bldP spid="25" grpId="0" bldLvl="0" animBg="1"/>
      <p:bldP spid="34" grpId="0" bldLvl="0" animBg="1"/>
      <p:bldP spid="3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19" grpId="0" bldLvl="0" animBg="1"/>
      <p:bldP spid="20" grpId="0" bldLvl="0" animBg="1"/>
      <p:bldP spid="21" grpId="0" bldLvl="0" animBg="1"/>
      <p:bldP spid="22" grpId="0" bldLvl="0" animBg="1"/>
      <p:bldP spid="2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P spid="28" grpId="0"/>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Team02">
    <p:spTree>
      <p:nvGrpSpPr>
        <p:cNvPr id="1" name=""/>
        <p:cNvGrpSpPr/>
        <p:nvPr/>
      </p:nvGrpSpPr>
      <p:grpSpPr>
        <a:xfrm>
          <a:off x="0" y="0"/>
          <a:ext cx="0" cy="0"/>
          <a:chOff x="0" y="0"/>
          <a:chExt cx="0" cy="0"/>
        </a:xfrm>
      </p:grpSpPr>
      <p:sp>
        <p:nvSpPr>
          <p:cNvPr id="13" name="Teardrop 12"/>
          <p:cNvSpPr/>
          <p:nvPr userDrawn="1"/>
        </p:nvSpPr>
        <p:spPr>
          <a:xfrm rot="2700000">
            <a:off x="3279192" y="1450757"/>
            <a:ext cx="2235200" cy="223520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cxnSp>
        <p:nvCxnSpPr>
          <p:cNvPr id="3" name="Straight Line buttom"/>
          <p:cNvCxnSpPr/>
          <p:nvPr userDrawn="1"/>
        </p:nvCxnSpPr>
        <p:spPr>
          <a:xfrm rot="5400000" flipH="1" flipV="1">
            <a:off x="3112560" y="2984500"/>
            <a:ext cx="5969003" cy="3"/>
          </a:xfrm>
          <a:prstGeom prst="line">
            <a:avLst/>
          </a:prstGeom>
          <a:ln w="19050">
            <a:solidFill>
              <a:schemeClr val="tx1">
                <a:lumMod val="50000"/>
                <a:lumOff val="50000"/>
              </a:schemeClr>
            </a:solidFill>
            <a:prstDash val="sysDot"/>
            <a:headEnd type="oval"/>
            <a:tailEnd type="none"/>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5977317" y="2463268"/>
            <a:ext cx="239488" cy="239488"/>
          </a:xfrm>
          <a:prstGeom prst="ellipse">
            <a:avLst/>
          </a:prstGeom>
          <a:solidFill>
            <a:schemeClr val="accent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3733" dirty="0">
              <a:solidFill>
                <a:srgbClr val="237DB9">
                  <a:lumMod val="75000"/>
                </a:srgbClr>
              </a:solidFill>
              <a:latin typeface="FontAwesome" pitchFamily="2" charset="0"/>
            </a:endParaRPr>
          </a:p>
        </p:txBody>
      </p:sp>
      <p:sp>
        <p:nvSpPr>
          <p:cNvPr id="25" name="Picture Placeholder 7"/>
          <p:cNvSpPr>
            <a:spLocks noGrp="1"/>
          </p:cNvSpPr>
          <p:nvPr userDrawn="1">
            <p:ph type="pic" sz="quarter" idx="10" hasCustomPrompt="1"/>
          </p:nvPr>
        </p:nvSpPr>
        <p:spPr>
          <a:xfrm>
            <a:off x="3509504" y="1681776"/>
            <a:ext cx="1773696" cy="1773165"/>
          </a:xfrm>
          <a:prstGeom prst="ellipse">
            <a:avLst/>
          </a:prstGeom>
          <a:solidFill>
            <a:schemeClr val="bg1">
              <a:lumMod val="95000"/>
            </a:schemeClr>
          </a:solidFill>
          <a:ln w="28575">
            <a:solidFill>
              <a:schemeClr val="accent3">
                <a:lumMod val="75000"/>
              </a:schemeClr>
            </a:solidFill>
          </a:ln>
        </p:spPr>
        <p:txBody>
          <a:bodyPr bIns="91440" anchor="b"/>
          <a:lstStyle>
            <a:lvl1pPr algn="ctr">
              <a:buNone/>
              <a:defRPr sz="1065">
                <a:solidFill>
                  <a:schemeClr val="tx1">
                    <a:lumMod val="50000"/>
                    <a:lumOff val="50000"/>
                  </a:schemeClr>
                </a:solidFill>
              </a:defRPr>
            </a:lvl1pPr>
          </a:lstStyle>
          <a:p>
            <a:r>
              <a:rPr lang="en-US" dirty="0"/>
              <a:t>Image Holder</a:t>
            </a:r>
          </a:p>
        </p:txBody>
      </p:sp>
      <p:sp>
        <p:nvSpPr>
          <p:cNvPr id="34" name="Up Arrow Callout 33"/>
          <p:cNvSpPr/>
          <p:nvPr userDrawn="1"/>
        </p:nvSpPr>
        <p:spPr>
          <a:xfrm rot="16200000">
            <a:off x="7901471" y="118971"/>
            <a:ext cx="1597172" cy="4951891"/>
          </a:xfrm>
          <a:prstGeom prst="upArrowCallout">
            <a:avLst>
              <a:gd name="adj1" fmla="val 30842"/>
              <a:gd name="adj2" fmla="val 15421"/>
              <a:gd name="adj3" fmla="val 12155"/>
              <a:gd name="adj4" fmla="val 96080"/>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rtl="1"/>
            <a:endParaRPr lang="en-US" sz="2664" dirty="0">
              <a:solidFill>
                <a:srgbClr val="FFFFFF"/>
              </a:solidFill>
            </a:endParaRPr>
          </a:p>
        </p:txBody>
      </p:sp>
      <p:sp>
        <p:nvSpPr>
          <p:cNvPr id="35" name="Text Placeholder 3"/>
          <p:cNvSpPr>
            <a:spLocks noGrp="1"/>
          </p:cNvSpPr>
          <p:nvPr>
            <p:ph type="body" sz="half" idx="19" hasCustomPrompt="1"/>
          </p:nvPr>
        </p:nvSpPr>
        <p:spPr>
          <a:xfrm>
            <a:off x="6590101" y="1902960"/>
            <a:ext cx="4421200" cy="508973"/>
          </a:xfrm>
          <a:prstGeom prst="rect">
            <a:avLst/>
          </a:prstGeom>
        </p:spPr>
        <p:txBody>
          <a:bodyPr wrap="square" lIns="0" tIns="0" rIns="0" bIns="0" anchor="t">
            <a:noAutofit/>
          </a:bodyPr>
          <a:lstStyle>
            <a:lvl1pPr marL="0" indent="0" algn="ctr" rtl="1">
              <a:buNone/>
              <a:defRPr sz="1465" b="1" baseline="0">
                <a:solidFill>
                  <a:schemeClr val="accent3"/>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36" name="Text Placeholder 3"/>
          <p:cNvSpPr>
            <a:spLocks noGrp="1"/>
          </p:cNvSpPr>
          <p:nvPr>
            <p:ph type="body" sz="half" idx="20"/>
          </p:nvPr>
        </p:nvSpPr>
        <p:spPr>
          <a:xfrm>
            <a:off x="6606819" y="2399101"/>
            <a:ext cx="4404484" cy="860328"/>
          </a:xfrm>
          <a:prstGeom prst="rect">
            <a:avLst/>
          </a:prstGeom>
        </p:spPr>
        <p:txBody>
          <a:bodyPr wrap="square" lIns="0" tIns="0" rIns="0" bIns="0" anchor="t">
            <a:noAutofit/>
          </a:bodyPr>
          <a:lstStyle>
            <a:lvl1pPr marL="0" indent="0" algn="ctr" rtl="1">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19" name="Teardrop 18"/>
          <p:cNvSpPr/>
          <p:nvPr userDrawn="1"/>
        </p:nvSpPr>
        <p:spPr>
          <a:xfrm rot="18900000" flipH="1">
            <a:off x="6679731" y="3982075"/>
            <a:ext cx="2235200" cy="22352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0" name="Oval 19"/>
          <p:cNvSpPr/>
          <p:nvPr userDrawn="1"/>
        </p:nvSpPr>
        <p:spPr>
          <a:xfrm>
            <a:off x="5977317" y="4994585"/>
            <a:ext cx="239488" cy="239488"/>
          </a:xfrm>
          <a:prstGeom prst="ellipse">
            <a:avLst/>
          </a:prstGeom>
          <a:solidFill>
            <a:schemeClr val="accent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3733" dirty="0">
              <a:solidFill>
                <a:srgbClr val="237DB9">
                  <a:lumMod val="75000"/>
                </a:srgbClr>
              </a:solidFill>
              <a:latin typeface="FontAwesome" pitchFamily="2" charset="0"/>
            </a:endParaRPr>
          </a:p>
        </p:txBody>
      </p:sp>
      <p:sp>
        <p:nvSpPr>
          <p:cNvPr id="21" name="Picture Placeholder 7"/>
          <p:cNvSpPr>
            <a:spLocks noGrp="1"/>
          </p:cNvSpPr>
          <p:nvPr>
            <p:ph type="pic" sz="quarter" idx="21" hasCustomPrompt="1"/>
          </p:nvPr>
        </p:nvSpPr>
        <p:spPr>
          <a:xfrm>
            <a:off x="6910041" y="4213094"/>
            <a:ext cx="1773696" cy="1773165"/>
          </a:xfrm>
          <a:prstGeom prst="ellipse">
            <a:avLst/>
          </a:prstGeom>
          <a:solidFill>
            <a:schemeClr val="bg1">
              <a:lumMod val="95000"/>
            </a:schemeClr>
          </a:solidFill>
          <a:ln w="28575">
            <a:solidFill>
              <a:schemeClr val="accent4">
                <a:lumMod val="75000"/>
              </a:schemeClr>
            </a:solidFill>
          </a:ln>
        </p:spPr>
        <p:txBody>
          <a:bodyPr bIns="91440" anchor="b"/>
          <a:lstStyle>
            <a:lvl1pPr algn="ctr">
              <a:buNone/>
              <a:defRPr sz="1065">
                <a:solidFill>
                  <a:schemeClr val="tx1">
                    <a:lumMod val="50000"/>
                    <a:lumOff val="50000"/>
                  </a:schemeClr>
                </a:solidFill>
              </a:defRPr>
            </a:lvl1pPr>
          </a:lstStyle>
          <a:p>
            <a:r>
              <a:rPr lang="en-US" dirty="0"/>
              <a:t>Image Holder</a:t>
            </a:r>
          </a:p>
        </p:txBody>
      </p:sp>
      <p:sp>
        <p:nvSpPr>
          <p:cNvPr id="22" name="Up Arrow Callout 21"/>
          <p:cNvSpPr/>
          <p:nvPr userDrawn="1"/>
        </p:nvSpPr>
        <p:spPr>
          <a:xfrm rot="5400000" flipH="1">
            <a:off x="2668538" y="2650289"/>
            <a:ext cx="1597172" cy="4951891"/>
          </a:xfrm>
          <a:prstGeom prst="upArrowCallout">
            <a:avLst>
              <a:gd name="adj1" fmla="val 30842"/>
              <a:gd name="adj2" fmla="val 15421"/>
              <a:gd name="adj3" fmla="val 12155"/>
              <a:gd name="adj4" fmla="val 96080"/>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rtl="1"/>
            <a:endParaRPr lang="en-US" sz="2664" dirty="0">
              <a:solidFill>
                <a:srgbClr val="FFFFFF"/>
              </a:solidFill>
            </a:endParaRPr>
          </a:p>
        </p:txBody>
      </p:sp>
      <p:sp>
        <p:nvSpPr>
          <p:cNvPr id="23" name="Text Placeholder 3"/>
          <p:cNvSpPr>
            <a:spLocks noGrp="1"/>
          </p:cNvSpPr>
          <p:nvPr>
            <p:ph type="body" sz="half" idx="22" hasCustomPrompt="1"/>
          </p:nvPr>
        </p:nvSpPr>
        <p:spPr>
          <a:xfrm>
            <a:off x="1128301" y="4434278"/>
            <a:ext cx="4421200" cy="508973"/>
          </a:xfrm>
          <a:prstGeom prst="rect">
            <a:avLst/>
          </a:prstGeom>
        </p:spPr>
        <p:txBody>
          <a:bodyPr wrap="square" lIns="0" tIns="0" rIns="0" bIns="0" anchor="t">
            <a:noAutofit/>
          </a:bodyPr>
          <a:lstStyle>
            <a:lvl1pPr marL="0" indent="0" algn="ctr" rtl="1">
              <a:buNone/>
              <a:defRPr sz="1465" b="1" baseline="0">
                <a:solidFill>
                  <a:schemeClr val="accent4"/>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24" name="Text Placeholder 3"/>
          <p:cNvSpPr>
            <a:spLocks noGrp="1"/>
          </p:cNvSpPr>
          <p:nvPr>
            <p:ph type="body" sz="half" idx="23"/>
          </p:nvPr>
        </p:nvSpPr>
        <p:spPr>
          <a:xfrm>
            <a:off x="1145021" y="4930419"/>
            <a:ext cx="4404484" cy="860328"/>
          </a:xfrm>
          <a:prstGeom prst="rect">
            <a:avLst/>
          </a:prstGeom>
        </p:spPr>
        <p:txBody>
          <a:bodyPr wrap="square" lIns="0" tIns="0" rIns="0" bIns="0" anchor="t">
            <a:noAutofit/>
          </a:bodyPr>
          <a:lstStyle>
            <a:lvl1pPr marL="0" indent="0" algn="ctr" rtl="1">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17" name="Round Same Side Corner Rectangle 16"/>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8"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Tree>
    <p:extLst>
      <p:ext uri="{BB962C8B-B14F-4D97-AF65-F5344CB8AC3E}">
        <p14:creationId xmlns:p14="http://schemas.microsoft.com/office/powerpoint/2010/main" val="350689031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2" presetClass="entr" presetSubtype="8" accel="50000" decel="5000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right)">
                                      <p:cBhvr>
                                        <p:cTn id="28" dur="500"/>
                                        <p:tgtEl>
                                          <p:spTgt spid="34"/>
                                        </p:tgtEl>
                                      </p:cBhvr>
                                    </p:animEffect>
                                  </p:childTnLst>
                                </p:cTn>
                              </p:par>
                            </p:childTnLst>
                          </p:cTn>
                        </p:par>
                        <p:par>
                          <p:cTn id="29" fill="hold">
                            <p:stCondLst>
                              <p:cond delay="2500"/>
                            </p:stCondLst>
                            <p:childTnLst>
                              <p:par>
                                <p:cTn id="30" presetID="22" presetClass="entr" presetSubtype="4" fill="hold" grpId="0" nodeType="after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wipe(down)">
                                      <p:cBhvr>
                                        <p:cTn id="32" dur="500"/>
                                        <p:tgtEl>
                                          <p:spTgt spid="35">
                                            <p:txEl>
                                              <p:pRg st="0" end="0"/>
                                            </p:txEl>
                                          </p:spTgt>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36">
                                            <p:txEl>
                                              <p:pRg st="0" end="0"/>
                                            </p:txEl>
                                          </p:spTgt>
                                        </p:tgtEl>
                                        <p:attrNameLst>
                                          <p:attrName>style.visibility</p:attrName>
                                        </p:attrNameLst>
                                      </p:cBhvr>
                                      <p:to>
                                        <p:strVal val="visible"/>
                                      </p:to>
                                    </p:set>
                                    <p:animEffect transition="in" filter="wipe(down)">
                                      <p:cBhvr>
                                        <p:cTn id="36" dur="500"/>
                                        <p:tgtEl>
                                          <p:spTgt spid="36">
                                            <p:txEl>
                                              <p:pRg st="0" end="0"/>
                                            </p:txEl>
                                          </p:spTgt>
                                        </p:tgtEl>
                                      </p:cBhvr>
                                    </p:animEffect>
                                  </p:childTnLst>
                                </p:cTn>
                              </p:par>
                            </p:childTnLst>
                          </p:cTn>
                        </p:par>
                        <p:par>
                          <p:cTn id="37" fill="hold">
                            <p:stCondLst>
                              <p:cond delay="3500"/>
                            </p:stCondLst>
                            <p:childTnLst>
                              <p:par>
                                <p:cTn id="38" presetID="53" presetClass="entr" presetSubtype="16"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animEffect transition="in" filter="fade">
                                      <p:cBhvr>
                                        <p:cTn id="42" dur="500"/>
                                        <p:tgtEl>
                                          <p:spTgt spid="20"/>
                                        </p:tgtEl>
                                      </p:cBhvr>
                                    </p:animEffect>
                                  </p:childTnLst>
                                </p:cTn>
                              </p:par>
                            </p:childTnLst>
                          </p:cTn>
                        </p:par>
                        <p:par>
                          <p:cTn id="43" fill="hold">
                            <p:stCondLst>
                              <p:cond delay="4000"/>
                            </p:stCondLst>
                            <p:childTnLst>
                              <p:par>
                                <p:cTn id="44" presetID="2" presetClass="entr" presetSubtype="2" accel="50000" decel="5000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1+#ppt_w/2"/>
                                          </p:val>
                                        </p:tav>
                                        <p:tav tm="100000">
                                          <p:val>
                                            <p:strVal val="#ppt_x"/>
                                          </p:val>
                                        </p:tav>
                                      </p:tavLst>
                                    </p:anim>
                                    <p:anim calcmode="lin" valueType="num">
                                      <p:cBhvr additive="base">
                                        <p:cTn id="47" dur="500" fill="hold"/>
                                        <p:tgtEl>
                                          <p:spTgt spid="19"/>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53" presetClass="entr" presetSubtype="16"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500" fill="hold"/>
                                        <p:tgtEl>
                                          <p:spTgt spid="21"/>
                                        </p:tgtEl>
                                        <p:attrNameLst>
                                          <p:attrName>ppt_w</p:attrName>
                                        </p:attrNameLst>
                                      </p:cBhvr>
                                      <p:tavLst>
                                        <p:tav tm="0">
                                          <p:val>
                                            <p:fltVal val="0"/>
                                          </p:val>
                                        </p:tav>
                                        <p:tav tm="100000">
                                          <p:val>
                                            <p:strVal val="#ppt_w"/>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Effect transition="in" filter="fade">
                                      <p:cBhvr>
                                        <p:cTn id="53" dur="500"/>
                                        <p:tgtEl>
                                          <p:spTgt spid="21"/>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childTnLst>
                          </p:cTn>
                        </p:par>
                        <p:par>
                          <p:cTn id="58" fill="hold">
                            <p:stCondLst>
                              <p:cond delay="5500"/>
                            </p:stCondLst>
                            <p:childTnLst>
                              <p:par>
                                <p:cTn id="59" presetID="22" presetClass="entr" presetSubtype="4" fill="hold" grpId="0" nodeType="afterEffect">
                                  <p:stCondLst>
                                    <p:cond delay="0"/>
                                  </p:stCondLst>
                                  <p:childTnLst>
                                    <p:set>
                                      <p:cBhvr>
                                        <p:cTn id="60" dur="1" fill="hold">
                                          <p:stCondLst>
                                            <p:cond delay="0"/>
                                          </p:stCondLst>
                                        </p:cTn>
                                        <p:tgtEl>
                                          <p:spTgt spid="23">
                                            <p:txEl>
                                              <p:pRg st="0" end="0"/>
                                            </p:txEl>
                                          </p:spTgt>
                                        </p:tgtEl>
                                        <p:attrNameLst>
                                          <p:attrName>style.visibility</p:attrName>
                                        </p:attrNameLst>
                                      </p:cBhvr>
                                      <p:to>
                                        <p:strVal val="visible"/>
                                      </p:to>
                                    </p:set>
                                    <p:animEffect transition="in" filter="wipe(down)">
                                      <p:cBhvr>
                                        <p:cTn id="61" dur="500"/>
                                        <p:tgtEl>
                                          <p:spTgt spid="23">
                                            <p:txEl>
                                              <p:pRg st="0" end="0"/>
                                            </p:txEl>
                                          </p:spTgt>
                                        </p:tgtEl>
                                      </p:cBhvr>
                                    </p:animEffect>
                                  </p:childTnLst>
                                </p:cTn>
                              </p:par>
                            </p:childTnLst>
                          </p:cTn>
                        </p:par>
                        <p:par>
                          <p:cTn id="62" fill="hold">
                            <p:stCondLst>
                              <p:cond delay="6000"/>
                            </p:stCondLst>
                            <p:childTnLst>
                              <p:par>
                                <p:cTn id="63" presetID="22" presetClass="entr" presetSubtype="4" fill="hold" grpId="0" nodeType="afterEffect" nodePh="1">
                                  <p:stCondLst>
                                    <p:cond delay="0"/>
                                  </p:stCondLst>
                                  <p:endCondLst>
                                    <p:cond evt="begin" delay="0">
                                      <p:tn val="63"/>
                                    </p:cond>
                                  </p:endCondLst>
                                  <p:childTnLst>
                                    <p:set>
                                      <p:cBhvr>
                                        <p:cTn id="64" dur="1" fill="hold">
                                          <p:stCondLst>
                                            <p:cond delay="0"/>
                                          </p:stCondLst>
                                        </p:cTn>
                                        <p:tgtEl>
                                          <p:spTgt spid="24">
                                            <p:txEl>
                                              <p:pRg st="0" end="0"/>
                                            </p:txEl>
                                          </p:spTgt>
                                        </p:tgtEl>
                                        <p:attrNameLst>
                                          <p:attrName>style.visibility</p:attrName>
                                        </p:attrNameLst>
                                      </p:cBhvr>
                                      <p:to>
                                        <p:strVal val="visible"/>
                                      </p:to>
                                    </p:set>
                                    <p:animEffect transition="in" filter="wipe(down)">
                                      <p:cBhvr>
                                        <p:cTn id="6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8" grpId="0" bldLvl="0" animBg="1"/>
      <p:bldP spid="25" grpId="0" bldLvl="0" animBg="1"/>
      <p:bldP spid="34" grpId="0" bldLvl="0" animBg="1"/>
      <p:bldP spid="3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19" grpId="0" bldLvl="0" animBg="1"/>
      <p:bldP spid="20" grpId="0" bldLvl="0" animBg="1"/>
      <p:bldP spid="21" grpId="0" bldLvl="0" animBg="1"/>
      <p:bldP spid="22" grpId="0" bldLvl="0" animBg="1"/>
      <p:bldP spid="2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Main Title+ SubTitle+Number">
    <p:spTree>
      <p:nvGrpSpPr>
        <p:cNvPr id="1" name=""/>
        <p:cNvGrpSpPr/>
        <p:nvPr/>
      </p:nvGrpSpPr>
      <p:grpSpPr>
        <a:xfrm>
          <a:off x="0" y="0"/>
          <a:ext cx="0" cy="0"/>
          <a:chOff x="0" y="0"/>
          <a:chExt cx="0" cy="0"/>
        </a:xfrm>
      </p:grpSpPr>
      <p:grpSp>
        <p:nvGrpSpPr>
          <p:cNvPr id="8" name="Group 7"/>
          <p:cNvGrpSpPr/>
          <p:nvPr userDrawn="1"/>
        </p:nvGrpSpPr>
        <p:grpSpPr>
          <a:xfrm rot="16200000">
            <a:off x="5602819" y="-315384"/>
            <a:ext cx="986368" cy="12192000"/>
            <a:chOff x="727075" y="1098550"/>
            <a:chExt cx="1177925" cy="3389313"/>
          </a:xfrm>
        </p:grpSpPr>
        <p:sp>
          <p:nvSpPr>
            <p:cNvPr id="9" name="Rectangle 7"/>
            <p:cNvSpPr>
              <a:spLocks noChangeArrowheads="1"/>
            </p:cNvSpPr>
            <p:nvPr/>
          </p:nvSpPr>
          <p:spPr bwMode="auto">
            <a:xfrm>
              <a:off x="727075" y="1098550"/>
              <a:ext cx="1177925" cy="563563"/>
            </a:xfrm>
            <a:prstGeom prst="rect">
              <a:avLst/>
            </a:prstGeom>
            <a:solidFill>
              <a:schemeClr val="accent1"/>
            </a:solidFill>
            <a:ln w="9525">
              <a:noFill/>
              <a:miter lim="800000"/>
            </a:ln>
          </p:spPr>
          <p:txBody>
            <a:bodyPr vert="horz" wrap="square" lIns="91440" tIns="45720" rIns="91440" bIns="45720" numCol="1" anchor="t" anchorCtr="0" compatLnSpc="1"/>
            <a:lstStyle/>
            <a:p>
              <a:pPr defTabSz="1373694"/>
              <a:endParaRPr lang="en-US" sz="2664" dirty="0">
                <a:solidFill>
                  <a:srgbClr val="262626"/>
                </a:solidFill>
              </a:endParaRPr>
            </a:p>
          </p:txBody>
        </p:sp>
        <p:sp>
          <p:nvSpPr>
            <p:cNvPr id="10" name="Rectangle 7"/>
            <p:cNvSpPr>
              <a:spLocks noChangeArrowheads="1"/>
            </p:cNvSpPr>
            <p:nvPr/>
          </p:nvSpPr>
          <p:spPr bwMode="auto">
            <a:xfrm>
              <a:off x="727075" y="1662113"/>
              <a:ext cx="1177925" cy="563563"/>
            </a:xfrm>
            <a:prstGeom prst="rect">
              <a:avLst/>
            </a:prstGeom>
            <a:solidFill>
              <a:schemeClr val="accent2"/>
            </a:solidFill>
            <a:ln w="9525">
              <a:noFill/>
              <a:miter lim="800000"/>
            </a:ln>
          </p:spPr>
          <p:txBody>
            <a:bodyPr vert="horz" wrap="square" lIns="91440" tIns="45720" rIns="91440" bIns="45720" numCol="1" anchor="t" anchorCtr="0" compatLnSpc="1"/>
            <a:lstStyle/>
            <a:p>
              <a:pPr defTabSz="1373694"/>
              <a:endParaRPr lang="en-US" sz="2664">
                <a:solidFill>
                  <a:srgbClr val="262626"/>
                </a:solidFill>
              </a:endParaRPr>
            </a:p>
          </p:txBody>
        </p:sp>
        <p:sp>
          <p:nvSpPr>
            <p:cNvPr id="11" name="Rectangle 8"/>
            <p:cNvSpPr>
              <a:spLocks noChangeArrowheads="1"/>
            </p:cNvSpPr>
            <p:nvPr/>
          </p:nvSpPr>
          <p:spPr bwMode="auto">
            <a:xfrm>
              <a:off x="727075" y="2225675"/>
              <a:ext cx="1177925" cy="565150"/>
            </a:xfrm>
            <a:prstGeom prst="rect">
              <a:avLst/>
            </a:prstGeom>
            <a:solidFill>
              <a:schemeClr val="accent3"/>
            </a:solidFill>
            <a:ln w="9525">
              <a:noFill/>
              <a:miter lim="800000"/>
            </a:ln>
          </p:spPr>
          <p:txBody>
            <a:bodyPr vert="horz" wrap="square" lIns="91440" tIns="45720" rIns="91440" bIns="45720" numCol="1" anchor="t" anchorCtr="0" compatLnSpc="1"/>
            <a:lstStyle/>
            <a:p>
              <a:pPr defTabSz="1373694"/>
              <a:endParaRPr lang="en-US" sz="2664">
                <a:solidFill>
                  <a:srgbClr val="262626"/>
                </a:solidFill>
              </a:endParaRPr>
            </a:p>
          </p:txBody>
        </p:sp>
        <p:sp>
          <p:nvSpPr>
            <p:cNvPr id="12" name="Rectangle 9"/>
            <p:cNvSpPr>
              <a:spLocks noChangeArrowheads="1"/>
            </p:cNvSpPr>
            <p:nvPr/>
          </p:nvSpPr>
          <p:spPr bwMode="auto">
            <a:xfrm>
              <a:off x="727075" y="2790825"/>
              <a:ext cx="1177925" cy="563563"/>
            </a:xfrm>
            <a:prstGeom prst="rect">
              <a:avLst/>
            </a:prstGeom>
            <a:solidFill>
              <a:schemeClr val="accent4"/>
            </a:solidFill>
            <a:ln w="9525">
              <a:noFill/>
              <a:miter lim="800000"/>
            </a:ln>
          </p:spPr>
          <p:txBody>
            <a:bodyPr vert="horz" wrap="square" lIns="91440" tIns="45720" rIns="91440" bIns="45720" numCol="1" anchor="t" anchorCtr="0" compatLnSpc="1"/>
            <a:lstStyle/>
            <a:p>
              <a:pPr defTabSz="1373694"/>
              <a:endParaRPr lang="en-US" sz="2664">
                <a:solidFill>
                  <a:srgbClr val="262626"/>
                </a:solidFill>
              </a:endParaRPr>
            </a:p>
          </p:txBody>
        </p:sp>
        <p:sp>
          <p:nvSpPr>
            <p:cNvPr id="13" name="Rectangle 10"/>
            <p:cNvSpPr>
              <a:spLocks noChangeArrowheads="1"/>
            </p:cNvSpPr>
            <p:nvPr/>
          </p:nvSpPr>
          <p:spPr bwMode="auto">
            <a:xfrm>
              <a:off x="727075" y="3354388"/>
              <a:ext cx="1177925" cy="566738"/>
            </a:xfrm>
            <a:prstGeom prst="rect">
              <a:avLst/>
            </a:prstGeom>
            <a:solidFill>
              <a:schemeClr val="accent5"/>
            </a:solidFill>
            <a:ln w="9525">
              <a:noFill/>
              <a:miter lim="800000"/>
            </a:ln>
          </p:spPr>
          <p:txBody>
            <a:bodyPr vert="horz" wrap="square" lIns="91440" tIns="45720" rIns="91440" bIns="45720" numCol="1" anchor="t" anchorCtr="0" compatLnSpc="1"/>
            <a:lstStyle/>
            <a:p>
              <a:pPr defTabSz="1373694"/>
              <a:endParaRPr lang="en-US" sz="2664">
                <a:solidFill>
                  <a:srgbClr val="262626"/>
                </a:solidFill>
              </a:endParaRPr>
            </a:p>
          </p:txBody>
        </p:sp>
        <p:sp>
          <p:nvSpPr>
            <p:cNvPr id="14" name="Rectangle 11"/>
            <p:cNvSpPr>
              <a:spLocks noChangeArrowheads="1"/>
            </p:cNvSpPr>
            <p:nvPr/>
          </p:nvSpPr>
          <p:spPr bwMode="auto">
            <a:xfrm>
              <a:off x="727075" y="3921125"/>
              <a:ext cx="1177925" cy="566738"/>
            </a:xfrm>
            <a:prstGeom prst="rect">
              <a:avLst/>
            </a:prstGeom>
            <a:solidFill>
              <a:schemeClr val="accent6"/>
            </a:solidFill>
            <a:ln w="9525">
              <a:noFill/>
              <a:miter lim="800000"/>
            </a:ln>
          </p:spPr>
          <p:txBody>
            <a:bodyPr vert="horz" wrap="square" lIns="91440" tIns="45720" rIns="91440" bIns="45720" numCol="1" anchor="t" anchorCtr="0" compatLnSpc="1"/>
            <a:lstStyle/>
            <a:p>
              <a:pPr defTabSz="1373694"/>
              <a:endParaRPr lang="en-US" sz="2664">
                <a:solidFill>
                  <a:srgbClr val="262626"/>
                </a:solidFill>
              </a:endParaRPr>
            </a:p>
          </p:txBody>
        </p:sp>
      </p:grpSp>
      <p:sp>
        <p:nvSpPr>
          <p:cNvPr id="17" name="Isosceles Triangle 16"/>
          <p:cNvSpPr/>
          <p:nvPr userDrawn="1"/>
        </p:nvSpPr>
        <p:spPr>
          <a:xfrm rot="10800000">
            <a:off x="5585623" y="1"/>
            <a:ext cx="1020759" cy="711200"/>
          </a:xfrm>
          <a:prstGeom prst="triangle">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18" name="Title 1"/>
          <p:cNvSpPr>
            <a:spLocks noGrp="1"/>
          </p:cNvSpPr>
          <p:nvPr>
            <p:ph type="title" hasCustomPrompt="1"/>
          </p:nvPr>
        </p:nvSpPr>
        <p:spPr>
          <a:xfrm>
            <a:off x="3080232" y="2288095"/>
            <a:ext cx="6031539" cy="851984"/>
          </a:xfrm>
          <a:prstGeom prst="rect">
            <a:avLst/>
          </a:prstGeom>
        </p:spPr>
        <p:txBody>
          <a:bodyPr wrap="none" lIns="0" tIns="0" rIns="0" bIns="0" anchor="ctr">
            <a:noAutofit/>
          </a:bodyPr>
          <a:lstStyle>
            <a:lvl1pPr algn="ctr">
              <a:defRPr sz="3333" b="1" baseline="0">
                <a:solidFill>
                  <a:schemeClr val="tx1">
                    <a:lumMod val="50000"/>
                    <a:lumOff val="50000"/>
                  </a:schemeClr>
                </a:solidFill>
              </a:defRPr>
            </a:lvl1pPr>
          </a:lstStyle>
          <a:p>
            <a:r>
              <a:rPr lang="en-US" dirty="0"/>
              <a:t>Main Title Here</a:t>
            </a:r>
          </a:p>
        </p:txBody>
      </p:sp>
      <p:sp>
        <p:nvSpPr>
          <p:cNvPr id="19" name="Text Placeholder 3"/>
          <p:cNvSpPr>
            <a:spLocks noGrp="1"/>
          </p:cNvSpPr>
          <p:nvPr>
            <p:ph type="body" sz="half" idx="2" hasCustomPrompt="1"/>
          </p:nvPr>
        </p:nvSpPr>
        <p:spPr>
          <a:xfrm>
            <a:off x="3352802" y="3254206"/>
            <a:ext cx="5486401" cy="674063"/>
          </a:xfrm>
          <a:prstGeom prst="rect">
            <a:avLst/>
          </a:prstGeom>
        </p:spPr>
        <p:txBody>
          <a:bodyPr wrap="none" lIns="0" tIns="0" rIns="0" bIns="0" anchor="ctr">
            <a:noAutofit/>
          </a:bodyPr>
          <a:lstStyle>
            <a:lvl1pPr marL="0" indent="0" algn="ctr">
              <a:buNone/>
              <a:defRPr sz="1865" b="1" baseline="0">
                <a:solidFill>
                  <a:schemeClr val="bg1">
                    <a:lumMod val="6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2135" b="1" cap="all" dirty="0">
                <a:solidFill>
                  <a:schemeClr val="tx1">
                    <a:lumMod val="50000"/>
                    <a:lumOff val="50000"/>
                  </a:schemeClr>
                </a:solidFill>
              </a:rPr>
              <a:t>OFFERING IDEAS THAT RAISE YOUR BUSINESS </a:t>
            </a:r>
            <a:r>
              <a:rPr lang="en-US" sz="2135" b="1" dirty="0">
                <a:solidFill>
                  <a:schemeClr val="tx1">
                    <a:lumMod val="50000"/>
                    <a:lumOff val="50000"/>
                  </a:schemeClr>
                </a:solidFill>
              </a:rPr>
              <a:t/>
            </a:r>
            <a:br>
              <a:rPr lang="en-US" sz="2135" b="1" dirty="0">
                <a:solidFill>
                  <a:schemeClr val="tx1">
                    <a:lumMod val="50000"/>
                    <a:lumOff val="50000"/>
                  </a:schemeClr>
                </a:solidFill>
              </a:rPr>
            </a:br>
            <a:r>
              <a:rPr lang="en-US" sz="2135" b="1" cap="all" dirty="0">
                <a:solidFill>
                  <a:schemeClr val="tx1">
                    <a:lumMod val="50000"/>
                    <a:lumOff val="50000"/>
                  </a:schemeClr>
                </a:solidFill>
              </a:rPr>
              <a:t>ABOVE THE EXPECTED</a:t>
            </a:r>
            <a:endParaRPr lang="en-US" sz="2135" b="1" dirty="0">
              <a:solidFill>
                <a:schemeClr val="tx1">
                  <a:lumMod val="50000"/>
                  <a:lumOff val="50000"/>
                </a:schemeClr>
              </a:solidFill>
            </a:endParaRPr>
          </a:p>
        </p:txBody>
      </p:sp>
      <p:grpSp>
        <p:nvGrpSpPr>
          <p:cNvPr id="20" name="Group 19"/>
          <p:cNvGrpSpPr/>
          <p:nvPr userDrawn="1"/>
        </p:nvGrpSpPr>
        <p:grpSpPr>
          <a:xfrm>
            <a:off x="1" y="2022612"/>
            <a:ext cx="12192000" cy="2237045"/>
            <a:chOff x="0" y="1732858"/>
            <a:chExt cx="9144000" cy="1677784"/>
          </a:xfrm>
        </p:grpSpPr>
        <p:grpSp>
          <p:nvGrpSpPr>
            <p:cNvPr id="21" name="Group 52"/>
            <p:cNvGrpSpPr/>
            <p:nvPr/>
          </p:nvGrpSpPr>
          <p:grpSpPr>
            <a:xfrm>
              <a:off x="2362200" y="1732858"/>
              <a:ext cx="4419600" cy="1677784"/>
              <a:chOff x="2362200" y="1657350"/>
              <a:chExt cx="4419600" cy="1677784"/>
            </a:xfrm>
          </p:grpSpPr>
          <p:grpSp>
            <p:nvGrpSpPr>
              <p:cNvPr id="30" name="Group 37"/>
              <p:cNvGrpSpPr/>
              <p:nvPr/>
            </p:nvGrpSpPr>
            <p:grpSpPr>
              <a:xfrm>
                <a:off x="2362200" y="1657350"/>
                <a:ext cx="4419600" cy="306184"/>
                <a:chOff x="2209006" y="1732960"/>
                <a:chExt cx="3658394" cy="306184"/>
              </a:xfrm>
            </p:grpSpPr>
            <p:cxnSp>
              <p:nvCxnSpPr>
                <p:cNvPr id="35" name="Straight Connector 34"/>
                <p:cNvCxnSpPr/>
                <p:nvPr/>
              </p:nvCxnSpPr>
              <p:spPr>
                <a:xfrm>
                  <a:off x="2209800" y="1732960"/>
                  <a:ext cx="3657600" cy="217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2058194"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5715000"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1" name="Group 38"/>
              <p:cNvGrpSpPr/>
              <p:nvPr/>
            </p:nvGrpSpPr>
            <p:grpSpPr>
              <a:xfrm flipV="1">
                <a:off x="2362200" y="3028950"/>
                <a:ext cx="4419600" cy="306184"/>
                <a:chOff x="2209006" y="1732960"/>
                <a:chExt cx="3658394" cy="306184"/>
              </a:xfrm>
            </p:grpSpPr>
            <p:cxnSp>
              <p:nvCxnSpPr>
                <p:cNvPr id="32" name="Straight Connector 31"/>
                <p:cNvCxnSpPr/>
                <p:nvPr/>
              </p:nvCxnSpPr>
              <p:spPr>
                <a:xfrm>
                  <a:off x="2209800" y="1732960"/>
                  <a:ext cx="3657600" cy="217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058194"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5715000"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24" name="Group 48"/>
            <p:cNvGrpSpPr/>
            <p:nvPr/>
          </p:nvGrpSpPr>
          <p:grpSpPr>
            <a:xfrm>
              <a:off x="0" y="2443523"/>
              <a:ext cx="2438400" cy="256454"/>
              <a:chOff x="0" y="2343150"/>
              <a:chExt cx="2438400" cy="256454"/>
            </a:xfrm>
          </p:grpSpPr>
          <p:sp>
            <p:nvSpPr>
              <p:cNvPr id="28" name="Oval 27"/>
              <p:cNvSpPr/>
              <p:nvPr/>
            </p:nvSpPr>
            <p:spPr bwMode="auto">
              <a:xfrm>
                <a:off x="2181946" y="2343150"/>
                <a:ext cx="256454" cy="256454"/>
              </a:xfrm>
              <a:prstGeom prst="ellipse">
                <a:avLst/>
              </a:prstGeom>
              <a:solidFill>
                <a:schemeClr val="tx1">
                  <a:lumMod val="25000"/>
                  <a:lumOff val="75000"/>
                </a:schemeClr>
              </a:solidFill>
              <a:ln w="9525">
                <a:noFill/>
                <a:round/>
              </a:ln>
            </p:spPr>
            <p:txBody>
              <a:bodyPr vert="horz" wrap="square" lIns="91440" tIns="45720" rIns="91440" bIns="45720" numCol="1" rtlCol="0" anchor="t" anchorCtr="0" compatLnSpc="1"/>
              <a:lstStyle/>
              <a:p>
                <a:pPr algn="ctr" defTabSz="1373694"/>
                <a:endParaRPr lang="en-US" sz="2664" dirty="0">
                  <a:solidFill>
                    <a:srgbClr val="262626"/>
                  </a:solidFill>
                </a:endParaRPr>
              </a:p>
            </p:txBody>
          </p:sp>
          <p:cxnSp>
            <p:nvCxnSpPr>
              <p:cNvPr id="29" name="Straight Connector 28"/>
              <p:cNvCxnSpPr/>
              <p:nvPr/>
            </p:nvCxnSpPr>
            <p:spPr>
              <a:xfrm>
                <a:off x="0" y="2470583"/>
                <a:ext cx="2209800"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Group 49"/>
            <p:cNvGrpSpPr/>
            <p:nvPr/>
          </p:nvGrpSpPr>
          <p:grpSpPr>
            <a:xfrm flipH="1">
              <a:off x="6705600" y="2443523"/>
              <a:ext cx="2438400" cy="256454"/>
              <a:chOff x="0" y="2343150"/>
              <a:chExt cx="2438400" cy="256454"/>
            </a:xfrm>
          </p:grpSpPr>
          <p:sp>
            <p:nvSpPr>
              <p:cNvPr id="26" name="Oval 25"/>
              <p:cNvSpPr/>
              <p:nvPr/>
            </p:nvSpPr>
            <p:spPr bwMode="auto">
              <a:xfrm>
                <a:off x="2181946" y="2343150"/>
                <a:ext cx="256454" cy="256454"/>
              </a:xfrm>
              <a:prstGeom prst="ellipse">
                <a:avLst/>
              </a:prstGeom>
              <a:solidFill>
                <a:schemeClr val="tx1">
                  <a:lumMod val="25000"/>
                  <a:lumOff val="75000"/>
                </a:schemeClr>
              </a:solidFill>
              <a:ln w="9525">
                <a:noFill/>
                <a:round/>
              </a:ln>
            </p:spPr>
            <p:txBody>
              <a:bodyPr vert="horz" wrap="square" lIns="91440" tIns="45720" rIns="91440" bIns="45720" numCol="1" rtlCol="0" anchor="t" anchorCtr="0" compatLnSpc="1"/>
              <a:lstStyle/>
              <a:p>
                <a:pPr algn="ctr" defTabSz="1373694"/>
                <a:endParaRPr lang="en-US" sz="2664" dirty="0">
                  <a:solidFill>
                    <a:srgbClr val="262626"/>
                  </a:solidFill>
                </a:endParaRPr>
              </a:p>
            </p:txBody>
          </p:sp>
          <p:cxnSp>
            <p:nvCxnSpPr>
              <p:cNvPr id="27" name="Straight Connector 26"/>
              <p:cNvCxnSpPr/>
              <p:nvPr/>
            </p:nvCxnSpPr>
            <p:spPr>
              <a:xfrm>
                <a:off x="0" y="2470583"/>
                <a:ext cx="2209800"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00806284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outVertical)">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fade">
                                      <p:cBhvr>
                                        <p:cTn id="15"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eam08">
    <p:spTree>
      <p:nvGrpSpPr>
        <p:cNvPr id="1" name=""/>
        <p:cNvGrpSpPr/>
        <p:nvPr/>
      </p:nvGrpSpPr>
      <p:grpSpPr>
        <a:xfrm>
          <a:off x="0" y="0"/>
          <a:ext cx="0" cy="0"/>
          <a:chOff x="0" y="0"/>
          <a:chExt cx="0" cy="0"/>
        </a:xfrm>
      </p:grpSpPr>
      <p:sp>
        <p:nvSpPr>
          <p:cNvPr id="24" name="Rounded Rectangle 23"/>
          <p:cNvSpPr/>
          <p:nvPr userDrawn="1"/>
        </p:nvSpPr>
        <p:spPr>
          <a:xfrm>
            <a:off x="872965" y="1698808"/>
            <a:ext cx="5069416" cy="4574995"/>
          </a:xfrm>
          <a:prstGeom prst="roundRect">
            <a:avLst>
              <a:gd name="adj" fmla="val 28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FFFFFF"/>
              </a:solidFill>
            </a:endParaRPr>
          </a:p>
        </p:txBody>
      </p:sp>
      <p:sp>
        <p:nvSpPr>
          <p:cNvPr id="27" name="Picture Placeholder 7"/>
          <p:cNvSpPr>
            <a:spLocks noGrp="1"/>
          </p:cNvSpPr>
          <p:nvPr>
            <p:ph type="pic" sz="quarter" idx="15" hasCustomPrompt="1"/>
          </p:nvPr>
        </p:nvSpPr>
        <p:spPr>
          <a:xfrm>
            <a:off x="1129854" y="1870708"/>
            <a:ext cx="1868377" cy="1901952"/>
          </a:xfrm>
          <a:prstGeom prst="roundRect">
            <a:avLst>
              <a:gd name="adj" fmla="val 8424"/>
            </a:avLst>
          </a:prstGeom>
          <a:ln>
            <a:noFill/>
          </a:ln>
        </p:spPr>
        <p:txBody>
          <a:bodyPr bIns="274320" anchor="b"/>
          <a:lstStyle>
            <a:lvl1pPr algn="ctr">
              <a:buNone/>
              <a:defRPr sz="1600">
                <a:solidFill>
                  <a:schemeClr val="bg1"/>
                </a:solidFill>
              </a:defRPr>
            </a:lvl1pPr>
          </a:lstStyle>
          <a:p>
            <a:r>
              <a:rPr lang="en-US" dirty="0"/>
              <a:t>Image Holder</a:t>
            </a:r>
          </a:p>
        </p:txBody>
      </p:sp>
      <p:sp>
        <p:nvSpPr>
          <p:cNvPr id="8" name="Oval 7"/>
          <p:cNvSpPr/>
          <p:nvPr userDrawn="1"/>
        </p:nvSpPr>
        <p:spPr>
          <a:xfrm>
            <a:off x="4765475" y="1390205"/>
            <a:ext cx="915720" cy="915720"/>
          </a:xfrm>
          <a:prstGeom prst="ellipse">
            <a:avLst/>
          </a:prstGeom>
          <a:solidFill>
            <a:schemeClr val="accent1"/>
          </a:solidFill>
          <a:ln w="19050">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3733" dirty="0">
              <a:solidFill>
                <a:srgbClr val="237DB9">
                  <a:lumMod val="75000"/>
                </a:srgbClr>
              </a:solidFill>
              <a:latin typeface="FontAwesome" pitchFamily="2" charset="0"/>
            </a:endParaRPr>
          </a:p>
        </p:txBody>
      </p:sp>
      <p:sp>
        <p:nvSpPr>
          <p:cNvPr id="9" name="Freeform 62"/>
          <p:cNvSpPr>
            <a:spLocks noChangeAspect="1" noEditPoints="1"/>
          </p:cNvSpPr>
          <p:nvPr userDrawn="1"/>
        </p:nvSpPr>
        <p:spPr bwMode="auto">
          <a:xfrm>
            <a:off x="5015616" y="1638680"/>
            <a:ext cx="415449" cy="418773"/>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10" name="Text Placeholder 3"/>
          <p:cNvSpPr>
            <a:spLocks noGrp="1"/>
          </p:cNvSpPr>
          <p:nvPr>
            <p:ph type="body" sz="half" idx="16" hasCustomPrompt="1"/>
          </p:nvPr>
        </p:nvSpPr>
        <p:spPr>
          <a:xfrm>
            <a:off x="3126618" y="2026600"/>
            <a:ext cx="1851785" cy="508973"/>
          </a:xfrm>
          <a:prstGeom prst="rect">
            <a:avLst/>
          </a:prstGeom>
        </p:spPr>
        <p:txBody>
          <a:bodyPr wrap="square" lIns="0" tIns="0" rIns="0" bIns="0" anchor="t">
            <a:noAutofit/>
          </a:bodyPr>
          <a:lstStyle>
            <a:lvl1pPr marL="0" indent="0" algn="l">
              <a:buNone/>
              <a:defRPr sz="14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11" name="Text Placeholder 3"/>
          <p:cNvSpPr>
            <a:spLocks noGrp="1"/>
          </p:cNvSpPr>
          <p:nvPr>
            <p:ph type="body" sz="half" idx="17"/>
          </p:nvPr>
        </p:nvSpPr>
        <p:spPr>
          <a:xfrm>
            <a:off x="3126618" y="2577159"/>
            <a:ext cx="2554580" cy="1143811"/>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12" name="Rounded Rectangle 11"/>
          <p:cNvSpPr/>
          <p:nvPr userDrawn="1"/>
        </p:nvSpPr>
        <p:spPr>
          <a:xfrm>
            <a:off x="6253159" y="1698808"/>
            <a:ext cx="5069416" cy="4574995"/>
          </a:xfrm>
          <a:prstGeom prst="roundRect">
            <a:avLst>
              <a:gd name="adj" fmla="val 28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FFFFFF"/>
              </a:solidFill>
            </a:endParaRPr>
          </a:p>
        </p:txBody>
      </p:sp>
      <p:sp>
        <p:nvSpPr>
          <p:cNvPr id="13" name="Picture Placeholder 7"/>
          <p:cNvSpPr>
            <a:spLocks noGrp="1"/>
          </p:cNvSpPr>
          <p:nvPr>
            <p:ph type="pic" sz="quarter" idx="18" hasCustomPrompt="1"/>
          </p:nvPr>
        </p:nvSpPr>
        <p:spPr>
          <a:xfrm>
            <a:off x="6510046" y="1870708"/>
            <a:ext cx="1868377" cy="1901952"/>
          </a:xfrm>
          <a:prstGeom prst="roundRect">
            <a:avLst>
              <a:gd name="adj" fmla="val 8424"/>
            </a:avLst>
          </a:prstGeom>
          <a:ln>
            <a:noFill/>
          </a:ln>
        </p:spPr>
        <p:txBody>
          <a:bodyPr bIns="274320" anchor="b"/>
          <a:lstStyle>
            <a:lvl1pPr algn="ctr">
              <a:buNone/>
              <a:defRPr sz="1600">
                <a:solidFill>
                  <a:schemeClr val="bg1"/>
                </a:solidFill>
              </a:defRPr>
            </a:lvl1pPr>
          </a:lstStyle>
          <a:p>
            <a:r>
              <a:rPr lang="en-US" dirty="0"/>
              <a:t>Image Holder</a:t>
            </a:r>
          </a:p>
        </p:txBody>
      </p:sp>
      <p:sp>
        <p:nvSpPr>
          <p:cNvPr id="14" name="Oval 13"/>
          <p:cNvSpPr/>
          <p:nvPr userDrawn="1"/>
        </p:nvSpPr>
        <p:spPr>
          <a:xfrm>
            <a:off x="10145668" y="1390205"/>
            <a:ext cx="915720" cy="915720"/>
          </a:xfrm>
          <a:prstGeom prst="ellipse">
            <a:avLst/>
          </a:prstGeom>
          <a:solidFill>
            <a:schemeClr val="accent2"/>
          </a:solidFill>
          <a:ln w="19050">
            <a:solidFill>
              <a:schemeClr val="accent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3733" dirty="0">
              <a:solidFill>
                <a:srgbClr val="237DB9">
                  <a:lumMod val="75000"/>
                </a:srgbClr>
              </a:solidFill>
              <a:latin typeface="FontAwesome" pitchFamily="2" charset="0"/>
            </a:endParaRPr>
          </a:p>
        </p:txBody>
      </p:sp>
      <p:sp>
        <p:nvSpPr>
          <p:cNvPr id="16" name="Text Placeholder 3"/>
          <p:cNvSpPr>
            <a:spLocks noGrp="1"/>
          </p:cNvSpPr>
          <p:nvPr>
            <p:ph type="body" sz="half" idx="19" hasCustomPrompt="1"/>
          </p:nvPr>
        </p:nvSpPr>
        <p:spPr>
          <a:xfrm>
            <a:off x="8506813" y="2026600"/>
            <a:ext cx="1851785" cy="508973"/>
          </a:xfrm>
          <a:prstGeom prst="rect">
            <a:avLst/>
          </a:prstGeom>
        </p:spPr>
        <p:txBody>
          <a:bodyPr wrap="square" lIns="0" tIns="0" rIns="0" bIns="0" anchor="t">
            <a:noAutofit/>
          </a:bodyPr>
          <a:lstStyle>
            <a:lvl1pPr marL="0" indent="0" algn="l">
              <a:buNone/>
              <a:defRPr sz="14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17" name="Text Placeholder 3"/>
          <p:cNvSpPr>
            <a:spLocks noGrp="1"/>
          </p:cNvSpPr>
          <p:nvPr>
            <p:ph type="body" sz="half" idx="20"/>
          </p:nvPr>
        </p:nvSpPr>
        <p:spPr>
          <a:xfrm>
            <a:off x="8506813" y="2577159"/>
            <a:ext cx="2554580" cy="1143811"/>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19" name="Freeform 178"/>
          <p:cNvSpPr>
            <a:spLocks noEditPoints="1"/>
          </p:cNvSpPr>
          <p:nvPr userDrawn="1"/>
        </p:nvSpPr>
        <p:spPr bwMode="auto">
          <a:xfrm>
            <a:off x="10380252" y="1679901"/>
            <a:ext cx="446552" cy="336328"/>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18" name="Round Same Side Corner Rectangle 17"/>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20"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1"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2"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395506183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animEffect transition="in" filter="fade">
                                      <p:cBhvr>
                                        <p:cTn id="11" dur="500"/>
                                        <p:tgtEl>
                                          <p:spTgt spid="22">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arn(outHorizontal)">
                                      <p:cBhvr>
                                        <p:cTn id="19" dur="500"/>
                                        <p:tgtEl>
                                          <p:spTgt spid="2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wipe(left)">
                                      <p:cBhvr>
                                        <p:cTn id="23" dur="500"/>
                                        <p:tgtEl>
                                          <p:spTgt spid="10">
                                            <p:txEl>
                                              <p:pRg st="0" end="0"/>
                                            </p:txEl>
                                          </p:spTgt>
                                        </p:tgtEl>
                                      </p:cBhvr>
                                    </p:animEffect>
                                  </p:childTnLst>
                                </p:cTn>
                              </p:par>
                            </p:childTnLst>
                          </p:cTn>
                        </p:par>
                        <p:par>
                          <p:cTn id="24" fill="hold">
                            <p:stCondLst>
                              <p:cond delay="2500"/>
                            </p:stCondLst>
                            <p:childTnLst>
                              <p:par>
                                <p:cTn id="25" presetID="45" presetClass="entr" presetSubtype="0" fill="hold" grpId="0" nodeType="after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ppt_w</p:attrName>
                                        </p:attrNameLst>
                                      </p:cBhvr>
                                      <p:tavLst>
                                        <p:tav tm="0" fmla="#ppt_w*sin(2.5*pi*$)">
                                          <p:val>
                                            <p:fltVal val="0"/>
                                          </p:val>
                                        </p:tav>
                                        <p:tav tm="100000">
                                          <p:val>
                                            <p:fltVal val="1"/>
                                          </p:val>
                                        </p:tav>
                                      </p:tavLst>
                                    </p:anim>
                                    <p:anim calcmode="lin" valueType="num">
                                      <p:cBhvr>
                                        <p:cTn id="29" dur="1000" fill="hold"/>
                                        <p:tgtEl>
                                          <p:spTgt spid="8"/>
                                        </p:tgtEl>
                                        <p:attrNameLst>
                                          <p:attrName>ppt_h</p:attrName>
                                        </p:attrNameLst>
                                      </p:cBhvr>
                                      <p:tavLst>
                                        <p:tav tm="0">
                                          <p:val>
                                            <p:strVal val="#ppt_h"/>
                                          </p:val>
                                        </p:tav>
                                        <p:tav tm="100000">
                                          <p:val>
                                            <p:strVal val="#ppt_h"/>
                                          </p:val>
                                        </p:tav>
                                      </p:tavLst>
                                    </p:anim>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childTnLst>
                          </p:cTn>
                        </p:par>
                        <p:par>
                          <p:cTn id="36" fill="hold">
                            <p:stCondLst>
                              <p:cond delay="3500"/>
                            </p:stCondLst>
                            <p:childTnLst>
                              <p:par>
                                <p:cTn id="37" presetID="22" presetClass="entr" presetSubtype="8" fill="hold" grpId="0" nodeType="afterEffect" nodePh="1">
                                  <p:stCondLst>
                                    <p:cond delay="0"/>
                                  </p:stCondLst>
                                  <p:endCondLst>
                                    <p:cond evt="begin" delay="0">
                                      <p:tn val="37"/>
                                    </p:cond>
                                  </p:end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000"/>
                            </p:stCondLst>
                            <p:childTnLst>
                              <p:par>
                                <p:cTn id="41" presetID="22" presetClass="entr" presetSubtype="4"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childTnLst>
                          </p:cTn>
                        </p:par>
                        <p:par>
                          <p:cTn id="44" fill="hold">
                            <p:stCondLst>
                              <p:cond delay="4500"/>
                            </p:stCondLst>
                            <p:childTnLst>
                              <p:par>
                                <p:cTn id="45" presetID="16" presetClass="entr" presetSubtype="4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outHorizontal)">
                                      <p:cBhvr>
                                        <p:cTn id="47" dur="500"/>
                                        <p:tgtEl>
                                          <p:spTgt spid="13"/>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animEffect transition="in" filter="wipe(left)">
                                      <p:cBhvr>
                                        <p:cTn id="51" dur="500"/>
                                        <p:tgtEl>
                                          <p:spTgt spid="16">
                                            <p:txEl>
                                              <p:pRg st="0" end="0"/>
                                            </p:txEl>
                                          </p:spTgt>
                                        </p:tgtEl>
                                      </p:cBhvr>
                                    </p:animEffect>
                                  </p:childTnLst>
                                </p:cTn>
                              </p:par>
                            </p:childTnLst>
                          </p:cTn>
                        </p:par>
                        <p:par>
                          <p:cTn id="52" fill="hold">
                            <p:stCondLst>
                              <p:cond delay="5500"/>
                            </p:stCondLst>
                            <p:childTnLst>
                              <p:par>
                                <p:cTn id="53" presetID="45" presetClass="entr" presetSubtype="0" fill="hold" grpId="0" nodeType="afterEffect">
                                  <p:stCondLst>
                                    <p:cond delay="0"/>
                                  </p:stCondLst>
                                  <p:iterate type="lt">
                                    <p:tmPct val="10000"/>
                                  </p:iterate>
                                  <p:childTnLst>
                                    <p:set>
                                      <p:cBhvr>
                                        <p:cTn id="54" dur="1" fill="hold">
                                          <p:stCondLst>
                                            <p:cond delay="0"/>
                                          </p:stCondLst>
                                        </p:cTn>
                                        <p:tgtEl>
                                          <p:spTgt spid="14"/>
                                        </p:tgtEl>
                                        <p:attrNameLst>
                                          <p:attrName>style.visibility</p:attrName>
                                        </p:attrNameLst>
                                      </p:cBhvr>
                                      <p:to>
                                        <p:strVal val="visible"/>
                                      </p:to>
                                    </p:set>
                                    <p:animEffect transition="in" filter="fade">
                                      <p:cBhvr>
                                        <p:cTn id="55" dur="1000"/>
                                        <p:tgtEl>
                                          <p:spTgt spid="14"/>
                                        </p:tgtEl>
                                      </p:cBhvr>
                                    </p:animEffect>
                                    <p:anim calcmode="lin" valueType="num">
                                      <p:cBhvr>
                                        <p:cTn id="56" dur="1000" fill="hold"/>
                                        <p:tgtEl>
                                          <p:spTgt spid="14"/>
                                        </p:tgtEl>
                                        <p:attrNameLst>
                                          <p:attrName>ppt_w</p:attrName>
                                        </p:attrNameLst>
                                      </p:cBhvr>
                                      <p:tavLst>
                                        <p:tav tm="0" fmla="#ppt_w*sin(2.5*pi*$)">
                                          <p:val>
                                            <p:fltVal val="0"/>
                                          </p:val>
                                        </p:tav>
                                        <p:tav tm="100000">
                                          <p:val>
                                            <p:fltVal val="1"/>
                                          </p:val>
                                        </p:tav>
                                      </p:tavLst>
                                    </p:anim>
                                    <p:anim calcmode="lin" valueType="num">
                                      <p:cBhvr>
                                        <p:cTn id="57" dur="1000" fill="hold"/>
                                        <p:tgtEl>
                                          <p:spTgt spid="14"/>
                                        </p:tgtEl>
                                        <p:attrNameLst>
                                          <p:attrName>ppt_h</p:attrName>
                                        </p:attrNameLst>
                                      </p:cBhvr>
                                      <p:tavLst>
                                        <p:tav tm="0">
                                          <p:val>
                                            <p:strVal val="#ppt_h"/>
                                          </p:val>
                                        </p:tav>
                                        <p:tav tm="100000">
                                          <p:val>
                                            <p:strVal val="#ppt_h"/>
                                          </p:val>
                                        </p:tav>
                                      </p:tavLst>
                                    </p:anim>
                                  </p:childTnLst>
                                </p:cTn>
                              </p:par>
                            </p:childTnLst>
                          </p:cTn>
                        </p:par>
                        <p:par>
                          <p:cTn id="58" fill="hold">
                            <p:stCondLst>
                              <p:cond delay="6500"/>
                            </p:stCondLst>
                            <p:childTnLst>
                              <p:par>
                                <p:cTn id="59" presetID="53" presetClass="entr" presetSubtype="16"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childTnLst>
                          </p:cTn>
                        </p:par>
                        <p:par>
                          <p:cTn id="64" fill="hold">
                            <p:stCondLst>
                              <p:cond delay="7000"/>
                            </p:stCondLst>
                            <p:childTnLst>
                              <p:par>
                                <p:cTn id="65" presetID="22" presetClass="entr" presetSubtype="8" fill="hold" grpId="0" nodeType="afterEffect" nodePh="1">
                                  <p:stCondLst>
                                    <p:cond delay="0"/>
                                  </p:stCondLst>
                                  <p:endCondLst>
                                    <p:cond evt="begin" delay="0">
                                      <p:tn val="65"/>
                                    </p:cond>
                                  </p:end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wipe(left)">
                                      <p:cBhvr>
                                        <p:cTn id="6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7" grpId="0"/>
      <p:bldP spid="8" grpId="0" bldLvl="0" animBg="1"/>
      <p:bldP spid="9" grpId="0" bldLvl="0" animBg="1"/>
      <p:bldP spid="1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bldLvl="0" animBg="1"/>
      <p:bldP spid="13" grpId="0"/>
      <p:bldP spid="14" grpId="0" bldLvl="0" animBg="1"/>
      <p:bldP spid="1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bldLvl="0" animBg="1"/>
      <p:bldP spid="21" grpId="0"/>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eam08">
    <p:spTree>
      <p:nvGrpSpPr>
        <p:cNvPr id="1" name=""/>
        <p:cNvGrpSpPr/>
        <p:nvPr/>
      </p:nvGrpSpPr>
      <p:grpSpPr>
        <a:xfrm>
          <a:off x="0" y="0"/>
          <a:ext cx="0" cy="0"/>
          <a:chOff x="0" y="0"/>
          <a:chExt cx="0" cy="0"/>
        </a:xfrm>
      </p:grpSpPr>
      <p:sp>
        <p:nvSpPr>
          <p:cNvPr id="49" name="Rounded Rectangle 48"/>
          <p:cNvSpPr/>
          <p:nvPr userDrawn="1"/>
        </p:nvSpPr>
        <p:spPr>
          <a:xfrm>
            <a:off x="6299202" y="4170685"/>
            <a:ext cx="4454941" cy="1920232"/>
          </a:xfrm>
          <a:prstGeom prst="roundRect">
            <a:avLst>
              <a:gd name="adj" fmla="val 5551"/>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FFFFFF"/>
              </a:solidFill>
            </a:endParaRPr>
          </a:p>
        </p:txBody>
      </p:sp>
      <p:sp>
        <p:nvSpPr>
          <p:cNvPr id="41" name="Rounded Rectangle 40"/>
          <p:cNvSpPr/>
          <p:nvPr userDrawn="1"/>
        </p:nvSpPr>
        <p:spPr>
          <a:xfrm>
            <a:off x="6299202" y="1731656"/>
            <a:ext cx="4454941" cy="1920232"/>
          </a:xfrm>
          <a:prstGeom prst="roundRect">
            <a:avLst>
              <a:gd name="adj" fmla="val 5551"/>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FFFFFF"/>
              </a:solidFill>
            </a:endParaRPr>
          </a:p>
        </p:txBody>
      </p:sp>
      <p:sp>
        <p:nvSpPr>
          <p:cNvPr id="37" name="Rounded Rectangle 36"/>
          <p:cNvSpPr/>
          <p:nvPr userDrawn="1"/>
        </p:nvSpPr>
        <p:spPr>
          <a:xfrm>
            <a:off x="1411262" y="4150369"/>
            <a:ext cx="4454941" cy="1920232"/>
          </a:xfrm>
          <a:prstGeom prst="roundRect">
            <a:avLst>
              <a:gd name="adj" fmla="val 5551"/>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FFFFFF"/>
              </a:solidFill>
            </a:endParaRPr>
          </a:p>
        </p:txBody>
      </p:sp>
      <p:sp>
        <p:nvSpPr>
          <p:cNvPr id="20" name="Rounded Rectangle 19"/>
          <p:cNvSpPr/>
          <p:nvPr userDrawn="1"/>
        </p:nvSpPr>
        <p:spPr>
          <a:xfrm>
            <a:off x="1411262" y="1731656"/>
            <a:ext cx="4454941" cy="1920232"/>
          </a:xfrm>
          <a:prstGeom prst="roundRect">
            <a:avLst>
              <a:gd name="adj" fmla="val 5551"/>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FFFFFF"/>
              </a:solidFill>
            </a:endParaRPr>
          </a:p>
        </p:txBody>
      </p:sp>
      <p:sp>
        <p:nvSpPr>
          <p:cNvPr id="34" name="Picture Placeholder 7"/>
          <p:cNvSpPr>
            <a:spLocks noGrp="1"/>
          </p:cNvSpPr>
          <p:nvPr>
            <p:ph type="pic" sz="quarter" idx="15" hasCustomPrompt="1"/>
          </p:nvPr>
        </p:nvSpPr>
        <p:spPr>
          <a:xfrm>
            <a:off x="696039" y="1916161"/>
            <a:ext cx="1523839" cy="1551223"/>
          </a:xfrm>
          <a:prstGeom prst="roundRect">
            <a:avLst>
              <a:gd name="adj" fmla="val 8424"/>
            </a:avLst>
          </a:prstGeom>
          <a:ln w="28575">
            <a:solidFill>
              <a:schemeClr val="accent1"/>
            </a:solidFill>
          </a:ln>
        </p:spPr>
        <p:txBody>
          <a:bodyPr bIns="274320" anchor="b"/>
          <a:lstStyle>
            <a:lvl1pPr algn="ctr">
              <a:buNone/>
              <a:defRPr sz="1600">
                <a:solidFill>
                  <a:schemeClr val="bg1">
                    <a:lumMod val="65000"/>
                  </a:schemeClr>
                </a:solidFill>
              </a:defRPr>
            </a:lvl1pPr>
          </a:lstStyle>
          <a:p>
            <a:r>
              <a:rPr lang="en-US" dirty="0"/>
              <a:t>Image Holder</a:t>
            </a:r>
          </a:p>
        </p:txBody>
      </p:sp>
      <p:sp>
        <p:nvSpPr>
          <p:cNvPr id="35" name="Text Placeholder 3"/>
          <p:cNvSpPr>
            <a:spLocks noGrp="1"/>
          </p:cNvSpPr>
          <p:nvPr>
            <p:ph type="body" sz="half" idx="16" hasCustomPrompt="1"/>
          </p:nvPr>
        </p:nvSpPr>
        <p:spPr>
          <a:xfrm>
            <a:off x="2438405" y="1836235"/>
            <a:ext cx="1851785" cy="508973"/>
          </a:xfrm>
          <a:prstGeom prst="rect">
            <a:avLst/>
          </a:prstGeom>
        </p:spPr>
        <p:txBody>
          <a:bodyPr wrap="square" lIns="0" tIns="0" rIns="0" bIns="0" anchor="t">
            <a:noAutofit/>
          </a:bodyPr>
          <a:lstStyle>
            <a:lvl1pPr marL="0" indent="0" algn="l">
              <a:buNone/>
              <a:defRPr sz="1465" b="1" baseline="0">
                <a:solidFill>
                  <a:schemeClr val="accent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36" name="Text Placeholder 3"/>
          <p:cNvSpPr>
            <a:spLocks noGrp="1"/>
          </p:cNvSpPr>
          <p:nvPr>
            <p:ph type="body" sz="half" idx="17"/>
          </p:nvPr>
        </p:nvSpPr>
        <p:spPr>
          <a:xfrm>
            <a:off x="2438403" y="2386792"/>
            <a:ext cx="2400967" cy="1143811"/>
          </a:xfrm>
          <a:prstGeom prst="rect">
            <a:avLst/>
          </a:prstGeom>
        </p:spPr>
        <p:txBody>
          <a:bodyPr wrap="square" lIns="0" tIns="0" rIns="0" bIns="0" anchor="t">
            <a:noAutofit/>
          </a:bodyPr>
          <a:lstStyle>
            <a:lvl1pPr marL="0" indent="0" algn="l">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8" name="Picture Placeholder 7"/>
          <p:cNvSpPr>
            <a:spLocks noGrp="1"/>
          </p:cNvSpPr>
          <p:nvPr>
            <p:ph type="pic" sz="quarter" idx="18" hasCustomPrompt="1"/>
          </p:nvPr>
        </p:nvSpPr>
        <p:spPr>
          <a:xfrm>
            <a:off x="645238" y="4334874"/>
            <a:ext cx="1523839" cy="1551223"/>
          </a:xfrm>
          <a:prstGeom prst="roundRect">
            <a:avLst>
              <a:gd name="adj" fmla="val 8424"/>
            </a:avLst>
          </a:prstGeom>
          <a:ln w="28575">
            <a:solidFill>
              <a:schemeClr val="accent2"/>
            </a:solidFill>
          </a:ln>
        </p:spPr>
        <p:txBody>
          <a:bodyPr bIns="274320" anchor="b"/>
          <a:lstStyle>
            <a:lvl1pPr algn="ctr">
              <a:buNone/>
              <a:defRPr sz="1600">
                <a:solidFill>
                  <a:schemeClr val="bg1">
                    <a:lumMod val="65000"/>
                  </a:schemeClr>
                </a:solidFill>
              </a:defRPr>
            </a:lvl1pPr>
          </a:lstStyle>
          <a:p>
            <a:r>
              <a:rPr lang="en-US" dirty="0"/>
              <a:t>Image Holder</a:t>
            </a:r>
          </a:p>
        </p:txBody>
      </p:sp>
      <p:sp>
        <p:nvSpPr>
          <p:cNvPr id="39" name="Text Placeholder 3"/>
          <p:cNvSpPr>
            <a:spLocks noGrp="1"/>
          </p:cNvSpPr>
          <p:nvPr>
            <p:ph type="body" sz="half" idx="19" hasCustomPrompt="1"/>
          </p:nvPr>
        </p:nvSpPr>
        <p:spPr>
          <a:xfrm>
            <a:off x="2438405" y="4254948"/>
            <a:ext cx="1851785" cy="508973"/>
          </a:xfrm>
          <a:prstGeom prst="rect">
            <a:avLst/>
          </a:prstGeom>
        </p:spPr>
        <p:txBody>
          <a:bodyPr wrap="square" lIns="0" tIns="0" rIns="0" bIns="0" anchor="t">
            <a:noAutofit/>
          </a:bodyPr>
          <a:lstStyle>
            <a:lvl1pPr marL="0" indent="0" algn="l">
              <a:buNone/>
              <a:defRPr sz="1465" b="1" baseline="0">
                <a:solidFill>
                  <a:schemeClr val="accent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40" name="Text Placeholder 3"/>
          <p:cNvSpPr>
            <a:spLocks noGrp="1"/>
          </p:cNvSpPr>
          <p:nvPr>
            <p:ph type="body" sz="half" idx="20"/>
          </p:nvPr>
        </p:nvSpPr>
        <p:spPr>
          <a:xfrm>
            <a:off x="2438403" y="4805505"/>
            <a:ext cx="2400967" cy="1143811"/>
          </a:xfrm>
          <a:prstGeom prst="rect">
            <a:avLst/>
          </a:prstGeom>
        </p:spPr>
        <p:txBody>
          <a:bodyPr wrap="square" lIns="0" tIns="0" rIns="0" bIns="0" anchor="t">
            <a:noAutofit/>
          </a:bodyPr>
          <a:lstStyle>
            <a:lvl1pPr marL="0" indent="0" algn="l">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46" name="Picture Placeholder 7"/>
          <p:cNvSpPr>
            <a:spLocks noGrp="1"/>
          </p:cNvSpPr>
          <p:nvPr>
            <p:ph type="pic" sz="quarter" idx="21" hasCustomPrompt="1"/>
          </p:nvPr>
        </p:nvSpPr>
        <p:spPr>
          <a:xfrm>
            <a:off x="9992226" y="1916161"/>
            <a:ext cx="1523839" cy="1551223"/>
          </a:xfrm>
          <a:prstGeom prst="roundRect">
            <a:avLst>
              <a:gd name="adj" fmla="val 8424"/>
            </a:avLst>
          </a:prstGeom>
          <a:ln w="28575">
            <a:solidFill>
              <a:schemeClr val="accent3"/>
            </a:solidFill>
          </a:ln>
        </p:spPr>
        <p:txBody>
          <a:bodyPr bIns="274320" anchor="b"/>
          <a:lstStyle>
            <a:lvl1pPr algn="ctr">
              <a:buNone/>
              <a:defRPr sz="1600">
                <a:solidFill>
                  <a:schemeClr val="bg1">
                    <a:lumMod val="65000"/>
                  </a:schemeClr>
                </a:solidFill>
              </a:defRPr>
            </a:lvl1pPr>
          </a:lstStyle>
          <a:p>
            <a:r>
              <a:rPr lang="en-US" dirty="0"/>
              <a:t>Image Holder</a:t>
            </a:r>
          </a:p>
        </p:txBody>
      </p:sp>
      <p:sp>
        <p:nvSpPr>
          <p:cNvPr id="47" name="Text Placeholder 3"/>
          <p:cNvSpPr>
            <a:spLocks noGrp="1"/>
          </p:cNvSpPr>
          <p:nvPr>
            <p:ph type="body" sz="half" idx="22" hasCustomPrompt="1"/>
          </p:nvPr>
        </p:nvSpPr>
        <p:spPr>
          <a:xfrm>
            <a:off x="7900258" y="1836235"/>
            <a:ext cx="1851785" cy="508973"/>
          </a:xfrm>
          <a:prstGeom prst="rect">
            <a:avLst/>
          </a:prstGeom>
        </p:spPr>
        <p:txBody>
          <a:bodyPr wrap="square" lIns="0" tIns="0" rIns="0" bIns="0" anchor="t">
            <a:noAutofit/>
          </a:bodyPr>
          <a:lstStyle>
            <a:lvl1pPr marL="0" indent="0" algn="r">
              <a:buNone/>
              <a:defRPr sz="1465" b="1" baseline="0">
                <a:solidFill>
                  <a:schemeClr val="accent3"/>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48" name="Text Placeholder 3"/>
          <p:cNvSpPr>
            <a:spLocks noGrp="1"/>
          </p:cNvSpPr>
          <p:nvPr>
            <p:ph type="body" sz="half" idx="23"/>
          </p:nvPr>
        </p:nvSpPr>
        <p:spPr>
          <a:xfrm>
            <a:off x="7351077" y="2386792"/>
            <a:ext cx="2400967" cy="1143811"/>
          </a:xfrm>
          <a:prstGeom prst="rect">
            <a:avLst/>
          </a:prstGeom>
        </p:spPr>
        <p:txBody>
          <a:bodyPr wrap="square" lIns="0" tIns="0" rIns="0" bIns="0" anchor="t">
            <a:noAutofit/>
          </a:bodyPr>
          <a:lstStyle>
            <a:lvl1pPr marL="0" indent="0" algn="r">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50" name="Picture Placeholder 7"/>
          <p:cNvSpPr>
            <a:spLocks noGrp="1"/>
          </p:cNvSpPr>
          <p:nvPr>
            <p:ph type="pic" sz="quarter" idx="24" hasCustomPrompt="1"/>
          </p:nvPr>
        </p:nvSpPr>
        <p:spPr>
          <a:xfrm>
            <a:off x="9992226" y="4355190"/>
            <a:ext cx="1523839" cy="1551223"/>
          </a:xfrm>
          <a:prstGeom prst="roundRect">
            <a:avLst>
              <a:gd name="adj" fmla="val 8424"/>
            </a:avLst>
          </a:prstGeom>
          <a:ln w="28575">
            <a:solidFill>
              <a:schemeClr val="accent4"/>
            </a:solidFill>
          </a:ln>
        </p:spPr>
        <p:txBody>
          <a:bodyPr bIns="274320" anchor="b"/>
          <a:lstStyle>
            <a:lvl1pPr algn="ctr">
              <a:buNone/>
              <a:defRPr sz="1600">
                <a:solidFill>
                  <a:schemeClr val="bg1">
                    <a:lumMod val="65000"/>
                  </a:schemeClr>
                </a:solidFill>
              </a:defRPr>
            </a:lvl1pPr>
          </a:lstStyle>
          <a:p>
            <a:r>
              <a:rPr lang="en-US" dirty="0"/>
              <a:t>Image Holder</a:t>
            </a:r>
          </a:p>
        </p:txBody>
      </p:sp>
      <p:sp>
        <p:nvSpPr>
          <p:cNvPr id="51" name="Text Placeholder 3"/>
          <p:cNvSpPr>
            <a:spLocks noGrp="1"/>
          </p:cNvSpPr>
          <p:nvPr>
            <p:ph type="body" sz="half" idx="25" hasCustomPrompt="1"/>
          </p:nvPr>
        </p:nvSpPr>
        <p:spPr>
          <a:xfrm>
            <a:off x="7900258" y="4275263"/>
            <a:ext cx="1851785" cy="508973"/>
          </a:xfrm>
          <a:prstGeom prst="rect">
            <a:avLst/>
          </a:prstGeom>
        </p:spPr>
        <p:txBody>
          <a:bodyPr wrap="square" lIns="0" tIns="0" rIns="0" bIns="0" anchor="t">
            <a:noAutofit/>
          </a:bodyPr>
          <a:lstStyle>
            <a:lvl1pPr marL="0" indent="0" algn="r">
              <a:buNone/>
              <a:defRPr sz="1465" b="1" baseline="0">
                <a:solidFill>
                  <a:schemeClr val="accent4"/>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a:p>
            <a:pPr lvl="0"/>
            <a:endParaRPr lang="en-US" dirty="0"/>
          </a:p>
        </p:txBody>
      </p:sp>
      <p:sp>
        <p:nvSpPr>
          <p:cNvPr id="52" name="Text Placeholder 3"/>
          <p:cNvSpPr>
            <a:spLocks noGrp="1"/>
          </p:cNvSpPr>
          <p:nvPr>
            <p:ph type="body" sz="half" idx="26"/>
          </p:nvPr>
        </p:nvSpPr>
        <p:spPr>
          <a:xfrm>
            <a:off x="7351077" y="4825821"/>
            <a:ext cx="2400967" cy="1143811"/>
          </a:xfrm>
          <a:prstGeom prst="rect">
            <a:avLst/>
          </a:prstGeom>
        </p:spPr>
        <p:txBody>
          <a:bodyPr wrap="square" lIns="0" tIns="0" rIns="0" bIns="0" anchor="t">
            <a:noAutofit/>
          </a:bodyPr>
          <a:lstStyle>
            <a:lvl1pPr marL="0" indent="0" algn="r">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65" name="Rounded Rectangle 64"/>
          <p:cNvSpPr/>
          <p:nvPr userDrawn="1"/>
        </p:nvSpPr>
        <p:spPr>
          <a:xfrm>
            <a:off x="4965700" y="2870201"/>
            <a:ext cx="2032003" cy="1914036"/>
          </a:xfrm>
          <a:prstGeom prst="roundRect">
            <a:avLst>
              <a:gd name="adj" fmla="val 804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53" name="Freeform 245"/>
          <p:cNvSpPr/>
          <p:nvPr userDrawn="1"/>
        </p:nvSpPr>
        <p:spPr bwMode="auto">
          <a:xfrm>
            <a:off x="5598413" y="3443932"/>
            <a:ext cx="766579" cy="766577"/>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24" name="Round Same Side Corner Rectangle 23"/>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25"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6"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7"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8896955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xEl>
                                              <p:pRg st="0" end="0"/>
                                            </p:txEl>
                                          </p:spTgt>
                                        </p:tgtEl>
                                        <p:attrNameLst>
                                          <p:attrName>style.visibility</p:attrName>
                                        </p:attrNameLst>
                                      </p:cBhvr>
                                      <p:to>
                                        <p:strVal val="visible"/>
                                      </p:to>
                                    </p:set>
                                    <p:animEffect transition="in" filter="fade">
                                      <p:cBhvr>
                                        <p:cTn id="11" dur="500"/>
                                        <p:tgtEl>
                                          <p:spTgt spid="27">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 calcmode="lin" valueType="num">
                                      <p:cBhvr>
                                        <p:cTn id="15" dur="500" fill="hold"/>
                                        <p:tgtEl>
                                          <p:spTgt spid="65"/>
                                        </p:tgtEl>
                                        <p:attrNameLst>
                                          <p:attrName>ppt_w</p:attrName>
                                        </p:attrNameLst>
                                      </p:cBhvr>
                                      <p:tavLst>
                                        <p:tav tm="0">
                                          <p:val>
                                            <p:fltVal val="0"/>
                                          </p:val>
                                        </p:tav>
                                        <p:tav tm="100000">
                                          <p:val>
                                            <p:strVal val="#ppt_w"/>
                                          </p:val>
                                        </p:tav>
                                      </p:tavLst>
                                    </p:anim>
                                    <p:anim calcmode="lin" valueType="num">
                                      <p:cBhvr>
                                        <p:cTn id="16" dur="500" fill="hold"/>
                                        <p:tgtEl>
                                          <p:spTgt spid="65"/>
                                        </p:tgtEl>
                                        <p:attrNameLst>
                                          <p:attrName>ppt_h</p:attrName>
                                        </p:attrNameLst>
                                      </p:cBhvr>
                                      <p:tavLst>
                                        <p:tav tm="0">
                                          <p:val>
                                            <p:fltVal val="0"/>
                                          </p:val>
                                        </p:tav>
                                        <p:tav tm="100000">
                                          <p:val>
                                            <p:strVal val="#ppt_h"/>
                                          </p:val>
                                        </p:tav>
                                      </p:tavLst>
                                    </p:anim>
                                    <p:animEffect transition="in" filter="fade">
                                      <p:cBhvr>
                                        <p:cTn id="17" dur="500"/>
                                        <p:tgtEl>
                                          <p:spTgt spid="65"/>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53"/>
                                        </p:tgtEl>
                                        <p:attrNameLst>
                                          <p:attrName>style.visibility</p:attrName>
                                        </p:attrNameLst>
                                      </p:cBhvr>
                                      <p:to>
                                        <p:strVal val="visible"/>
                                      </p:to>
                                    </p:set>
                                    <p:anim calcmode="lin" valueType="num">
                                      <p:cBhvr>
                                        <p:cTn id="21" dur="500" fill="hold"/>
                                        <p:tgtEl>
                                          <p:spTgt spid="53"/>
                                        </p:tgtEl>
                                        <p:attrNameLst>
                                          <p:attrName>ppt_w</p:attrName>
                                        </p:attrNameLst>
                                      </p:cBhvr>
                                      <p:tavLst>
                                        <p:tav tm="0">
                                          <p:val>
                                            <p:fltVal val="0"/>
                                          </p:val>
                                        </p:tav>
                                        <p:tav tm="100000">
                                          <p:val>
                                            <p:strVal val="#ppt_w"/>
                                          </p:val>
                                        </p:tav>
                                      </p:tavLst>
                                    </p:anim>
                                    <p:anim calcmode="lin" valueType="num">
                                      <p:cBhvr>
                                        <p:cTn id="22" dur="500" fill="hold"/>
                                        <p:tgtEl>
                                          <p:spTgt spid="53"/>
                                        </p:tgtEl>
                                        <p:attrNameLst>
                                          <p:attrName>ppt_h</p:attrName>
                                        </p:attrNameLst>
                                      </p:cBhvr>
                                      <p:tavLst>
                                        <p:tav tm="0">
                                          <p:val>
                                            <p:fltVal val="0"/>
                                          </p:val>
                                        </p:tav>
                                        <p:tav tm="100000">
                                          <p:val>
                                            <p:strVal val="#ppt_h"/>
                                          </p:val>
                                        </p:tav>
                                      </p:tavLst>
                                    </p:anim>
                                    <p:animEffect transition="in" filter="fade">
                                      <p:cBhvr>
                                        <p:cTn id="23" dur="500"/>
                                        <p:tgtEl>
                                          <p:spTgt spid="53"/>
                                        </p:tgtEl>
                                      </p:cBhvr>
                                    </p:animEffect>
                                  </p:childTnLst>
                                </p:cTn>
                              </p:par>
                            </p:childTnLst>
                          </p:cTn>
                        </p:par>
                        <p:par>
                          <p:cTn id="24" fill="hold">
                            <p:stCondLst>
                              <p:cond delay="2000"/>
                            </p:stCondLst>
                            <p:childTnLst>
                              <p:par>
                                <p:cTn id="25" presetID="16" presetClass="entr" presetSubtype="42"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barn(outHorizontal)">
                                      <p:cBhvr>
                                        <p:cTn id="27" dur="500"/>
                                        <p:tgtEl>
                                          <p:spTgt spid="34"/>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3000"/>
                            </p:stCondLst>
                            <p:childTnLst>
                              <p:par>
                                <p:cTn id="33" presetID="22" presetClass="entr" presetSubtype="8" fill="hold" grpId="0" nodeType="afterEffect">
                                  <p:stCondLst>
                                    <p:cond delay="0"/>
                                  </p:stCondLst>
                                  <p:childTnLst>
                                    <p:set>
                                      <p:cBhvr>
                                        <p:cTn id="34" dur="1" fill="hold">
                                          <p:stCondLst>
                                            <p:cond delay="0"/>
                                          </p:stCondLst>
                                        </p:cTn>
                                        <p:tgtEl>
                                          <p:spTgt spid="35">
                                            <p:txEl>
                                              <p:pRg st="0" end="0"/>
                                            </p:txEl>
                                          </p:spTgt>
                                        </p:tgtEl>
                                        <p:attrNameLst>
                                          <p:attrName>style.visibility</p:attrName>
                                        </p:attrNameLst>
                                      </p:cBhvr>
                                      <p:to>
                                        <p:strVal val="visible"/>
                                      </p:to>
                                    </p:set>
                                    <p:animEffect transition="in" filter="wipe(left)">
                                      <p:cBhvr>
                                        <p:cTn id="35" dur="500"/>
                                        <p:tgtEl>
                                          <p:spTgt spid="35">
                                            <p:txEl>
                                              <p:pRg st="0" end="0"/>
                                            </p:txEl>
                                          </p:spTgt>
                                        </p:tgtEl>
                                      </p:cBhvr>
                                    </p:animEffect>
                                  </p:childTnLst>
                                </p:cTn>
                              </p:par>
                            </p:childTnLst>
                          </p:cTn>
                        </p:par>
                        <p:par>
                          <p:cTn id="36" fill="hold">
                            <p:stCondLst>
                              <p:cond delay="3500"/>
                            </p:stCondLst>
                            <p:childTnLst>
                              <p:par>
                                <p:cTn id="37" presetID="22" presetClass="entr" presetSubtype="8" fill="hold" grpId="0" nodeType="afterEffect" nodePh="1">
                                  <p:stCondLst>
                                    <p:cond delay="0"/>
                                  </p:stCondLst>
                                  <p:endCondLst>
                                    <p:cond evt="begin" delay="0">
                                      <p:tn val="37"/>
                                    </p:cond>
                                  </p:endCondLst>
                                  <p:childTnLst>
                                    <p:set>
                                      <p:cBhvr>
                                        <p:cTn id="38" dur="1" fill="hold">
                                          <p:stCondLst>
                                            <p:cond delay="0"/>
                                          </p:stCondLst>
                                        </p:cTn>
                                        <p:tgtEl>
                                          <p:spTgt spid="36">
                                            <p:txEl>
                                              <p:pRg st="0" end="0"/>
                                            </p:txEl>
                                          </p:spTgt>
                                        </p:tgtEl>
                                        <p:attrNameLst>
                                          <p:attrName>style.visibility</p:attrName>
                                        </p:attrNameLst>
                                      </p:cBhvr>
                                      <p:to>
                                        <p:strVal val="visible"/>
                                      </p:to>
                                    </p:set>
                                    <p:animEffect transition="in" filter="wipe(left)">
                                      <p:cBhvr>
                                        <p:cTn id="39" dur="500"/>
                                        <p:tgtEl>
                                          <p:spTgt spid="36">
                                            <p:txEl>
                                              <p:pRg st="0" end="0"/>
                                            </p:txEl>
                                          </p:spTgt>
                                        </p:tgtEl>
                                      </p:cBhvr>
                                    </p:animEffect>
                                  </p:childTnLst>
                                </p:cTn>
                              </p:par>
                            </p:childTnLst>
                          </p:cTn>
                        </p:par>
                        <p:par>
                          <p:cTn id="40" fill="hold">
                            <p:stCondLst>
                              <p:cond delay="4000"/>
                            </p:stCondLst>
                            <p:childTnLst>
                              <p:par>
                                <p:cTn id="41" presetID="16" presetClass="entr" presetSubtype="42"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barn(outHorizontal)">
                                      <p:cBhvr>
                                        <p:cTn id="43" dur="500"/>
                                        <p:tgtEl>
                                          <p:spTgt spid="38"/>
                                        </p:tgtEl>
                                      </p:cBhvr>
                                    </p:animEffect>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500"/>
                                        <p:tgtEl>
                                          <p:spTgt spid="37"/>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39">
                                            <p:txEl>
                                              <p:pRg st="0" end="0"/>
                                            </p:txEl>
                                          </p:spTgt>
                                        </p:tgtEl>
                                        <p:attrNameLst>
                                          <p:attrName>style.visibility</p:attrName>
                                        </p:attrNameLst>
                                      </p:cBhvr>
                                      <p:to>
                                        <p:strVal val="visible"/>
                                      </p:to>
                                    </p:set>
                                    <p:animEffect transition="in" filter="wipe(left)">
                                      <p:cBhvr>
                                        <p:cTn id="51" dur="500"/>
                                        <p:tgtEl>
                                          <p:spTgt spid="39">
                                            <p:txEl>
                                              <p:pRg st="0" end="0"/>
                                            </p:txEl>
                                          </p:spTgt>
                                        </p:tgtEl>
                                      </p:cBhvr>
                                    </p:animEffect>
                                  </p:childTnLst>
                                </p:cTn>
                              </p:par>
                            </p:childTnLst>
                          </p:cTn>
                        </p:par>
                        <p:par>
                          <p:cTn id="52" fill="hold">
                            <p:stCondLst>
                              <p:cond delay="5500"/>
                            </p:stCondLst>
                            <p:childTnLst>
                              <p:par>
                                <p:cTn id="53" presetID="22" presetClass="entr" presetSubtype="8" fill="hold" grpId="0" nodeType="afterEffect" nodePh="1">
                                  <p:stCondLst>
                                    <p:cond delay="0"/>
                                  </p:stCondLst>
                                  <p:endCondLst>
                                    <p:cond evt="begin" delay="0">
                                      <p:tn val="53"/>
                                    </p:cond>
                                  </p:endCondLst>
                                  <p:childTnLst>
                                    <p:set>
                                      <p:cBhvr>
                                        <p:cTn id="54" dur="1" fill="hold">
                                          <p:stCondLst>
                                            <p:cond delay="0"/>
                                          </p:stCondLst>
                                        </p:cTn>
                                        <p:tgtEl>
                                          <p:spTgt spid="40">
                                            <p:txEl>
                                              <p:pRg st="0" end="0"/>
                                            </p:txEl>
                                          </p:spTgt>
                                        </p:tgtEl>
                                        <p:attrNameLst>
                                          <p:attrName>style.visibility</p:attrName>
                                        </p:attrNameLst>
                                      </p:cBhvr>
                                      <p:to>
                                        <p:strVal val="visible"/>
                                      </p:to>
                                    </p:set>
                                    <p:animEffect transition="in" filter="wipe(left)">
                                      <p:cBhvr>
                                        <p:cTn id="55" dur="500"/>
                                        <p:tgtEl>
                                          <p:spTgt spid="40">
                                            <p:txEl>
                                              <p:pRg st="0" end="0"/>
                                            </p:txEl>
                                          </p:spTgt>
                                        </p:tgtEl>
                                      </p:cBhvr>
                                    </p:animEffect>
                                  </p:childTnLst>
                                </p:cTn>
                              </p:par>
                            </p:childTnLst>
                          </p:cTn>
                        </p:par>
                        <p:par>
                          <p:cTn id="56" fill="hold">
                            <p:stCondLst>
                              <p:cond delay="6000"/>
                            </p:stCondLst>
                            <p:childTnLst>
                              <p:par>
                                <p:cTn id="57" presetID="16" presetClass="entr" presetSubtype="42"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barn(outHorizontal)">
                                      <p:cBhvr>
                                        <p:cTn id="59" dur="500"/>
                                        <p:tgtEl>
                                          <p:spTgt spid="46"/>
                                        </p:tgtEl>
                                      </p:cBhvr>
                                    </p:animEffect>
                                  </p:childTnLst>
                                </p:cTn>
                              </p:par>
                            </p:childTnLst>
                          </p:cTn>
                        </p:par>
                        <p:par>
                          <p:cTn id="60" fill="hold">
                            <p:stCondLst>
                              <p:cond delay="6500"/>
                            </p:stCondLst>
                            <p:childTnLst>
                              <p:par>
                                <p:cTn id="61" presetID="22" presetClass="entr" presetSubtype="2"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right)">
                                      <p:cBhvr>
                                        <p:cTn id="63" dur="500"/>
                                        <p:tgtEl>
                                          <p:spTgt spid="41"/>
                                        </p:tgtEl>
                                      </p:cBhvr>
                                    </p:animEffect>
                                  </p:childTnLst>
                                </p:cTn>
                              </p:par>
                            </p:childTnLst>
                          </p:cTn>
                        </p:par>
                        <p:par>
                          <p:cTn id="64" fill="hold">
                            <p:stCondLst>
                              <p:cond delay="7000"/>
                            </p:stCondLst>
                            <p:childTnLst>
                              <p:par>
                                <p:cTn id="65" presetID="22" presetClass="entr" presetSubtype="2" fill="hold" grpId="0" nodeType="afterEffect">
                                  <p:stCondLst>
                                    <p:cond delay="0"/>
                                  </p:stCondLst>
                                  <p:childTnLst>
                                    <p:set>
                                      <p:cBhvr>
                                        <p:cTn id="66" dur="1" fill="hold">
                                          <p:stCondLst>
                                            <p:cond delay="0"/>
                                          </p:stCondLst>
                                        </p:cTn>
                                        <p:tgtEl>
                                          <p:spTgt spid="47">
                                            <p:txEl>
                                              <p:pRg st="0" end="0"/>
                                            </p:txEl>
                                          </p:spTgt>
                                        </p:tgtEl>
                                        <p:attrNameLst>
                                          <p:attrName>style.visibility</p:attrName>
                                        </p:attrNameLst>
                                      </p:cBhvr>
                                      <p:to>
                                        <p:strVal val="visible"/>
                                      </p:to>
                                    </p:set>
                                    <p:animEffect transition="in" filter="wipe(right)">
                                      <p:cBhvr>
                                        <p:cTn id="67" dur="500"/>
                                        <p:tgtEl>
                                          <p:spTgt spid="47">
                                            <p:txEl>
                                              <p:pRg st="0" end="0"/>
                                            </p:txEl>
                                          </p:spTgt>
                                        </p:tgtEl>
                                      </p:cBhvr>
                                    </p:animEffect>
                                  </p:childTnLst>
                                </p:cTn>
                              </p:par>
                            </p:childTnLst>
                          </p:cTn>
                        </p:par>
                        <p:par>
                          <p:cTn id="68" fill="hold">
                            <p:stCondLst>
                              <p:cond delay="7500"/>
                            </p:stCondLst>
                            <p:childTnLst>
                              <p:par>
                                <p:cTn id="69" presetID="22" presetClass="entr" presetSubtype="2" fill="hold" grpId="0" nodeType="afterEffect" nodePh="1">
                                  <p:stCondLst>
                                    <p:cond delay="0"/>
                                  </p:stCondLst>
                                  <p:endCondLst>
                                    <p:cond evt="begin" delay="0">
                                      <p:tn val="69"/>
                                    </p:cond>
                                  </p:endCondLst>
                                  <p:childTnLst>
                                    <p:set>
                                      <p:cBhvr>
                                        <p:cTn id="70" dur="1" fill="hold">
                                          <p:stCondLst>
                                            <p:cond delay="0"/>
                                          </p:stCondLst>
                                        </p:cTn>
                                        <p:tgtEl>
                                          <p:spTgt spid="48">
                                            <p:txEl>
                                              <p:pRg st="0" end="0"/>
                                            </p:txEl>
                                          </p:spTgt>
                                        </p:tgtEl>
                                        <p:attrNameLst>
                                          <p:attrName>style.visibility</p:attrName>
                                        </p:attrNameLst>
                                      </p:cBhvr>
                                      <p:to>
                                        <p:strVal val="visible"/>
                                      </p:to>
                                    </p:set>
                                    <p:animEffect transition="in" filter="wipe(right)">
                                      <p:cBhvr>
                                        <p:cTn id="71" dur="500"/>
                                        <p:tgtEl>
                                          <p:spTgt spid="48">
                                            <p:txEl>
                                              <p:pRg st="0" end="0"/>
                                            </p:txEl>
                                          </p:spTgt>
                                        </p:tgtEl>
                                      </p:cBhvr>
                                    </p:animEffect>
                                  </p:childTnLst>
                                </p:cTn>
                              </p:par>
                            </p:childTnLst>
                          </p:cTn>
                        </p:par>
                        <p:par>
                          <p:cTn id="72" fill="hold">
                            <p:stCondLst>
                              <p:cond delay="8000"/>
                            </p:stCondLst>
                            <p:childTnLst>
                              <p:par>
                                <p:cTn id="73" presetID="16" presetClass="entr" presetSubtype="42"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barn(outHorizontal)">
                                      <p:cBhvr>
                                        <p:cTn id="75" dur="500"/>
                                        <p:tgtEl>
                                          <p:spTgt spid="50"/>
                                        </p:tgtEl>
                                      </p:cBhvr>
                                    </p:animEffect>
                                  </p:childTnLst>
                                </p:cTn>
                              </p:par>
                            </p:childTnLst>
                          </p:cTn>
                        </p:par>
                        <p:par>
                          <p:cTn id="76" fill="hold">
                            <p:stCondLst>
                              <p:cond delay="8500"/>
                            </p:stCondLst>
                            <p:childTnLst>
                              <p:par>
                                <p:cTn id="77" presetID="22" presetClass="entr" presetSubtype="2" fill="hold" grpId="0"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right)">
                                      <p:cBhvr>
                                        <p:cTn id="79" dur="500"/>
                                        <p:tgtEl>
                                          <p:spTgt spid="49"/>
                                        </p:tgtEl>
                                      </p:cBhvr>
                                    </p:animEffect>
                                  </p:childTnLst>
                                </p:cTn>
                              </p:par>
                            </p:childTnLst>
                          </p:cTn>
                        </p:par>
                        <p:par>
                          <p:cTn id="80" fill="hold">
                            <p:stCondLst>
                              <p:cond delay="9000"/>
                            </p:stCondLst>
                            <p:childTnLst>
                              <p:par>
                                <p:cTn id="81" presetID="22" presetClass="entr" presetSubtype="2" fill="hold" grpId="0" nodeType="afterEffect">
                                  <p:stCondLst>
                                    <p:cond delay="0"/>
                                  </p:stCondLst>
                                  <p:childTnLst>
                                    <p:set>
                                      <p:cBhvr>
                                        <p:cTn id="82" dur="1" fill="hold">
                                          <p:stCondLst>
                                            <p:cond delay="0"/>
                                          </p:stCondLst>
                                        </p:cTn>
                                        <p:tgtEl>
                                          <p:spTgt spid="51">
                                            <p:txEl>
                                              <p:pRg st="0" end="0"/>
                                            </p:txEl>
                                          </p:spTgt>
                                        </p:tgtEl>
                                        <p:attrNameLst>
                                          <p:attrName>style.visibility</p:attrName>
                                        </p:attrNameLst>
                                      </p:cBhvr>
                                      <p:to>
                                        <p:strVal val="visible"/>
                                      </p:to>
                                    </p:set>
                                    <p:animEffect transition="in" filter="wipe(right)">
                                      <p:cBhvr>
                                        <p:cTn id="83" dur="500"/>
                                        <p:tgtEl>
                                          <p:spTgt spid="51">
                                            <p:txEl>
                                              <p:pRg st="0" end="0"/>
                                            </p:txEl>
                                          </p:spTgt>
                                        </p:tgtEl>
                                      </p:cBhvr>
                                    </p:animEffect>
                                  </p:childTnLst>
                                </p:cTn>
                              </p:par>
                            </p:childTnLst>
                          </p:cTn>
                        </p:par>
                        <p:par>
                          <p:cTn id="84" fill="hold">
                            <p:stCondLst>
                              <p:cond delay="9500"/>
                            </p:stCondLst>
                            <p:childTnLst>
                              <p:par>
                                <p:cTn id="85" presetID="22" presetClass="entr" presetSubtype="2" fill="hold" grpId="0" nodeType="afterEffect" nodePh="1">
                                  <p:stCondLst>
                                    <p:cond delay="0"/>
                                  </p:stCondLst>
                                  <p:endCondLst>
                                    <p:cond evt="begin" delay="0">
                                      <p:tn val="85"/>
                                    </p:cond>
                                  </p:endCondLst>
                                  <p:childTnLst>
                                    <p:set>
                                      <p:cBhvr>
                                        <p:cTn id="86" dur="1" fill="hold">
                                          <p:stCondLst>
                                            <p:cond delay="0"/>
                                          </p:stCondLst>
                                        </p:cTn>
                                        <p:tgtEl>
                                          <p:spTgt spid="52">
                                            <p:txEl>
                                              <p:pRg st="0" end="0"/>
                                            </p:txEl>
                                          </p:spTgt>
                                        </p:tgtEl>
                                        <p:attrNameLst>
                                          <p:attrName>style.visibility</p:attrName>
                                        </p:attrNameLst>
                                      </p:cBhvr>
                                      <p:to>
                                        <p:strVal val="visible"/>
                                      </p:to>
                                    </p:set>
                                    <p:animEffect transition="in" filter="wipe(right)">
                                      <p:cBhvr>
                                        <p:cTn id="8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nimBg="1"/>
      <p:bldP spid="41" grpId="0" bldLvl="0" animBg="1"/>
      <p:bldP spid="37" grpId="0" bldLvl="0" animBg="1"/>
      <p:bldP spid="20" grpId="0" bldLvl="0" animBg="1"/>
      <p:bldP spid="34" grpId="0" bldLvl="0" animBg="1"/>
      <p:bldP spid="3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8" grpId="0" bldLvl="0" animBg="1"/>
      <p:bldP spid="3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6" grpId="0" bldLvl="0" animBg="1"/>
      <p:bldP spid="47"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Effect transition="in" filter="wipe(right)">
                      <p:cBhvr>
                        <p:cTn dur="500"/>
                        <p:tgtEl>
                          <p:spTgt spid="47"/>
                        </p:tgtEl>
                      </p:cBhvr>
                    </p:animEffect>
                  </p:childTnLst>
                </p:cTn>
              </p:par>
            </p:tnLst>
          </p:tmpl>
        </p:tmplLst>
      </p:bldP>
      <p:bldP spid="48"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50" grpId="0" bldLvl="0" animBg="1"/>
      <p:bldP spid="51"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65" grpId="0" bldLvl="0" animBg="1"/>
      <p:bldP spid="53" grpId="0" bldLvl="0" animBg="1"/>
      <p:bldP spid="26" grpId="0"/>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eam03">
    <p:spTree>
      <p:nvGrpSpPr>
        <p:cNvPr id="1" name=""/>
        <p:cNvGrpSpPr/>
        <p:nvPr/>
      </p:nvGrpSpPr>
      <p:grpSpPr>
        <a:xfrm>
          <a:off x="0" y="0"/>
          <a:ext cx="0" cy="0"/>
          <a:chOff x="0" y="0"/>
          <a:chExt cx="0" cy="0"/>
        </a:xfrm>
      </p:grpSpPr>
      <p:sp>
        <p:nvSpPr>
          <p:cNvPr id="19" name="Picture Placeholder 7"/>
          <p:cNvSpPr>
            <a:spLocks noGrp="1"/>
          </p:cNvSpPr>
          <p:nvPr>
            <p:ph type="pic" sz="quarter" idx="10" hasCustomPrompt="1"/>
          </p:nvPr>
        </p:nvSpPr>
        <p:spPr>
          <a:xfrm>
            <a:off x="1042733" y="2100703"/>
            <a:ext cx="2444555" cy="2443827"/>
          </a:xfrm>
          <a:prstGeom prst="diamond">
            <a:avLst/>
          </a:prstGeom>
          <a:ln w="19050">
            <a:solidFill>
              <a:schemeClr val="accent1"/>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22" name="Picture Placeholder 7"/>
          <p:cNvSpPr>
            <a:spLocks noGrp="1"/>
          </p:cNvSpPr>
          <p:nvPr>
            <p:ph type="pic" sz="quarter" idx="18" hasCustomPrompt="1"/>
          </p:nvPr>
        </p:nvSpPr>
        <p:spPr>
          <a:xfrm>
            <a:off x="2329177" y="3386781"/>
            <a:ext cx="2444555" cy="2443827"/>
          </a:xfrm>
          <a:prstGeom prst="diamond">
            <a:avLst/>
          </a:prstGeom>
          <a:ln w="19050">
            <a:solidFill>
              <a:schemeClr val="accent2"/>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25" name="Picture Placeholder 7"/>
          <p:cNvSpPr>
            <a:spLocks noGrp="1"/>
          </p:cNvSpPr>
          <p:nvPr>
            <p:ph type="pic" sz="quarter" idx="21" hasCustomPrompt="1"/>
          </p:nvPr>
        </p:nvSpPr>
        <p:spPr>
          <a:xfrm>
            <a:off x="3605879" y="2087869"/>
            <a:ext cx="2444555" cy="2443827"/>
          </a:xfrm>
          <a:prstGeom prst="diamond">
            <a:avLst/>
          </a:prstGeom>
          <a:ln w="19050">
            <a:solidFill>
              <a:schemeClr val="accent3"/>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28" name="Picture Placeholder 7"/>
          <p:cNvSpPr>
            <a:spLocks noGrp="1"/>
          </p:cNvSpPr>
          <p:nvPr>
            <p:ph type="pic" sz="quarter" idx="24" hasCustomPrompt="1"/>
          </p:nvPr>
        </p:nvSpPr>
        <p:spPr>
          <a:xfrm>
            <a:off x="4893884" y="3373949"/>
            <a:ext cx="2444555" cy="2443827"/>
          </a:xfrm>
          <a:prstGeom prst="diamond">
            <a:avLst/>
          </a:prstGeom>
          <a:ln w="19050">
            <a:solidFill>
              <a:schemeClr val="accent4"/>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47" name="Picture Placeholder 7"/>
          <p:cNvSpPr>
            <a:spLocks noGrp="1"/>
          </p:cNvSpPr>
          <p:nvPr>
            <p:ph type="pic" sz="quarter" idx="26" hasCustomPrompt="1"/>
          </p:nvPr>
        </p:nvSpPr>
        <p:spPr>
          <a:xfrm>
            <a:off x="6169021" y="2075036"/>
            <a:ext cx="2444555" cy="2443827"/>
          </a:xfrm>
          <a:prstGeom prst="diamond">
            <a:avLst/>
          </a:prstGeom>
          <a:ln w="19050">
            <a:solidFill>
              <a:schemeClr val="accent5"/>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16" name="Picture Placeholder 7"/>
          <p:cNvSpPr>
            <a:spLocks noGrp="1"/>
          </p:cNvSpPr>
          <p:nvPr>
            <p:ph type="pic" sz="quarter" idx="27" hasCustomPrompt="1"/>
          </p:nvPr>
        </p:nvSpPr>
        <p:spPr>
          <a:xfrm>
            <a:off x="7458589" y="3361116"/>
            <a:ext cx="2444555" cy="2443827"/>
          </a:xfrm>
          <a:prstGeom prst="diamond">
            <a:avLst/>
          </a:prstGeom>
          <a:ln w="19050">
            <a:solidFill>
              <a:schemeClr val="accent6"/>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17" name="Picture Placeholder 7"/>
          <p:cNvSpPr>
            <a:spLocks noGrp="1"/>
          </p:cNvSpPr>
          <p:nvPr>
            <p:ph type="pic" sz="quarter" idx="28" hasCustomPrompt="1"/>
          </p:nvPr>
        </p:nvSpPr>
        <p:spPr>
          <a:xfrm>
            <a:off x="8732165" y="2075036"/>
            <a:ext cx="2444555" cy="2443827"/>
          </a:xfrm>
          <a:prstGeom prst="diamond">
            <a:avLst/>
          </a:prstGeom>
          <a:ln w="19050">
            <a:solidFill>
              <a:schemeClr val="accent1"/>
            </a:solidFill>
          </a:ln>
        </p:spPr>
        <p:txBody>
          <a:bodyPr bIns="91440" anchor="b"/>
          <a:lstStyle>
            <a:lvl1pPr algn="ctr">
              <a:buNone/>
              <a:defRPr sz="1335">
                <a:solidFill>
                  <a:schemeClr val="tx1">
                    <a:lumMod val="50000"/>
                    <a:lumOff val="50000"/>
                  </a:schemeClr>
                </a:solidFill>
              </a:defRPr>
            </a:lvl1pPr>
          </a:lstStyle>
          <a:p>
            <a:r>
              <a:rPr lang="en-US" dirty="0"/>
              <a:t>Image Holder</a:t>
            </a:r>
          </a:p>
        </p:txBody>
      </p:sp>
      <p:sp>
        <p:nvSpPr>
          <p:cNvPr id="13" name="Round Same Side Corner Rectangle 12"/>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4"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15"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18"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306809721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p:cTn id="39" dur="500" fill="hold"/>
                                        <p:tgtEl>
                                          <p:spTgt spid="47"/>
                                        </p:tgtEl>
                                        <p:attrNameLst>
                                          <p:attrName>ppt_w</p:attrName>
                                        </p:attrNameLst>
                                      </p:cBhvr>
                                      <p:tavLst>
                                        <p:tav tm="0">
                                          <p:val>
                                            <p:fltVal val="0"/>
                                          </p:val>
                                        </p:tav>
                                        <p:tav tm="100000">
                                          <p:val>
                                            <p:strVal val="#ppt_w"/>
                                          </p:val>
                                        </p:tav>
                                      </p:tavLst>
                                    </p:anim>
                                    <p:anim calcmode="lin" valueType="num">
                                      <p:cBhvr>
                                        <p:cTn id="40" dur="500" fill="hold"/>
                                        <p:tgtEl>
                                          <p:spTgt spid="47"/>
                                        </p:tgtEl>
                                        <p:attrNameLst>
                                          <p:attrName>ppt_h</p:attrName>
                                        </p:attrNameLst>
                                      </p:cBhvr>
                                      <p:tavLst>
                                        <p:tav tm="0">
                                          <p:val>
                                            <p:fltVal val="0"/>
                                          </p:val>
                                        </p:tav>
                                        <p:tav tm="100000">
                                          <p:val>
                                            <p:strVal val="#ppt_h"/>
                                          </p:val>
                                        </p:tav>
                                      </p:tavLst>
                                    </p:anim>
                                    <p:animEffect transition="in" filter="fade">
                                      <p:cBhvr>
                                        <p:cTn id="41" dur="500"/>
                                        <p:tgtEl>
                                          <p:spTgt spid="47"/>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p:cTn id="45" dur="500" fill="hold"/>
                                        <p:tgtEl>
                                          <p:spTgt spid="16"/>
                                        </p:tgtEl>
                                        <p:attrNameLst>
                                          <p:attrName>ppt_w</p:attrName>
                                        </p:attrNameLst>
                                      </p:cBhvr>
                                      <p:tavLst>
                                        <p:tav tm="0">
                                          <p:val>
                                            <p:fltVal val="0"/>
                                          </p:val>
                                        </p:tav>
                                        <p:tav tm="100000">
                                          <p:val>
                                            <p:strVal val="#ppt_w"/>
                                          </p:val>
                                        </p:tav>
                                      </p:tavLst>
                                    </p:anim>
                                    <p:anim calcmode="lin" valueType="num">
                                      <p:cBhvr>
                                        <p:cTn id="46" dur="500" fill="hold"/>
                                        <p:tgtEl>
                                          <p:spTgt spid="16"/>
                                        </p:tgtEl>
                                        <p:attrNameLst>
                                          <p:attrName>ppt_h</p:attrName>
                                        </p:attrNameLst>
                                      </p:cBhvr>
                                      <p:tavLst>
                                        <p:tav tm="0">
                                          <p:val>
                                            <p:fltVal val="0"/>
                                          </p:val>
                                        </p:tav>
                                        <p:tav tm="100000">
                                          <p:val>
                                            <p:strVal val="#ppt_h"/>
                                          </p:val>
                                        </p:tav>
                                      </p:tavLst>
                                    </p:anim>
                                    <p:animEffect transition="in" filter="fade">
                                      <p:cBhvr>
                                        <p:cTn id="47" dur="500"/>
                                        <p:tgtEl>
                                          <p:spTgt spid="16"/>
                                        </p:tgtEl>
                                      </p:cBhvr>
                                    </p:animEffect>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animEffect transition="in" filter="fade">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2" grpId="0" bldLvl="0" animBg="1"/>
      <p:bldP spid="25" grpId="0" bldLvl="0" animBg="1"/>
      <p:bldP spid="28" grpId="0" bldLvl="0" animBg="1"/>
      <p:bldP spid="47" grpId="0" bldLvl="0" animBg="1"/>
      <p:bldP spid="16" grpId="0" bldLvl="0" animBg="1"/>
      <p:bldP spid="17" grpId="0" bldLvl="0" animBg="1"/>
      <p:bldP spid="15" grpId="0"/>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MockUp02">
    <p:spTree>
      <p:nvGrpSpPr>
        <p:cNvPr id="1" name=""/>
        <p:cNvGrpSpPr/>
        <p:nvPr/>
      </p:nvGrpSpPr>
      <p:grpSpPr>
        <a:xfrm>
          <a:off x="0" y="0"/>
          <a:ext cx="0" cy="0"/>
          <a:chOff x="0" y="0"/>
          <a:chExt cx="0" cy="0"/>
        </a:xfrm>
      </p:grpSpPr>
      <p:grpSp>
        <p:nvGrpSpPr>
          <p:cNvPr id="2" name="Group 17"/>
          <p:cNvGrpSpPr/>
          <p:nvPr userDrawn="1"/>
        </p:nvGrpSpPr>
        <p:grpSpPr>
          <a:xfrm>
            <a:off x="3968595" y="1726608"/>
            <a:ext cx="4343760" cy="3456120"/>
            <a:chOff x="2094899" y="1081795"/>
            <a:chExt cx="4400683" cy="3501414"/>
          </a:xfrm>
        </p:grpSpPr>
        <p:sp>
          <p:nvSpPr>
            <p:cNvPr id="20" name="Rectangle 19"/>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rtl="1"/>
              <a:endParaRPr lang="en-US" sz="2664" dirty="0">
                <a:solidFill>
                  <a:srgbClr val="FFFFFF"/>
                </a:solidFill>
              </a:endParaRPr>
            </a:p>
          </p:txBody>
        </p:sp>
        <p:sp>
          <p:nvSpPr>
            <p:cNvPr id="31"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chemeClr val="tx1">
                <a:lumMod val="50000"/>
                <a:lumOff val="50000"/>
              </a:schemeClr>
            </a:solidFill>
            <a:ln w="9525">
              <a:noFill/>
              <a:round/>
            </a:ln>
          </p:spPr>
          <p:txBody>
            <a:bodyPr vert="horz" wrap="square" lIns="91440" tIns="45720" rIns="91440" bIns="45720" numCol="1" anchor="t" anchorCtr="0" compatLnSpc="1"/>
            <a:lstStyle/>
            <a:p>
              <a:pPr algn="r" defTabSz="1373694" rtl="1"/>
              <a:endParaRPr lang="en-US" sz="2664" dirty="0">
                <a:solidFill>
                  <a:srgbClr val="262626"/>
                </a:solidFill>
              </a:endParaRPr>
            </a:p>
          </p:txBody>
        </p:sp>
        <p:sp>
          <p:nvSpPr>
            <p:cNvPr id="33" name="Freeform 23"/>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ln>
          </p:spPr>
          <p:txBody>
            <a:bodyPr vert="horz" wrap="square" lIns="91440" tIns="45720" rIns="91440" bIns="45720" numCol="1" anchor="t" anchorCtr="0" compatLnSpc="1"/>
            <a:lstStyle/>
            <a:p>
              <a:pPr algn="r" defTabSz="1373694" rtl="1"/>
              <a:endParaRPr lang="en-US" sz="2664" dirty="0">
                <a:solidFill>
                  <a:srgbClr val="262626"/>
                </a:solidFill>
              </a:endParaRPr>
            </a:p>
          </p:txBody>
        </p:sp>
        <p:sp>
          <p:nvSpPr>
            <p:cNvPr id="34" name="Freeform 27"/>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ln>
          </p:spPr>
          <p:txBody>
            <a:bodyPr vert="horz" wrap="square" lIns="91440" tIns="45720" rIns="91440" bIns="45720" numCol="1" anchor="t" anchorCtr="0" compatLnSpc="1"/>
            <a:lstStyle/>
            <a:p>
              <a:pPr algn="r" defTabSz="1373694" rtl="1"/>
              <a:r>
                <a:rPr lang="en-US" sz="2664" dirty="0">
                  <a:solidFill>
                    <a:srgbClr val="262626"/>
                  </a:solidFill>
                </a:rPr>
                <a:t> </a:t>
              </a:r>
            </a:p>
          </p:txBody>
        </p:sp>
        <p:sp>
          <p:nvSpPr>
            <p:cNvPr id="35" name="Freeform 29"/>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ln>
          </p:spPr>
          <p:txBody>
            <a:bodyPr vert="horz" wrap="square" lIns="91440" tIns="45720" rIns="91440" bIns="45720" numCol="1" anchor="t" anchorCtr="0" compatLnSpc="1"/>
            <a:lstStyle/>
            <a:p>
              <a:pPr algn="r" defTabSz="1373694" rtl="1"/>
              <a:endParaRPr lang="en-US" sz="2664" dirty="0">
                <a:solidFill>
                  <a:srgbClr val="262626"/>
                </a:solidFill>
              </a:endParaRPr>
            </a:p>
          </p:txBody>
        </p:sp>
      </p:grpSp>
      <p:sp>
        <p:nvSpPr>
          <p:cNvPr id="36" name="Picture Placeholder 7"/>
          <p:cNvSpPr>
            <a:spLocks noGrp="1"/>
          </p:cNvSpPr>
          <p:nvPr>
            <p:ph type="pic" sz="quarter" idx="10" hasCustomPrompt="1"/>
          </p:nvPr>
        </p:nvSpPr>
        <p:spPr>
          <a:xfrm>
            <a:off x="4153967" y="1879602"/>
            <a:ext cx="3944648" cy="2230637"/>
          </a:xfrm>
          <a:prstGeom prst="rect">
            <a:avLst/>
          </a:prstGeom>
          <a:ln>
            <a:noFill/>
          </a:ln>
        </p:spPr>
        <p:txBody>
          <a:bodyPr tIns="0" bIns="274320" anchor="b"/>
          <a:lstStyle>
            <a:lvl1pPr algn="ctr">
              <a:buNone/>
              <a:defRPr sz="1465">
                <a:solidFill>
                  <a:schemeClr val="tx1">
                    <a:lumMod val="50000"/>
                    <a:lumOff val="50000"/>
                  </a:schemeClr>
                </a:solidFill>
              </a:defRPr>
            </a:lvl1pPr>
          </a:lstStyle>
          <a:p>
            <a:r>
              <a:rPr lang="en-US" dirty="0"/>
              <a:t>Image Holder</a:t>
            </a:r>
          </a:p>
        </p:txBody>
      </p:sp>
      <p:sp>
        <p:nvSpPr>
          <p:cNvPr id="15" name="Round Same Side Corner Rectangle 14"/>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8" name="Slide Number Placeholder 4"/>
          <p:cNvSpPr txBox="1"/>
          <p:nvPr userDrawn="1"/>
        </p:nvSpPr>
        <p:spPr>
          <a:xfrm>
            <a:off x="11662446" y="482603"/>
            <a:ext cx="508001" cy="366183"/>
          </a:xfrm>
          <a:prstGeom prst="rect">
            <a:avLst/>
          </a:prstGeom>
        </p:spPr>
        <p:txBody>
          <a:bodyPr anchor="ctr"/>
          <a:lstStyle>
            <a:lvl1pPr algn="ctr">
              <a:defRPr sz="900" b="1">
                <a:solidFill>
                  <a:schemeClr val="tx1">
                    <a:lumMod val="50000"/>
                    <a:lumOff val="50000"/>
                  </a:schemeClr>
                </a:solidFill>
              </a:defRPr>
            </a:lvl1pPr>
          </a:lstStyle>
          <a:p>
            <a:pPr defTabSz="1373694">
              <a:defRPr/>
            </a:pPr>
            <a:fld id="{C136B7D2-B98C-44FD-8D04-7EC62A564975}" type="slidenum">
              <a:rPr lang="en-US" sz="1200" smtClean="0">
                <a:solidFill>
                  <a:srgbClr val="262626">
                    <a:lumMod val="50000"/>
                    <a:lumOff val="50000"/>
                  </a:srgbClr>
                </a:solidFill>
              </a:rPr>
              <a:pPr defTabSz="1373694">
                <a:defRPr/>
              </a:pPr>
              <a:t>‹#›</a:t>
            </a:fld>
            <a:endParaRPr lang="en-US" sz="1200" dirty="0">
              <a:solidFill>
                <a:srgbClr val="262626">
                  <a:lumMod val="50000"/>
                  <a:lumOff val="50000"/>
                </a:srgbClr>
              </a:solidFill>
            </a:endParaRPr>
          </a:p>
        </p:txBody>
      </p:sp>
      <p:sp>
        <p:nvSpPr>
          <p:cNvPr id="19"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1"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208784456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500"/>
                                        <p:tgtEl>
                                          <p:spTgt spid="21">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down)">
                                      <p:cBhvr>
                                        <p:cTn id="2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9"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Pic4">
    <p:spTree>
      <p:nvGrpSpPr>
        <p:cNvPr id="1" name=""/>
        <p:cNvGrpSpPr/>
        <p:nvPr/>
      </p:nvGrpSpPr>
      <p:grpSpPr>
        <a:xfrm>
          <a:off x="0" y="0"/>
          <a:ext cx="0" cy="0"/>
          <a:chOff x="0" y="0"/>
          <a:chExt cx="0" cy="0"/>
        </a:xfrm>
      </p:grpSpPr>
      <p:sp>
        <p:nvSpPr>
          <p:cNvPr id="20" name="Rectangle 19"/>
          <p:cNvSpPr/>
          <p:nvPr userDrawn="1"/>
        </p:nvSpPr>
        <p:spPr>
          <a:xfrm>
            <a:off x="5791201" y="1477054"/>
            <a:ext cx="6400800" cy="15583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6" name="Round Same Side Corner Rectangle 5"/>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7"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18" name="Picture Placeholder 7"/>
          <p:cNvSpPr>
            <a:spLocks noGrp="1"/>
          </p:cNvSpPr>
          <p:nvPr>
            <p:ph type="pic" sz="quarter" idx="10" hasCustomPrompt="1"/>
          </p:nvPr>
        </p:nvSpPr>
        <p:spPr>
          <a:xfrm>
            <a:off x="9521535" y="1552986"/>
            <a:ext cx="2235200" cy="1406516"/>
          </a:xfrm>
          <a:prstGeom prst="rect">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42"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
        <p:nvSpPr>
          <p:cNvPr id="21" name="Text Placeholder 3"/>
          <p:cNvSpPr>
            <a:spLocks noGrp="1"/>
          </p:cNvSpPr>
          <p:nvPr>
            <p:ph type="body" sz="half" idx="16" hasCustomPrompt="1"/>
          </p:nvPr>
        </p:nvSpPr>
        <p:spPr>
          <a:xfrm>
            <a:off x="6096003" y="1589735"/>
            <a:ext cx="3288633" cy="390651"/>
          </a:xfrm>
          <a:prstGeom prst="rect">
            <a:avLst/>
          </a:prstGeom>
        </p:spPr>
        <p:txBody>
          <a:bodyPr wrap="squar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28" name="Text Placeholder 3"/>
          <p:cNvSpPr>
            <a:spLocks noGrp="1"/>
          </p:cNvSpPr>
          <p:nvPr>
            <p:ph type="body" sz="half" idx="17" hasCustomPrompt="1"/>
          </p:nvPr>
        </p:nvSpPr>
        <p:spPr>
          <a:xfrm>
            <a:off x="6096001" y="1986824"/>
            <a:ext cx="3269917" cy="959576"/>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p:txBody>
      </p:sp>
      <p:sp>
        <p:nvSpPr>
          <p:cNvPr id="22" name="Picture Placeholder 7"/>
          <p:cNvSpPr>
            <a:spLocks noGrp="1"/>
          </p:cNvSpPr>
          <p:nvPr>
            <p:ph type="pic" sz="quarter" idx="18" hasCustomPrompt="1"/>
          </p:nvPr>
        </p:nvSpPr>
        <p:spPr>
          <a:xfrm>
            <a:off x="0" y="1477051"/>
            <a:ext cx="5791200" cy="4695151"/>
          </a:xfrm>
          <a:prstGeom prst="rect">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39" name="Rectangle 38"/>
          <p:cNvSpPr/>
          <p:nvPr userDrawn="1"/>
        </p:nvSpPr>
        <p:spPr>
          <a:xfrm>
            <a:off x="5791201" y="3035437"/>
            <a:ext cx="6400800" cy="15583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44" name="Picture Placeholder 7"/>
          <p:cNvSpPr>
            <a:spLocks noGrp="1"/>
          </p:cNvSpPr>
          <p:nvPr>
            <p:ph type="pic" sz="quarter" idx="19" hasCustomPrompt="1"/>
          </p:nvPr>
        </p:nvSpPr>
        <p:spPr>
          <a:xfrm>
            <a:off x="9521535" y="3111369"/>
            <a:ext cx="2235200" cy="1406516"/>
          </a:xfrm>
          <a:prstGeom prst="rect">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45" name="Text Placeholder 3"/>
          <p:cNvSpPr>
            <a:spLocks noGrp="1"/>
          </p:cNvSpPr>
          <p:nvPr>
            <p:ph type="body" sz="half" idx="20" hasCustomPrompt="1"/>
          </p:nvPr>
        </p:nvSpPr>
        <p:spPr>
          <a:xfrm>
            <a:off x="6096003" y="3148117"/>
            <a:ext cx="3288633" cy="390651"/>
          </a:xfrm>
          <a:prstGeom prst="rect">
            <a:avLst/>
          </a:prstGeom>
        </p:spPr>
        <p:txBody>
          <a:bodyPr wrap="squar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46" name="Text Placeholder 3"/>
          <p:cNvSpPr>
            <a:spLocks noGrp="1"/>
          </p:cNvSpPr>
          <p:nvPr>
            <p:ph type="body" sz="half" idx="21" hasCustomPrompt="1"/>
          </p:nvPr>
        </p:nvSpPr>
        <p:spPr>
          <a:xfrm>
            <a:off x="6096001" y="3545207"/>
            <a:ext cx="3269917" cy="959576"/>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p:txBody>
      </p:sp>
      <p:sp>
        <p:nvSpPr>
          <p:cNvPr id="47" name="Rectangle 46"/>
          <p:cNvSpPr/>
          <p:nvPr userDrawn="1"/>
        </p:nvSpPr>
        <p:spPr>
          <a:xfrm>
            <a:off x="5791201" y="4600987"/>
            <a:ext cx="6400800" cy="155838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48" name="Picture Placeholder 7"/>
          <p:cNvSpPr>
            <a:spLocks noGrp="1"/>
          </p:cNvSpPr>
          <p:nvPr>
            <p:ph type="pic" sz="quarter" idx="22" hasCustomPrompt="1"/>
          </p:nvPr>
        </p:nvSpPr>
        <p:spPr>
          <a:xfrm>
            <a:off x="9521535" y="4676919"/>
            <a:ext cx="2235200" cy="1406516"/>
          </a:xfrm>
          <a:prstGeom prst="rect">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49" name="Text Placeholder 3"/>
          <p:cNvSpPr>
            <a:spLocks noGrp="1"/>
          </p:cNvSpPr>
          <p:nvPr>
            <p:ph type="body" sz="half" idx="23" hasCustomPrompt="1"/>
          </p:nvPr>
        </p:nvSpPr>
        <p:spPr>
          <a:xfrm>
            <a:off x="6096003" y="4713667"/>
            <a:ext cx="3288633" cy="390651"/>
          </a:xfrm>
          <a:prstGeom prst="rect">
            <a:avLst/>
          </a:prstGeom>
        </p:spPr>
        <p:txBody>
          <a:bodyPr wrap="squar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50" name="Text Placeholder 3"/>
          <p:cNvSpPr>
            <a:spLocks noGrp="1"/>
          </p:cNvSpPr>
          <p:nvPr>
            <p:ph type="body" sz="half" idx="24" hasCustomPrompt="1"/>
          </p:nvPr>
        </p:nvSpPr>
        <p:spPr>
          <a:xfrm>
            <a:off x="6096001" y="5110757"/>
            <a:ext cx="3269917" cy="959576"/>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p:txBody>
      </p:sp>
    </p:spTree>
    <p:extLst>
      <p:ext uri="{BB962C8B-B14F-4D97-AF65-F5344CB8AC3E}">
        <p14:creationId xmlns:p14="http://schemas.microsoft.com/office/powerpoint/2010/main" val="330886638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1">
                                            <p:txEl>
                                              <p:pRg st="0" end="0"/>
                                            </p:txEl>
                                          </p:spTgt>
                                        </p:tgtEl>
                                        <p:attrNameLst>
                                          <p:attrName>style.visibility</p:attrName>
                                        </p:attrNameLst>
                                      </p:cBhvr>
                                      <p:to>
                                        <p:strVal val="visible"/>
                                      </p:to>
                                    </p:set>
                                    <p:animEffect transition="in" filter="wipe(left)">
                                      <p:cBhvr>
                                        <p:cTn id="27" dur="500"/>
                                        <p:tgtEl>
                                          <p:spTgt spid="21">
                                            <p:txEl>
                                              <p:pRg st="0" end="0"/>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8">
                                            <p:txEl>
                                              <p:pRg st="0" end="0"/>
                                            </p:txEl>
                                          </p:spTgt>
                                        </p:tgtEl>
                                        <p:attrNameLst>
                                          <p:attrName>style.visibility</p:attrName>
                                        </p:attrNameLst>
                                      </p:cBhvr>
                                      <p:to>
                                        <p:strVal val="visible"/>
                                      </p:to>
                                    </p:set>
                                    <p:animEffect transition="in" filter="wipe(left)">
                                      <p:cBhvr>
                                        <p:cTn id="31" dur="500"/>
                                        <p:tgtEl>
                                          <p:spTgt spid="28">
                                            <p:txEl>
                                              <p:pRg st="0" end="0"/>
                                            </p:txEl>
                                          </p:spTgt>
                                        </p:tgtEl>
                                      </p:cBhvr>
                                    </p:animEffect>
                                  </p:childTnLst>
                                </p:cTn>
                              </p:par>
                            </p:childTnLst>
                          </p:cTn>
                        </p:par>
                        <p:par>
                          <p:cTn id="32" fill="hold">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right)">
                                      <p:cBhvr>
                                        <p:cTn id="35" dur="500"/>
                                        <p:tgtEl>
                                          <p:spTgt spid="39"/>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down)">
                                      <p:cBhvr>
                                        <p:cTn id="39" dur="500"/>
                                        <p:tgtEl>
                                          <p:spTgt spid="4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45">
                                            <p:txEl>
                                              <p:pRg st="0" end="0"/>
                                            </p:txEl>
                                          </p:spTgt>
                                        </p:tgtEl>
                                        <p:attrNameLst>
                                          <p:attrName>style.visibility</p:attrName>
                                        </p:attrNameLst>
                                      </p:cBhvr>
                                      <p:to>
                                        <p:strVal val="visible"/>
                                      </p:to>
                                    </p:set>
                                    <p:animEffect transition="in" filter="wipe(left)">
                                      <p:cBhvr>
                                        <p:cTn id="43" dur="500"/>
                                        <p:tgtEl>
                                          <p:spTgt spid="45">
                                            <p:txEl>
                                              <p:pRg st="0" end="0"/>
                                            </p:tx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wipe(left)">
                                      <p:cBhvr>
                                        <p:cTn id="47" dur="500"/>
                                        <p:tgtEl>
                                          <p:spTgt spid="46">
                                            <p:txEl>
                                              <p:pRg st="0" end="0"/>
                                            </p:txEl>
                                          </p:spTgt>
                                        </p:tgtEl>
                                      </p:cBhvr>
                                    </p:animEffect>
                                  </p:childTnLst>
                                </p:cTn>
                              </p:par>
                            </p:childTnLst>
                          </p:cTn>
                        </p:par>
                        <p:par>
                          <p:cTn id="48" fill="hold">
                            <p:stCondLst>
                              <p:cond delay="5500"/>
                            </p:stCondLst>
                            <p:childTnLst>
                              <p:par>
                                <p:cTn id="49" presetID="22" presetClass="entr" presetSubtype="2" fill="hold" grpId="0"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right)">
                                      <p:cBhvr>
                                        <p:cTn id="51" dur="500"/>
                                        <p:tgtEl>
                                          <p:spTgt spid="47"/>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down)">
                                      <p:cBhvr>
                                        <p:cTn id="55" dur="500"/>
                                        <p:tgtEl>
                                          <p:spTgt spid="48"/>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49">
                                            <p:txEl>
                                              <p:pRg st="0" end="0"/>
                                            </p:txEl>
                                          </p:spTgt>
                                        </p:tgtEl>
                                        <p:attrNameLst>
                                          <p:attrName>style.visibility</p:attrName>
                                        </p:attrNameLst>
                                      </p:cBhvr>
                                      <p:to>
                                        <p:strVal val="visible"/>
                                      </p:to>
                                    </p:set>
                                    <p:animEffect transition="in" filter="wipe(left)">
                                      <p:cBhvr>
                                        <p:cTn id="59" dur="500"/>
                                        <p:tgtEl>
                                          <p:spTgt spid="49">
                                            <p:txEl>
                                              <p:pRg st="0" end="0"/>
                                            </p:txEl>
                                          </p:spTgt>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50">
                                            <p:txEl>
                                              <p:pRg st="0" end="0"/>
                                            </p:txEl>
                                          </p:spTgt>
                                        </p:tgtEl>
                                        <p:attrNameLst>
                                          <p:attrName>style.visibility</p:attrName>
                                        </p:attrNameLst>
                                      </p:cBhvr>
                                      <p:to>
                                        <p:strVal val="visible"/>
                                      </p:to>
                                    </p:set>
                                    <p:animEffect transition="in" filter="wipe(left)">
                                      <p:cBhvr>
                                        <p:cTn id="63"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8" grpId="0" bldLvl="0" animBg="1"/>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2" grpId="0" bldLvl="0" animBg="1"/>
      <p:bldP spid="39" grpId="0" bldLvl="0" animBg="1"/>
      <p:bldP spid="44" grpId="0" bldLvl="0" animBg="1"/>
      <p:bldP spid="45" grpId="0" build="p">
        <p:tmplLst>
          <p:tmpl lvl="1">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ldLvl="0" animBg="1"/>
      <p:bldP spid="48" grpId="0" bldLvl="0" animBg="1"/>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Pic05">
    <p:spTree>
      <p:nvGrpSpPr>
        <p:cNvPr id="1" name=""/>
        <p:cNvGrpSpPr/>
        <p:nvPr/>
      </p:nvGrpSpPr>
      <p:grpSpPr>
        <a:xfrm>
          <a:off x="0" y="0"/>
          <a:ext cx="0" cy="0"/>
          <a:chOff x="0" y="0"/>
          <a:chExt cx="0" cy="0"/>
        </a:xfrm>
      </p:grpSpPr>
      <p:sp>
        <p:nvSpPr>
          <p:cNvPr id="20" name="Picture Placeholder 7"/>
          <p:cNvSpPr>
            <a:spLocks noGrp="1"/>
          </p:cNvSpPr>
          <p:nvPr>
            <p:ph type="pic" sz="quarter" idx="15" hasCustomPrompt="1"/>
          </p:nvPr>
        </p:nvSpPr>
        <p:spPr>
          <a:xfrm>
            <a:off x="1" y="1337125"/>
            <a:ext cx="12170443" cy="3717476"/>
          </a:xfrm>
          <a:prstGeom prst="rect">
            <a:avLst/>
          </a:prstGeom>
          <a:solidFill>
            <a:schemeClr val="tx2">
              <a:lumMod val="10000"/>
              <a:lumOff val="90000"/>
            </a:schemeClr>
          </a:solidFill>
          <a:ln>
            <a:noFill/>
          </a:ln>
        </p:spPr>
        <p:txBody>
          <a:bodyPr bIns="274320" anchor="b"/>
          <a:lstStyle>
            <a:lvl1pPr algn="ctr">
              <a:buNone/>
              <a:defRPr sz="1600">
                <a:solidFill>
                  <a:schemeClr val="tx1">
                    <a:lumMod val="50000"/>
                    <a:lumOff val="50000"/>
                  </a:schemeClr>
                </a:solidFill>
              </a:defRPr>
            </a:lvl1pPr>
          </a:lstStyle>
          <a:p>
            <a:r>
              <a:rPr lang="en-US" dirty="0"/>
              <a:t>Click Icon To Add Image</a:t>
            </a:r>
          </a:p>
        </p:txBody>
      </p:sp>
      <p:sp>
        <p:nvSpPr>
          <p:cNvPr id="7" name="Round Same Side Corner Rectangle 6"/>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8"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9"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269252056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Pic05">
    <p:spTree>
      <p:nvGrpSpPr>
        <p:cNvPr id="1" name=""/>
        <p:cNvGrpSpPr/>
        <p:nvPr/>
      </p:nvGrpSpPr>
      <p:grpSpPr>
        <a:xfrm>
          <a:off x="0" y="0"/>
          <a:ext cx="0" cy="0"/>
          <a:chOff x="0" y="0"/>
          <a:chExt cx="0" cy="0"/>
        </a:xfrm>
      </p:grpSpPr>
      <p:sp>
        <p:nvSpPr>
          <p:cNvPr id="20" name="Picture Placeholder 7"/>
          <p:cNvSpPr>
            <a:spLocks noGrp="1"/>
          </p:cNvSpPr>
          <p:nvPr>
            <p:ph type="pic" sz="quarter" idx="15" hasCustomPrompt="1"/>
          </p:nvPr>
        </p:nvSpPr>
        <p:spPr>
          <a:xfrm>
            <a:off x="1" y="1337125"/>
            <a:ext cx="12192000" cy="3006279"/>
          </a:xfrm>
          <a:prstGeom prst="rect">
            <a:avLst/>
          </a:prstGeom>
          <a:solidFill>
            <a:schemeClr val="tx2">
              <a:lumMod val="10000"/>
              <a:lumOff val="90000"/>
            </a:schemeClr>
          </a:solidFill>
          <a:ln>
            <a:noFill/>
          </a:ln>
        </p:spPr>
        <p:txBody>
          <a:bodyPr bIns="274320" anchor="b"/>
          <a:lstStyle>
            <a:lvl1pPr algn="ctr">
              <a:buNone/>
              <a:defRPr sz="1600">
                <a:solidFill>
                  <a:schemeClr val="tx1">
                    <a:lumMod val="50000"/>
                    <a:lumOff val="50000"/>
                  </a:schemeClr>
                </a:solidFill>
              </a:defRPr>
            </a:lvl1pPr>
          </a:lstStyle>
          <a:p>
            <a:r>
              <a:rPr lang="en-US" dirty="0"/>
              <a:t>Click Icon To Add Image</a:t>
            </a:r>
          </a:p>
        </p:txBody>
      </p:sp>
      <p:sp>
        <p:nvSpPr>
          <p:cNvPr id="7" name="Picture Placeholder 7"/>
          <p:cNvSpPr>
            <a:spLocks noGrp="1"/>
          </p:cNvSpPr>
          <p:nvPr>
            <p:ph type="pic" sz="quarter" idx="10" hasCustomPrompt="1"/>
          </p:nvPr>
        </p:nvSpPr>
        <p:spPr>
          <a:xfrm>
            <a:off x="2" y="4343404"/>
            <a:ext cx="3048001" cy="1828800"/>
          </a:xfrm>
          <a:prstGeom prst="rect">
            <a:avLst/>
          </a:prstGeom>
          <a:solidFill>
            <a:schemeClr val="accent1">
              <a:lumMod val="40000"/>
              <a:lumOff val="6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22" name="Picture Placeholder 7"/>
          <p:cNvSpPr>
            <a:spLocks noGrp="1"/>
          </p:cNvSpPr>
          <p:nvPr>
            <p:ph type="pic" sz="quarter" idx="16" hasCustomPrompt="1"/>
          </p:nvPr>
        </p:nvSpPr>
        <p:spPr>
          <a:xfrm>
            <a:off x="3048002" y="4343404"/>
            <a:ext cx="3048001" cy="1828800"/>
          </a:xfrm>
          <a:prstGeom prst="rect">
            <a:avLst/>
          </a:prstGeom>
          <a:solidFill>
            <a:schemeClr val="accent2">
              <a:lumMod val="40000"/>
              <a:lumOff val="6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23" name="Picture Placeholder 7"/>
          <p:cNvSpPr>
            <a:spLocks noGrp="1"/>
          </p:cNvSpPr>
          <p:nvPr>
            <p:ph type="pic" sz="quarter" idx="17" hasCustomPrompt="1"/>
          </p:nvPr>
        </p:nvSpPr>
        <p:spPr>
          <a:xfrm>
            <a:off x="6096004" y="4343404"/>
            <a:ext cx="3048001" cy="1828800"/>
          </a:xfrm>
          <a:prstGeom prst="rect">
            <a:avLst/>
          </a:prstGeom>
          <a:solidFill>
            <a:schemeClr val="accent3">
              <a:lumMod val="40000"/>
              <a:lumOff val="6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24" name="Picture Placeholder 7"/>
          <p:cNvSpPr>
            <a:spLocks noGrp="1"/>
          </p:cNvSpPr>
          <p:nvPr>
            <p:ph type="pic" sz="quarter" idx="18" hasCustomPrompt="1"/>
          </p:nvPr>
        </p:nvSpPr>
        <p:spPr>
          <a:xfrm>
            <a:off x="9144004" y="4343404"/>
            <a:ext cx="3048001" cy="1828800"/>
          </a:xfrm>
          <a:prstGeom prst="rect">
            <a:avLst/>
          </a:prstGeom>
          <a:solidFill>
            <a:schemeClr val="accent4">
              <a:lumMod val="40000"/>
              <a:lumOff val="6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11" name="Round Same Side Corner Rectangle 10"/>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2"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13"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14"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404137926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childTnLst>
                          </p:cTn>
                        </p:par>
                        <p:par>
                          <p:cTn id="29" fill="hold">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7" grpId="0" bldLvl="0" animBg="1"/>
      <p:bldP spid="22" grpId="0" bldLvl="0" animBg="1"/>
      <p:bldP spid="23" grpId="0" bldLvl="0" animBg="1"/>
      <p:bldP spid="24" grpId="0" bldLvl="0" animBg="1"/>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Pic05">
    <p:spTree>
      <p:nvGrpSpPr>
        <p:cNvPr id="1" name=""/>
        <p:cNvGrpSpPr/>
        <p:nvPr/>
      </p:nvGrpSpPr>
      <p:grpSpPr>
        <a:xfrm>
          <a:off x="0" y="0"/>
          <a:ext cx="0" cy="0"/>
          <a:chOff x="0" y="0"/>
          <a:chExt cx="0" cy="0"/>
        </a:xfrm>
      </p:grpSpPr>
      <p:sp>
        <p:nvSpPr>
          <p:cNvPr id="11" name="Picture Placeholder 7"/>
          <p:cNvSpPr>
            <a:spLocks noGrp="1"/>
          </p:cNvSpPr>
          <p:nvPr>
            <p:ph type="pic" sz="quarter" idx="10" hasCustomPrompt="1"/>
          </p:nvPr>
        </p:nvSpPr>
        <p:spPr>
          <a:xfrm>
            <a:off x="1" y="3"/>
            <a:ext cx="12192000" cy="685799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Click Icon To Add Image</a:t>
            </a:r>
          </a:p>
        </p:txBody>
      </p:sp>
      <p:sp>
        <p:nvSpPr>
          <p:cNvPr id="16" name="Title 1"/>
          <p:cNvSpPr>
            <a:spLocks noGrp="1"/>
          </p:cNvSpPr>
          <p:nvPr>
            <p:ph type="title" hasCustomPrompt="1"/>
          </p:nvPr>
        </p:nvSpPr>
        <p:spPr>
          <a:xfrm>
            <a:off x="2336801" y="516467"/>
            <a:ext cx="7518400" cy="471367"/>
          </a:xfrm>
          <a:prstGeom prst="rect">
            <a:avLst/>
          </a:prstGeom>
        </p:spPr>
        <p:txBody>
          <a:bodyPr wrap="none" lIns="0" tIns="0" rIns="0" bIns="0" anchor="ctr">
            <a:noAutofit/>
          </a:bodyPr>
          <a:lstStyle>
            <a:lvl1pPr algn="ctr">
              <a:defRPr sz="2664" b="1" baseline="0">
                <a:solidFill>
                  <a:schemeClr val="bg1"/>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2" y="985790"/>
            <a:ext cx="5486401" cy="267661"/>
          </a:xfrm>
          <a:prstGeom prst="rect">
            <a:avLst/>
          </a:prstGeom>
        </p:spPr>
        <p:txBody>
          <a:bodyPr wrap="none" lIns="0" tIns="0" rIns="0" bIns="0" anchor="ctr">
            <a:noAutofit/>
          </a:bodyPr>
          <a:lstStyle>
            <a:lvl1pPr marL="0" indent="0" algn="ctr">
              <a:buNone/>
              <a:defRPr sz="14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230035762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Pic05">
    <p:spTree>
      <p:nvGrpSpPr>
        <p:cNvPr id="1" name=""/>
        <p:cNvGrpSpPr/>
        <p:nvPr/>
      </p:nvGrpSpPr>
      <p:grpSpPr>
        <a:xfrm>
          <a:off x="0" y="0"/>
          <a:ext cx="0" cy="0"/>
          <a:chOff x="0" y="0"/>
          <a:chExt cx="0" cy="0"/>
        </a:xfrm>
      </p:grpSpPr>
      <p:sp>
        <p:nvSpPr>
          <p:cNvPr id="11" name="Picture Placeholder 7"/>
          <p:cNvSpPr>
            <a:spLocks noGrp="1"/>
          </p:cNvSpPr>
          <p:nvPr>
            <p:ph type="pic" sz="quarter" idx="10" hasCustomPrompt="1"/>
          </p:nvPr>
        </p:nvSpPr>
        <p:spPr>
          <a:xfrm>
            <a:off x="1" y="3"/>
            <a:ext cx="12192000" cy="685799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dirty="0"/>
              <a:t>Click Icon To Add Image</a:t>
            </a:r>
          </a:p>
        </p:txBody>
      </p:sp>
      <p:sp>
        <p:nvSpPr>
          <p:cNvPr id="16" name="Title 1"/>
          <p:cNvSpPr>
            <a:spLocks noGrp="1"/>
          </p:cNvSpPr>
          <p:nvPr>
            <p:ph type="title" hasCustomPrompt="1"/>
          </p:nvPr>
        </p:nvSpPr>
        <p:spPr>
          <a:xfrm>
            <a:off x="2336801" y="516467"/>
            <a:ext cx="7518400" cy="471367"/>
          </a:xfrm>
          <a:prstGeom prst="rect">
            <a:avLst/>
          </a:prstGeom>
        </p:spPr>
        <p:txBody>
          <a:bodyPr wrap="none" lIns="0" tIns="0" rIns="0" bIns="0" anchor="ctr">
            <a:noAutofit/>
          </a:bodyPr>
          <a:lstStyle>
            <a:lvl1pPr algn="ctr">
              <a:defRPr sz="2664" b="1" baseline="0">
                <a:solidFill>
                  <a:schemeClr val="bg1"/>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3352802" y="985790"/>
            <a:ext cx="5486401" cy="267661"/>
          </a:xfrm>
          <a:prstGeom prst="rect">
            <a:avLst/>
          </a:prstGeom>
        </p:spPr>
        <p:txBody>
          <a:bodyPr wrap="none" lIns="0" tIns="0" rIns="0" bIns="0" anchor="ctr">
            <a:noAutofit/>
          </a:bodyPr>
          <a:lstStyle>
            <a:lvl1pPr marL="0" indent="0" algn="ctr">
              <a:buNone/>
              <a:defRPr sz="14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
        <p:nvSpPr>
          <p:cNvPr id="6" name="Picture Placeholder 7"/>
          <p:cNvSpPr>
            <a:spLocks noGrp="1"/>
          </p:cNvSpPr>
          <p:nvPr>
            <p:ph type="pic" sz="quarter" idx="18" hasCustomPrompt="1"/>
          </p:nvPr>
        </p:nvSpPr>
        <p:spPr>
          <a:xfrm>
            <a:off x="6197602" y="2337907"/>
            <a:ext cx="5486401" cy="3529496"/>
          </a:xfrm>
          <a:prstGeom prst="rect">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Tree>
    <p:extLst>
      <p:ext uri="{BB962C8B-B14F-4D97-AF65-F5344CB8AC3E}">
        <p14:creationId xmlns:p14="http://schemas.microsoft.com/office/powerpoint/2010/main" val="173271931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17">
                                            <p:txEl>
                                              <p:pRg st="0" end="0"/>
                                            </p:txEl>
                                          </p:spTgt>
                                        </p:tgtEl>
                                        <p:attrNameLst>
                                          <p:attrName>style.visibility</p:attrName>
                                        </p:attrNameLst>
                                      </p:cBhvr>
                                      <p:to>
                                        <p:strVal val="visible"/>
                                      </p:to>
                                    </p:set>
                                    <p:animEffect transition="in" filter="wipe(down)">
                                      <p:cBhvr>
                                        <p:cTn id="14" dur="500"/>
                                        <p:tgtEl>
                                          <p:spTgt spid="17">
                                            <p:txEl>
                                              <p:pRg st="0" end="0"/>
                                            </p:txEl>
                                          </p:spTgt>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6" grpId="0" bldLvl="0" animBg="1"/>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Pic4">
    <p:spTree>
      <p:nvGrpSpPr>
        <p:cNvPr id="1" name=""/>
        <p:cNvGrpSpPr/>
        <p:nvPr/>
      </p:nvGrpSpPr>
      <p:grpSpPr>
        <a:xfrm>
          <a:off x="0" y="0"/>
          <a:ext cx="0" cy="0"/>
          <a:chOff x="0" y="0"/>
          <a:chExt cx="0" cy="0"/>
        </a:xfrm>
      </p:grpSpPr>
      <p:sp>
        <p:nvSpPr>
          <p:cNvPr id="6" name="Round Same Side Corner Rectangle 5"/>
          <p:cNvSpPr/>
          <p:nvPr userDrawn="1"/>
        </p:nvSpPr>
        <p:spPr>
          <a:xfrm rot="16200000" flipH="1">
            <a:off x="11731147" y="6331908"/>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7" name="Slide Number Placeholder 4"/>
          <p:cNvSpPr>
            <a:spLocks noGrp="1"/>
          </p:cNvSpPr>
          <p:nvPr>
            <p:ph type="sldNum" sz="quarter" idx="4"/>
          </p:nvPr>
        </p:nvSpPr>
        <p:spPr>
          <a:xfrm>
            <a:off x="11662446" y="6408719"/>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42" name="Title 1"/>
          <p:cNvSpPr>
            <a:spLocks noGrp="1"/>
          </p:cNvSpPr>
          <p:nvPr>
            <p:ph type="title" hasCustomPrompt="1"/>
          </p:nvPr>
        </p:nvSpPr>
        <p:spPr>
          <a:xfrm>
            <a:off x="2336801" y="516467"/>
            <a:ext cx="7518400" cy="471367"/>
          </a:xfrm>
          <a:prstGeom prst="rect">
            <a:avLst/>
          </a:prstGeom>
        </p:spPr>
        <p:txBody>
          <a:bodyPr wrap="none" lIns="0" tIns="0" rIns="0" bIns="0" anchor="ctr">
            <a:noAutofit/>
          </a:bodyPr>
          <a:lstStyle>
            <a:lvl1pPr algn="ctr">
              <a:defRPr sz="2664" b="1" baseline="0">
                <a:solidFill>
                  <a:schemeClr val="tx1">
                    <a:lumMod val="50000"/>
                    <a:lumOff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3352802" y="985790"/>
            <a:ext cx="5486401" cy="267661"/>
          </a:xfrm>
          <a:prstGeom prst="rect">
            <a:avLst/>
          </a:prstGeom>
        </p:spPr>
        <p:txBody>
          <a:bodyPr wrap="none" lIns="0" tIns="0" rIns="0" bIns="0" anchor="ctr">
            <a:noAutofit/>
          </a:bodyPr>
          <a:lstStyle>
            <a:lvl1pPr marL="0" indent="0" algn="ctr">
              <a:buNone/>
              <a:defRPr sz="1465"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
        <p:nvSpPr>
          <p:cNvPr id="19" name="Rounded Rectangle 18"/>
          <p:cNvSpPr/>
          <p:nvPr userDrawn="1"/>
        </p:nvSpPr>
        <p:spPr>
          <a:xfrm>
            <a:off x="863601" y="1477051"/>
            <a:ext cx="10464800" cy="2155151"/>
          </a:xfrm>
          <a:prstGeom prst="roundRect">
            <a:avLst>
              <a:gd name="adj" fmla="val 76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3" name="Picture Placeholder 7"/>
          <p:cNvSpPr>
            <a:spLocks noGrp="1"/>
          </p:cNvSpPr>
          <p:nvPr>
            <p:ph type="pic" sz="quarter" idx="10" hasCustomPrompt="1"/>
          </p:nvPr>
        </p:nvSpPr>
        <p:spPr>
          <a:xfrm>
            <a:off x="1219201" y="1741825"/>
            <a:ext cx="2235200" cy="16256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24" name="Text Placeholder 3"/>
          <p:cNvSpPr>
            <a:spLocks noGrp="1"/>
          </p:cNvSpPr>
          <p:nvPr>
            <p:ph type="body" sz="half" idx="16" hasCustomPrompt="1"/>
          </p:nvPr>
        </p:nvSpPr>
        <p:spPr>
          <a:xfrm>
            <a:off x="3657601" y="1791500"/>
            <a:ext cx="7315200" cy="390651"/>
          </a:xfrm>
          <a:prstGeom prst="rect">
            <a:avLst/>
          </a:prstGeom>
        </p:spPr>
        <p:txBody>
          <a:bodyPr wrap="squar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25" name="Text Placeholder 3"/>
          <p:cNvSpPr>
            <a:spLocks noGrp="1"/>
          </p:cNvSpPr>
          <p:nvPr>
            <p:ph type="body" sz="half" idx="17" hasCustomPrompt="1"/>
          </p:nvPr>
        </p:nvSpPr>
        <p:spPr>
          <a:xfrm>
            <a:off x="3657601" y="2188590"/>
            <a:ext cx="7315200" cy="1178836"/>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26" name="Rounded Rectangle 25"/>
          <p:cNvSpPr/>
          <p:nvPr userDrawn="1"/>
        </p:nvSpPr>
        <p:spPr>
          <a:xfrm>
            <a:off x="863601" y="3732735"/>
            <a:ext cx="10464800" cy="2675981"/>
          </a:xfrm>
          <a:prstGeom prst="roundRect">
            <a:avLst>
              <a:gd name="adj" fmla="val 7608"/>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7" name="Picture Placeholder 7"/>
          <p:cNvSpPr>
            <a:spLocks noGrp="1"/>
          </p:cNvSpPr>
          <p:nvPr>
            <p:ph type="pic" sz="quarter" idx="18" hasCustomPrompt="1"/>
          </p:nvPr>
        </p:nvSpPr>
        <p:spPr>
          <a:xfrm>
            <a:off x="1219204" y="3923101"/>
            <a:ext cx="3048001" cy="18288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29" name="Text Placeholder 3"/>
          <p:cNvSpPr>
            <a:spLocks noGrp="1"/>
          </p:cNvSpPr>
          <p:nvPr>
            <p:ph type="body" sz="half" idx="19" hasCustomPrompt="1"/>
          </p:nvPr>
        </p:nvSpPr>
        <p:spPr>
          <a:xfrm>
            <a:off x="1225087" y="5803233"/>
            <a:ext cx="3042116" cy="390651"/>
          </a:xfrm>
          <a:prstGeom prst="rect">
            <a:avLst/>
          </a:prstGeom>
        </p:spPr>
        <p:txBody>
          <a:bodyPr wrap="square" lIns="0" tIns="0" rIns="0" bIns="0" anchor="ctr">
            <a:noAutofit/>
          </a:bodyPr>
          <a:lstStyle>
            <a:lvl1pPr marL="0" indent="0" algn="ctr">
              <a:buNone/>
              <a:defRPr sz="1865" b="1"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34" name="Picture Placeholder 7"/>
          <p:cNvSpPr>
            <a:spLocks noGrp="1"/>
          </p:cNvSpPr>
          <p:nvPr>
            <p:ph type="pic" sz="quarter" idx="20" hasCustomPrompt="1"/>
          </p:nvPr>
        </p:nvSpPr>
        <p:spPr>
          <a:xfrm>
            <a:off x="4635102" y="3923101"/>
            <a:ext cx="3048001" cy="18288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35" name="Text Placeholder 3"/>
          <p:cNvSpPr>
            <a:spLocks noGrp="1"/>
          </p:cNvSpPr>
          <p:nvPr>
            <p:ph type="body" sz="half" idx="21" hasCustomPrompt="1"/>
          </p:nvPr>
        </p:nvSpPr>
        <p:spPr>
          <a:xfrm>
            <a:off x="4640987" y="5803233"/>
            <a:ext cx="3042116" cy="390651"/>
          </a:xfrm>
          <a:prstGeom prst="rect">
            <a:avLst/>
          </a:prstGeom>
        </p:spPr>
        <p:txBody>
          <a:bodyPr wrap="square" lIns="0" tIns="0" rIns="0" bIns="0" anchor="ctr">
            <a:noAutofit/>
          </a:bodyPr>
          <a:lstStyle>
            <a:lvl1pPr marL="0" indent="0" algn="ctr">
              <a:buNone/>
              <a:defRPr sz="1865" b="1"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36" name="Picture Placeholder 7"/>
          <p:cNvSpPr>
            <a:spLocks noGrp="1"/>
          </p:cNvSpPr>
          <p:nvPr>
            <p:ph type="pic" sz="quarter" idx="22" hasCustomPrompt="1"/>
          </p:nvPr>
        </p:nvSpPr>
        <p:spPr>
          <a:xfrm>
            <a:off x="7924802" y="3923101"/>
            <a:ext cx="3048001" cy="18288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400" baseline="0">
                <a:solidFill>
                  <a:schemeClr val="tx1">
                    <a:lumMod val="50000"/>
                    <a:lumOff val="50000"/>
                  </a:schemeClr>
                </a:solidFill>
              </a:defRPr>
            </a:lvl1pPr>
          </a:lstStyle>
          <a:p>
            <a:r>
              <a:rPr lang="en-US" dirty="0"/>
              <a:t>Click Icon To Add Image</a:t>
            </a:r>
          </a:p>
        </p:txBody>
      </p:sp>
      <p:sp>
        <p:nvSpPr>
          <p:cNvPr id="37" name="Text Placeholder 3"/>
          <p:cNvSpPr>
            <a:spLocks noGrp="1"/>
          </p:cNvSpPr>
          <p:nvPr>
            <p:ph type="body" sz="half" idx="23" hasCustomPrompt="1"/>
          </p:nvPr>
        </p:nvSpPr>
        <p:spPr>
          <a:xfrm>
            <a:off x="7930687" y="5803233"/>
            <a:ext cx="3042116" cy="390651"/>
          </a:xfrm>
          <a:prstGeom prst="rect">
            <a:avLst/>
          </a:prstGeom>
        </p:spPr>
        <p:txBody>
          <a:bodyPr wrap="square" lIns="0" tIns="0" rIns="0" bIns="0" anchor="ctr">
            <a:noAutofit/>
          </a:bodyPr>
          <a:lstStyle>
            <a:lvl1pPr marL="0" indent="0" algn="ctr">
              <a:buNone/>
              <a:defRPr sz="1865" b="1"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Tree>
    <p:extLst>
      <p:ext uri="{BB962C8B-B14F-4D97-AF65-F5344CB8AC3E}">
        <p14:creationId xmlns:p14="http://schemas.microsoft.com/office/powerpoint/2010/main" val="320940829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4">
                                            <p:txEl>
                                              <p:pRg st="0" end="0"/>
                                            </p:txEl>
                                          </p:spTgt>
                                        </p:tgtEl>
                                        <p:attrNameLst>
                                          <p:attrName>style.visibility</p:attrName>
                                        </p:attrNameLst>
                                      </p:cBhvr>
                                      <p:to>
                                        <p:strVal val="visible"/>
                                      </p:to>
                                    </p:set>
                                    <p:animEffect transition="in" filter="wipe(left)">
                                      <p:cBhvr>
                                        <p:cTn id="23" dur="500"/>
                                        <p:tgtEl>
                                          <p:spTgt spid="24">
                                            <p:txEl>
                                              <p:pRg st="0" end="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animEffect transition="in" filter="wipe(left)">
                                      <p:cBhvr>
                                        <p:cTn id="27" dur="500"/>
                                        <p:tgtEl>
                                          <p:spTgt spid="25">
                                            <p:txEl>
                                              <p:pRg st="0" end="0"/>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down)">
                                      <p:cBhvr>
                                        <p:cTn id="35" dur="500"/>
                                        <p:tgtEl>
                                          <p:spTgt spid="27"/>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29">
                                            <p:txEl>
                                              <p:pRg st="0" end="0"/>
                                            </p:txEl>
                                          </p:spTgt>
                                        </p:tgtEl>
                                        <p:attrNameLst>
                                          <p:attrName>style.visibility</p:attrName>
                                        </p:attrNameLst>
                                      </p:cBhvr>
                                      <p:to>
                                        <p:strVal val="visible"/>
                                      </p:to>
                                    </p:set>
                                    <p:animEffect transition="in" filter="wipe(down)">
                                      <p:cBhvr>
                                        <p:cTn id="39" dur="500"/>
                                        <p:tgtEl>
                                          <p:spTgt spid="29">
                                            <p:txEl>
                                              <p:pRg st="0" end="0"/>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down)">
                                      <p:cBhvr>
                                        <p:cTn id="43" dur="500"/>
                                        <p:tgtEl>
                                          <p:spTgt spid="34"/>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35">
                                            <p:txEl>
                                              <p:pRg st="0" end="0"/>
                                            </p:txEl>
                                          </p:spTgt>
                                        </p:tgtEl>
                                        <p:attrNameLst>
                                          <p:attrName>style.visibility</p:attrName>
                                        </p:attrNameLst>
                                      </p:cBhvr>
                                      <p:to>
                                        <p:strVal val="visible"/>
                                      </p:to>
                                    </p:set>
                                    <p:animEffect transition="in" filter="wipe(down)">
                                      <p:cBhvr>
                                        <p:cTn id="47" dur="500"/>
                                        <p:tgtEl>
                                          <p:spTgt spid="35">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down)">
                                      <p:cBhvr>
                                        <p:cTn id="51" dur="500"/>
                                        <p:tgtEl>
                                          <p:spTgt spid="36"/>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37">
                                            <p:txEl>
                                              <p:pRg st="0" end="0"/>
                                            </p:txEl>
                                          </p:spTgt>
                                        </p:tgtEl>
                                        <p:attrNameLst>
                                          <p:attrName>style.visibility</p:attrName>
                                        </p:attrNameLst>
                                      </p:cBhvr>
                                      <p:to>
                                        <p:strVal val="visible"/>
                                      </p:to>
                                    </p:set>
                                    <p:animEffect transition="in" filter="wipe(down)">
                                      <p:cBhvr>
                                        <p:cTn id="55"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9" grpId="0" bldLvl="0" animBg="1"/>
      <p:bldP spid="23" grpId="0" bldLvl="0" animBg="1"/>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ldLvl="0" animBg="1"/>
      <p:bldP spid="27" grpId="0" bldLvl="0" animBg="1"/>
      <p:bldP spid="29" grpId="0" build="p">
        <p:tmplLst>
          <p:tmpl lvl="1">
            <p:tnLst>
              <p:par>
                <p:cTn presetID="22" presetClass="entr" presetSubtype="4"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4" grpId="0" bldLvl="0" animBg="1"/>
      <p:bldP spid="35" grpId="0" build="p">
        <p:tmplLst>
          <p:tmpl lvl="1">
            <p:tnLst>
              <p:par>
                <p:cTn presetID="22" presetClass="entr" presetSubtype="4"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bldLvl="0" animBg="1"/>
      <p:bldP spid="37" grpId="0" build="p">
        <p:tmplLst>
          <p:tmpl lvl="1">
            <p:tnLst>
              <p:par>
                <p:cTn presetID="22" presetClass="entr" presetSubtype="4"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down)">
                      <p:cBhvr>
                        <p:cTn dur="500"/>
                        <p:tgtEl>
                          <p:spTgt spid="37"/>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1">
    <p:spTree>
      <p:nvGrpSpPr>
        <p:cNvPr id="1" name=""/>
        <p:cNvGrpSpPr/>
        <p:nvPr/>
      </p:nvGrpSpPr>
      <p:grpSpPr>
        <a:xfrm>
          <a:off x="0" y="0"/>
          <a:ext cx="0" cy="0"/>
          <a:chOff x="0" y="0"/>
          <a:chExt cx="0" cy="0"/>
        </a:xfrm>
      </p:grpSpPr>
      <p:sp>
        <p:nvSpPr>
          <p:cNvPr id="24" name="Rectangle 23"/>
          <p:cNvSpPr/>
          <p:nvPr userDrawn="1"/>
        </p:nvSpPr>
        <p:spPr>
          <a:xfrm>
            <a:off x="863600" y="1546945"/>
            <a:ext cx="5283200" cy="15010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8" name="Picture Placeholder 7"/>
          <p:cNvSpPr>
            <a:spLocks noGrp="1"/>
          </p:cNvSpPr>
          <p:nvPr>
            <p:ph type="pic" sz="quarter" idx="10" hasCustomPrompt="1"/>
          </p:nvPr>
        </p:nvSpPr>
        <p:spPr>
          <a:xfrm>
            <a:off x="6297447" y="1574141"/>
            <a:ext cx="5030956" cy="1473860"/>
          </a:xfrm>
          <a:prstGeom prst="rect">
            <a:avLst/>
          </a:prstGeom>
          <a:ln w="19050">
            <a:solidFill>
              <a:schemeClr val="accent1"/>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9" name="Text Placeholder 3"/>
          <p:cNvSpPr>
            <a:spLocks noGrp="1"/>
          </p:cNvSpPr>
          <p:nvPr>
            <p:ph type="body" sz="half" idx="15"/>
          </p:nvPr>
        </p:nvSpPr>
        <p:spPr>
          <a:xfrm>
            <a:off x="1006907" y="1926096"/>
            <a:ext cx="5016911" cy="1033088"/>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10" name="Text Placeholder 3"/>
          <p:cNvSpPr>
            <a:spLocks noGrp="1"/>
          </p:cNvSpPr>
          <p:nvPr>
            <p:ph type="body" sz="half" idx="17"/>
          </p:nvPr>
        </p:nvSpPr>
        <p:spPr>
          <a:xfrm>
            <a:off x="999883" y="1651495"/>
            <a:ext cx="5030957"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25" name="Rectangle 24"/>
          <p:cNvSpPr/>
          <p:nvPr userDrawn="1"/>
        </p:nvSpPr>
        <p:spPr>
          <a:xfrm>
            <a:off x="863600" y="3196149"/>
            <a:ext cx="5283200" cy="15010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6" name="Picture Placeholder 7"/>
          <p:cNvSpPr>
            <a:spLocks noGrp="1"/>
          </p:cNvSpPr>
          <p:nvPr>
            <p:ph type="pic" sz="quarter" idx="18" hasCustomPrompt="1"/>
          </p:nvPr>
        </p:nvSpPr>
        <p:spPr>
          <a:xfrm>
            <a:off x="6297447" y="3223345"/>
            <a:ext cx="5030956" cy="1473860"/>
          </a:xfrm>
          <a:prstGeom prst="rect">
            <a:avLst/>
          </a:prstGeom>
          <a:ln w="19050">
            <a:solidFill>
              <a:schemeClr val="accent2"/>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27" name="Text Placeholder 3"/>
          <p:cNvSpPr>
            <a:spLocks noGrp="1"/>
          </p:cNvSpPr>
          <p:nvPr>
            <p:ph type="body" sz="half" idx="19"/>
          </p:nvPr>
        </p:nvSpPr>
        <p:spPr>
          <a:xfrm>
            <a:off x="1006907" y="3575301"/>
            <a:ext cx="5016911" cy="1033088"/>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8" name="Text Placeholder 3"/>
          <p:cNvSpPr>
            <a:spLocks noGrp="1"/>
          </p:cNvSpPr>
          <p:nvPr>
            <p:ph type="body" sz="half" idx="20"/>
          </p:nvPr>
        </p:nvSpPr>
        <p:spPr>
          <a:xfrm>
            <a:off x="999883" y="3300699"/>
            <a:ext cx="5030957"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29" name="Rectangle 28"/>
          <p:cNvSpPr/>
          <p:nvPr userDrawn="1"/>
        </p:nvSpPr>
        <p:spPr>
          <a:xfrm>
            <a:off x="863600" y="4874344"/>
            <a:ext cx="5283200" cy="150105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30" name="Picture Placeholder 7"/>
          <p:cNvSpPr>
            <a:spLocks noGrp="1"/>
          </p:cNvSpPr>
          <p:nvPr>
            <p:ph type="pic" sz="quarter" idx="21" hasCustomPrompt="1"/>
          </p:nvPr>
        </p:nvSpPr>
        <p:spPr>
          <a:xfrm>
            <a:off x="6297447" y="4901541"/>
            <a:ext cx="5030956" cy="1473860"/>
          </a:xfrm>
          <a:prstGeom prst="rect">
            <a:avLst/>
          </a:prstGeom>
          <a:ln w="19050">
            <a:solidFill>
              <a:schemeClr val="accent3"/>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31" name="Text Placeholder 3"/>
          <p:cNvSpPr>
            <a:spLocks noGrp="1"/>
          </p:cNvSpPr>
          <p:nvPr>
            <p:ph type="body" sz="half" idx="22"/>
          </p:nvPr>
        </p:nvSpPr>
        <p:spPr>
          <a:xfrm>
            <a:off x="1006907" y="5253496"/>
            <a:ext cx="5016911" cy="1033088"/>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2" name="Text Placeholder 3"/>
          <p:cNvSpPr>
            <a:spLocks noGrp="1"/>
          </p:cNvSpPr>
          <p:nvPr>
            <p:ph type="body" sz="half" idx="23"/>
          </p:nvPr>
        </p:nvSpPr>
        <p:spPr>
          <a:xfrm>
            <a:off x="999883" y="4978892"/>
            <a:ext cx="5030957"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18" name="Round Same Side Corner Rectangle 17"/>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9"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0"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1"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249934005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2" presetClass="entr" presetSubtype="8" fill="hold" grpId="0" nodeType="afterEffect" nodePh="1">
                                  <p:stCondLst>
                                    <p:cond delay="0"/>
                                  </p:stCondLst>
                                  <p:endCondLst>
                                    <p:cond evt="begin" delay="0">
                                      <p:tn val="10"/>
                                    </p:cond>
                                  </p:end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500"/>
                                        <p:tgtEl>
                                          <p:spTgt spid="10">
                                            <p:txEl>
                                              <p:pRg st="0" end="0"/>
                                            </p:txEl>
                                          </p:spTgt>
                                        </p:tgtEl>
                                      </p:cBhvr>
                                    </p:animEffect>
                                  </p:childTnLst>
                                </p:cTn>
                              </p:par>
                            </p:childTnLst>
                          </p:cTn>
                        </p:par>
                        <p:par>
                          <p:cTn id="13" fill="hold">
                            <p:stCondLst>
                              <p:cond delay="1500"/>
                            </p:stCondLst>
                            <p:childTnLst>
                              <p:par>
                                <p:cTn id="14" presetID="22" presetClass="entr" presetSubtype="8" fill="hold" grpId="0" nodeType="afterEffect" nodePh="1">
                                  <p:stCondLst>
                                    <p:cond delay="0"/>
                                  </p:stCondLst>
                                  <p:endCondLst>
                                    <p:cond evt="begin" delay="0">
                                      <p:tn val="14"/>
                                    </p:cond>
                                  </p:end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wipe(left)">
                                      <p:cBhvr>
                                        <p:cTn id="16" dur="500"/>
                                        <p:tgtEl>
                                          <p:spTgt spid="9">
                                            <p:txEl>
                                              <p:pRg st="0" end="0"/>
                                            </p:txEl>
                                          </p:spTgt>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25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1000" fill="hold"/>
                                        <p:tgtEl>
                                          <p:spTgt spid="26"/>
                                        </p:tgtEl>
                                        <p:attrNameLst>
                                          <p:attrName>ppt_x</p:attrName>
                                        </p:attrNameLst>
                                      </p:cBhvr>
                                      <p:tavLst>
                                        <p:tav tm="0">
                                          <p:val>
                                            <p:strVal val="#ppt_x"/>
                                          </p:val>
                                        </p:tav>
                                        <p:tav tm="100000">
                                          <p:val>
                                            <p:strVal val="#ppt_x"/>
                                          </p:val>
                                        </p:tav>
                                      </p:tavLst>
                                    </p:anim>
                                    <p:anim calcmode="lin" valueType="num">
                                      <p:cBhvr additive="base">
                                        <p:cTn id="25" dur="1000" fill="hold"/>
                                        <p:tgtEl>
                                          <p:spTgt spid="26"/>
                                        </p:tgtEl>
                                        <p:attrNameLst>
                                          <p:attrName>ppt_y</p:attrName>
                                        </p:attrNameLst>
                                      </p:cBhvr>
                                      <p:tavLst>
                                        <p:tav tm="0">
                                          <p:val>
                                            <p:strVal val="1+#ppt_h/2"/>
                                          </p:val>
                                        </p:tav>
                                        <p:tav tm="100000">
                                          <p:val>
                                            <p:strVal val="#ppt_y"/>
                                          </p:val>
                                        </p:tav>
                                      </p:tavLst>
                                    </p:anim>
                                  </p:childTnLst>
                                </p:cTn>
                              </p:par>
                            </p:childTnLst>
                          </p:cTn>
                        </p:par>
                        <p:par>
                          <p:cTn id="26" fill="hold">
                            <p:stCondLst>
                              <p:cond delay="3500"/>
                            </p:stCondLst>
                            <p:childTnLst>
                              <p:par>
                                <p:cTn id="27" presetID="22" presetClass="entr" presetSubtype="8" fill="hold" grpId="0" nodeType="afterEffect" nodePh="1">
                                  <p:stCondLst>
                                    <p:cond delay="0"/>
                                  </p:stCondLst>
                                  <p:endCondLst>
                                    <p:cond evt="begin" delay="0">
                                      <p:tn val="27"/>
                                    </p:cond>
                                  </p:end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wipe(left)">
                                      <p:cBhvr>
                                        <p:cTn id="29" dur="500"/>
                                        <p:tgtEl>
                                          <p:spTgt spid="28">
                                            <p:txEl>
                                              <p:pRg st="0" end="0"/>
                                            </p:txEl>
                                          </p:spTgt>
                                        </p:tgtEl>
                                      </p:cBhvr>
                                    </p:animEffect>
                                  </p:childTnLst>
                                </p:cTn>
                              </p:par>
                            </p:childTnLst>
                          </p:cTn>
                        </p:par>
                        <p:par>
                          <p:cTn id="30" fill="hold">
                            <p:stCondLst>
                              <p:cond delay="4000"/>
                            </p:stCondLst>
                            <p:childTnLst>
                              <p:par>
                                <p:cTn id="31" presetID="22" presetClass="entr" presetSubtype="8" fill="hold" grpId="0" nodeType="afterEffect" nodePh="1">
                                  <p:stCondLst>
                                    <p:cond delay="0"/>
                                  </p:stCondLst>
                                  <p:endCondLst>
                                    <p:cond evt="begin" delay="0">
                                      <p:tn val="31"/>
                                    </p:cond>
                                  </p:endCondLst>
                                  <p:childTnLst>
                                    <p:set>
                                      <p:cBhvr>
                                        <p:cTn id="32" dur="1" fill="hold">
                                          <p:stCondLst>
                                            <p:cond delay="0"/>
                                          </p:stCondLst>
                                        </p:cTn>
                                        <p:tgtEl>
                                          <p:spTgt spid="27">
                                            <p:txEl>
                                              <p:pRg st="0" end="0"/>
                                            </p:txEl>
                                          </p:spTgt>
                                        </p:tgtEl>
                                        <p:attrNameLst>
                                          <p:attrName>style.visibility</p:attrName>
                                        </p:attrNameLst>
                                      </p:cBhvr>
                                      <p:to>
                                        <p:strVal val="visible"/>
                                      </p:to>
                                    </p:set>
                                    <p:animEffect transition="in" filter="wipe(left)">
                                      <p:cBhvr>
                                        <p:cTn id="33" dur="500"/>
                                        <p:tgtEl>
                                          <p:spTgt spid="27">
                                            <p:txEl>
                                              <p:pRg st="0" end="0"/>
                                            </p:txEl>
                                          </p:spTgt>
                                        </p:tgtEl>
                                      </p:cBhvr>
                                    </p:animEffect>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par>
                          <p:cTn id="38" fill="hold">
                            <p:stCondLst>
                              <p:cond delay="5000"/>
                            </p:stCondLst>
                            <p:childTnLst>
                              <p:par>
                                <p:cTn id="39" presetID="2" presetClass="entr" presetSubtype="4" accel="50000" decel="50000"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1000" fill="hold"/>
                                        <p:tgtEl>
                                          <p:spTgt spid="30"/>
                                        </p:tgtEl>
                                        <p:attrNameLst>
                                          <p:attrName>ppt_x</p:attrName>
                                        </p:attrNameLst>
                                      </p:cBhvr>
                                      <p:tavLst>
                                        <p:tav tm="0">
                                          <p:val>
                                            <p:strVal val="#ppt_x"/>
                                          </p:val>
                                        </p:tav>
                                        <p:tav tm="100000">
                                          <p:val>
                                            <p:strVal val="#ppt_x"/>
                                          </p:val>
                                        </p:tav>
                                      </p:tavLst>
                                    </p:anim>
                                    <p:anim calcmode="lin" valueType="num">
                                      <p:cBhvr additive="base">
                                        <p:cTn id="42" dur="1000" fill="hold"/>
                                        <p:tgtEl>
                                          <p:spTgt spid="30"/>
                                        </p:tgtEl>
                                        <p:attrNameLst>
                                          <p:attrName>ppt_y</p:attrName>
                                        </p:attrNameLst>
                                      </p:cBhvr>
                                      <p:tavLst>
                                        <p:tav tm="0">
                                          <p:val>
                                            <p:strVal val="1+#ppt_h/2"/>
                                          </p:val>
                                        </p:tav>
                                        <p:tav tm="100000">
                                          <p:val>
                                            <p:strVal val="#ppt_y"/>
                                          </p:val>
                                        </p:tav>
                                      </p:tavLst>
                                    </p:anim>
                                  </p:childTnLst>
                                </p:cTn>
                              </p:par>
                            </p:childTnLst>
                          </p:cTn>
                        </p:par>
                        <p:par>
                          <p:cTn id="43" fill="hold">
                            <p:stCondLst>
                              <p:cond delay="6000"/>
                            </p:stCondLst>
                            <p:childTnLst>
                              <p:par>
                                <p:cTn id="44" presetID="22" presetClass="entr" presetSubtype="8" fill="hold" grpId="0" nodeType="afterEffect" nodePh="1">
                                  <p:stCondLst>
                                    <p:cond delay="0"/>
                                  </p:stCondLst>
                                  <p:endCondLst>
                                    <p:cond evt="begin" delay="0">
                                      <p:tn val="44"/>
                                    </p:cond>
                                  </p:endCondLst>
                                  <p:childTnLst>
                                    <p:set>
                                      <p:cBhvr>
                                        <p:cTn id="45" dur="1" fill="hold">
                                          <p:stCondLst>
                                            <p:cond delay="0"/>
                                          </p:stCondLst>
                                        </p:cTn>
                                        <p:tgtEl>
                                          <p:spTgt spid="32">
                                            <p:txEl>
                                              <p:pRg st="0" end="0"/>
                                            </p:txEl>
                                          </p:spTgt>
                                        </p:tgtEl>
                                        <p:attrNameLst>
                                          <p:attrName>style.visibility</p:attrName>
                                        </p:attrNameLst>
                                      </p:cBhvr>
                                      <p:to>
                                        <p:strVal val="visible"/>
                                      </p:to>
                                    </p:set>
                                    <p:animEffect transition="in" filter="wipe(left)">
                                      <p:cBhvr>
                                        <p:cTn id="46" dur="500"/>
                                        <p:tgtEl>
                                          <p:spTgt spid="32">
                                            <p:txEl>
                                              <p:pRg st="0" end="0"/>
                                            </p:txEl>
                                          </p:spTgt>
                                        </p:tgtEl>
                                      </p:cBhvr>
                                    </p:animEffect>
                                  </p:childTnLst>
                                </p:cTn>
                              </p:par>
                            </p:childTnLst>
                          </p:cTn>
                        </p:par>
                        <p:par>
                          <p:cTn id="47" fill="hold">
                            <p:stCondLst>
                              <p:cond delay="6500"/>
                            </p:stCondLst>
                            <p:childTnLst>
                              <p:par>
                                <p:cTn id="48" presetID="22" presetClass="entr" presetSubtype="8" fill="hold" grpId="0" nodeType="afterEffect" nodePh="1">
                                  <p:stCondLst>
                                    <p:cond delay="0"/>
                                  </p:stCondLst>
                                  <p:endCondLst>
                                    <p:cond evt="begin" delay="0">
                                      <p:tn val="48"/>
                                    </p:cond>
                                  </p:endCondLst>
                                  <p:childTnLst>
                                    <p:set>
                                      <p:cBhvr>
                                        <p:cTn id="49" dur="1" fill="hold">
                                          <p:stCondLst>
                                            <p:cond delay="0"/>
                                          </p:stCondLst>
                                        </p:cTn>
                                        <p:tgtEl>
                                          <p:spTgt spid="31">
                                            <p:txEl>
                                              <p:pRg st="0" end="0"/>
                                            </p:txEl>
                                          </p:spTgt>
                                        </p:tgtEl>
                                        <p:attrNameLst>
                                          <p:attrName>style.visibility</p:attrName>
                                        </p:attrNameLst>
                                      </p:cBhvr>
                                      <p:to>
                                        <p:strVal val="visible"/>
                                      </p:to>
                                    </p:set>
                                    <p:animEffect transition="in" filter="wipe(left)">
                                      <p:cBhvr>
                                        <p:cTn id="50" dur="500"/>
                                        <p:tgtEl>
                                          <p:spTgt spid="31">
                                            <p:txEl>
                                              <p:pRg st="0" end="0"/>
                                            </p:txEl>
                                          </p:spTgt>
                                        </p:tgtEl>
                                      </p:cBhvr>
                                    </p:animEffect>
                                  </p:childTnLst>
                                </p:cTn>
                              </p:par>
                            </p:childTnLst>
                          </p:cTn>
                        </p:par>
                        <p:par>
                          <p:cTn id="51" fill="hold">
                            <p:stCondLst>
                              <p:cond delay="7000"/>
                            </p:stCondLst>
                            <p:childTnLst>
                              <p:par>
                                <p:cTn id="52" presetID="22" presetClass="entr" presetSubtype="8"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left)">
                                      <p:cBhvr>
                                        <p:cTn id="54" dur="500"/>
                                        <p:tgtEl>
                                          <p:spTgt spid="2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7500"/>
                            </p:stCondLst>
                            <p:childTnLst>
                              <p:par>
                                <p:cTn id="59" presetID="10" presetClass="entr" presetSubtype="0" fill="hold" grpId="0" nodeType="after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8" grpId="0" bldLvl="0" animBg="1"/>
      <p:bldP spid="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25" grpId="0" bldLvl="0" animBg="1"/>
      <p:bldP spid="26" grpId="0" bldLvl="0" animBg="1"/>
      <p:bldP spid="2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bldLvl="0" animBg="1"/>
      <p:bldP spid="30" grpId="0" bldLvl="0" animBg="1"/>
      <p:bldP spid="31"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Pic05">
    <p:spTree>
      <p:nvGrpSpPr>
        <p:cNvPr id="1" name=""/>
        <p:cNvGrpSpPr/>
        <p:nvPr/>
      </p:nvGrpSpPr>
      <p:grpSpPr>
        <a:xfrm>
          <a:off x="0" y="0"/>
          <a:ext cx="0" cy="0"/>
          <a:chOff x="0" y="0"/>
          <a:chExt cx="0" cy="0"/>
        </a:xfrm>
      </p:grpSpPr>
      <p:sp>
        <p:nvSpPr>
          <p:cNvPr id="7" name="Picture Placeholder 7"/>
          <p:cNvSpPr>
            <a:spLocks noGrp="1"/>
          </p:cNvSpPr>
          <p:nvPr>
            <p:ph type="pic" sz="quarter" idx="10" hasCustomPrompt="1"/>
          </p:nvPr>
        </p:nvSpPr>
        <p:spPr>
          <a:xfrm>
            <a:off x="715436" y="2463800"/>
            <a:ext cx="2560321" cy="1524000"/>
          </a:xfrm>
          <a:prstGeom prst="rect">
            <a:avLst/>
          </a:prstGeom>
          <a:solidFill>
            <a:schemeClr val="accent1"/>
          </a:solidFill>
          <a:ln w="19050">
            <a:noFill/>
          </a:ln>
        </p:spPr>
        <p:txBody>
          <a:bodyPr tIns="0" bIns="182880" anchor="b"/>
          <a:lstStyle>
            <a:lvl1pPr algn="ctr">
              <a:buNone/>
              <a:defRPr sz="1400" baseline="0">
                <a:solidFill>
                  <a:schemeClr val="bg1"/>
                </a:solidFill>
              </a:defRPr>
            </a:lvl1pPr>
          </a:lstStyle>
          <a:p>
            <a:r>
              <a:rPr lang="en-US" dirty="0"/>
              <a:t>Click Icon To Add Image</a:t>
            </a:r>
          </a:p>
        </p:txBody>
      </p:sp>
      <p:grpSp>
        <p:nvGrpSpPr>
          <p:cNvPr id="13" name="Group 12"/>
          <p:cNvGrpSpPr/>
          <p:nvPr userDrawn="1"/>
        </p:nvGrpSpPr>
        <p:grpSpPr>
          <a:xfrm>
            <a:off x="723901" y="1915869"/>
            <a:ext cx="2540000" cy="537775"/>
            <a:chOff x="609600" y="1276350"/>
            <a:chExt cx="1905000" cy="403331"/>
          </a:xfrm>
        </p:grpSpPr>
        <p:sp>
          <p:nvSpPr>
            <p:cNvPr id="11" name="Rectangle 10"/>
            <p:cNvSpPr/>
            <p:nvPr userDrawn="1"/>
          </p:nvSpPr>
          <p:spPr>
            <a:xfrm>
              <a:off x="609600" y="1276350"/>
              <a:ext cx="1905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r>
                <a:rPr lang="en-US" sz="1865" b="1" dirty="0">
                  <a:solidFill>
                    <a:srgbClr val="FFFFFF"/>
                  </a:solidFill>
                </a:rPr>
                <a:t>Title Goes Here</a:t>
              </a:r>
            </a:p>
          </p:txBody>
        </p:sp>
        <p:sp>
          <p:nvSpPr>
            <p:cNvPr id="12" name="Isosceles Triangle 11"/>
            <p:cNvSpPr/>
            <p:nvPr userDrawn="1"/>
          </p:nvSpPr>
          <p:spPr>
            <a:xfrm rot="10800000">
              <a:off x="1447801" y="1581150"/>
              <a:ext cx="228600" cy="9853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grpSp>
      <p:sp>
        <p:nvSpPr>
          <p:cNvPr id="14" name="Rectangle 13"/>
          <p:cNvSpPr/>
          <p:nvPr userDrawn="1"/>
        </p:nvSpPr>
        <p:spPr>
          <a:xfrm>
            <a:off x="723901" y="3987800"/>
            <a:ext cx="2540000" cy="2032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15" name="Text Placeholder 3"/>
          <p:cNvSpPr>
            <a:spLocks noGrp="1"/>
          </p:cNvSpPr>
          <p:nvPr>
            <p:ph type="body" sz="half" idx="16" hasCustomPrompt="1"/>
          </p:nvPr>
        </p:nvSpPr>
        <p:spPr>
          <a:xfrm>
            <a:off x="850901" y="4089401"/>
            <a:ext cx="2286000" cy="390651"/>
          </a:xfrm>
          <a:prstGeom prst="rect">
            <a:avLst/>
          </a:prstGeom>
        </p:spPr>
        <p:txBody>
          <a:bodyPr wrap="square" lIns="0" tIns="0" rIns="0" bIns="0" anchor="ctr">
            <a:noAutofit/>
          </a:bodyPr>
          <a:lstStyle>
            <a:lvl1pPr marL="0" indent="0" algn="ctr">
              <a:buNone/>
              <a:defRPr sz="1600" b="1" baseline="0">
                <a:solidFill>
                  <a:schemeClr val="accent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18" name="Text Placeholder 3"/>
          <p:cNvSpPr>
            <a:spLocks noGrp="1"/>
          </p:cNvSpPr>
          <p:nvPr>
            <p:ph type="body" sz="half" idx="17" hasCustomPrompt="1"/>
          </p:nvPr>
        </p:nvSpPr>
        <p:spPr>
          <a:xfrm>
            <a:off x="850904" y="4486491"/>
            <a:ext cx="2286001" cy="1431709"/>
          </a:xfrm>
          <a:prstGeom prst="rect">
            <a:avLst/>
          </a:prstGeom>
        </p:spPr>
        <p:txBody>
          <a:bodyPr wrap="square" lIns="0" tIns="0" rIns="0" bIns="0" anchor="t">
            <a:noAutofit/>
          </a:bodyPr>
          <a:lstStyle>
            <a:lvl1pPr marL="0" indent="0" algn="ctr">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19" name="Picture Placeholder 7"/>
          <p:cNvSpPr>
            <a:spLocks noGrp="1"/>
          </p:cNvSpPr>
          <p:nvPr>
            <p:ph type="pic" sz="quarter" idx="18" hasCustomPrompt="1"/>
          </p:nvPr>
        </p:nvSpPr>
        <p:spPr>
          <a:xfrm>
            <a:off x="3445934" y="2463800"/>
            <a:ext cx="2560321" cy="1524000"/>
          </a:xfrm>
          <a:prstGeom prst="rect">
            <a:avLst/>
          </a:prstGeom>
          <a:solidFill>
            <a:schemeClr val="accent2"/>
          </a:solidFill>
          <a:ln w="19050">
            <a:noFill/>
          </a:ln>
        </p:spPr>
        <p:txBody>
          <a:bodyPr tIns="0" bIns="182880" anchor="b"/>
          <a:lstStyle>
            <a:lvl1pPr algn="ctr">
              <a:buNone/>
              <a:defRPr sz="1400" baseline="0">
                <a:solidFill>
                  <a:schemeClr val="bg1"/>
                </a:solidFill>
              </a:defRPr>
            </a:lvl1pPr>
          </a:lstStyle>
          <a:p>
            <a:r>
              <a:rPr lang="en-US" dirty="0"/>
              <a:t>Click Icon To Add Image</a:t>
            </a:r>
          </a:p>
        </p:txBody>
      </p:sp>
      <p:grpSp>
        <p:nvGrpSpPr>
          <p:cNvPr id="21" name="Group 20"/>
          <p:cNvGrpSpPr/>
          <p:nvPr userDrawn="1"/>
        </p:nvGrpSpPr>
        <p:grpSpPr>
          <a:xfrm>
            <a:off x="3454401" y="1915869"/>
            <a:ext cx="2540000" cy="537775"/>
            <a:chOff x="609600" y="1276350"/>
            <a:chExt cx="1905000" cy="403331"/>
          </a:xfrm>
        </p:grpSpPr>
        <p:sp>
          <p:nvSpPr>
            <p:cNvPr id="25" name="Rectangle 24"/>
            <p:cNvSpPr/>
            <p:nvPr userDrawn="1"/>
          </p:nvSpPr>
          <p:spPr>
            <a:xfrm>
              <a:off x="609600" y="1276350"/>
              <a:ext cx="1905000"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r>
                <a:rPr lang="en-US" sz="1865" b="1" dirty="0">
                  <a:solidFill>
                    <a:srgbClr val="FFFFFF"/>
                  </a:solidFill>
                </a:rPr>
                <a:t>Title Goes Here</a:t>
              </a:r>
            </a:p>
          </p:txBody>
        </p:sp>
        <p:sp>
          <p:nvSpPr>
            <p:cNvPr id="26" name="Isosceles Triangle 25"/>
            <p:cNvSpPr/>
            <p:nvPr userDrawn="1"/>
          </p:nvSpPr>
          <p:spPr>
            <a:xfrm rot="10800000">
              <a:off x="1447801" y="1581150"/>
              <a:ext cx="228600" cy="9853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grpSp>
      <p:sp>
        <p:nvSpPr>
          <p:cNvPr id="27" name="Rectangle 26"/>
          <p:cNvSpPr/>
          <p:nvPr userDrawn="1"/>
        </p:nvSpPr>
        <p:spPr>
          <a:xfrm>
            <a:off x="3454401" y="3987800"/>
            <a:ext cx="2540000" cy="2032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8" name="Text Placeholder 3"/>
          <p:cNvSpPr>
            <a:spLocks noGrp="1"/>
          </p:cNvSpPr>
          <p:nvPr>
            <p:ph type="body" sz="half" idx="19" hasCustomPrompt="1"/>
          </p:nvPr>
        </p:nvSpPr>
        <p:spPr>
          <a:xfrm>
            <a:off x="3581401" y="4089401"/>
            <a:ext cx="2286000" cy="390651"/>
          </a:xfrm>
          <a:prstGeom prst="rect">
            <a:avLst/>
          </a:prstGeom>
        </p:spPr>
        <p:txBody>
          <a:bodyPr wrap="square" lIns="0" tIns="0" rIns="0" bIns="0" anchor="ctr">
            <a:noAutofit/>
          </a:bodyPr>
          <a:lstStyle>
            <a:lvl1pPr marL="0" indent="0" algn="ctr">
              <a:buNone/>
              <a:defRPr sz="1600" b="1" baseline="0">
                <a:solidFill>
                  <a:schemeClr val="accent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31" name="Text Placeholder 3"/>
          <p:cNvSpPr>
            <a:spLocks noGrp="1"/>
          </p:cNvSpPr>
          <p:nvPr>
            <p:ph type="body" sz="half" idx="20" hasCustomPrompt="1"/>
          </p:nvPr>
        </p:nvSpPr>
        <p:spPr>
          <a:xfrm>
            <a:off x="3581404" y="4486491"/>
            <a:ext cx="2286001" cy="1431709"/>
          </a:xfrm>
          <a:prstGeom prst="rect">
            <a:avLst/>
          </a:prstGeom>
        </p:spPr>
        <p:txBody>
          <a:bodyPr wrap="square" lIns="0" tIns="0" rIns="0" bIns="0" anchor="t">
            <a:noAutofit/>
          </a:bodyPr>
          <a:lstStyle>
            <a:lvl1pPr marL="0" indent="0" algn="ctr">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32" name="Picture Placeholder 7"/>
          <p:cNvSpPr>
            <a:spLocks noGrp="1"/>
          </p:cNvSpPr>
          <p:nvPr>
            <p:ph type="pic" sz="quarter" idx="21" hasCustomPrompt="1"/>
          </p:nvPr>
        </p:nvSpPr>
        <p:spPr>
          <a:xfrm>
            <a:off x="6180669" y="2463800"/>
            <a:ext cx="2560321" cy="1524000"/>
          </a:xfrm>
          <a:prstGeom prst="rect">
            <a:avLst/>
          </a:prstGeom>
          <a:solidFill>
            <a:schemeClr val="accent3"/>
          </a:solidFill>
          <a:ln w="19050">
            <a:noFill/>
          </a:ln>
        </p:spPr>
        <p:txBody>
          <a:bodyPr tIns="0" bIns="182880" anchor="b"/>
          <a:lstStyle>
            <a:lvl1pPr algn="ctr">
              <a:buNone/>
              <a:defRPr sz="1400" baseline="0">
                <a:solidFill>
                  <a:schemeClr val="bg1"/>
                </a:solidFill>
              </a:defRPr>
            </a:lvl1pPr>
          </a:lstStyle>
          <a:p>
            <a:r>
              <a:rPr lang="en-US" dirty="0"/>
              <a:t>Click Icon To Add Image</a:t>
            </a:r>
          </a:p>
        </p:txBody>
      </p:sp>
      <p:grpSp>
        <p:nvGrpSpPr>
          <p:cNvPr id="33" name="Group 32"/>
          <p:cNvGrpSpPr/>
          <p:nvPr userDrawn="1"/>
        </p:nvGrpSpPr>
        <p:grpSpPr>
          <a:xfrm>
            <a:off x="6197601" y="1915869"/>
            <a:ext cx="2540000" cy="537775"/>
            <a:chOff x="609600" y="1276350"/>
            <a:chExt cx="1905000" cy="403331"/>
          </a:xfrm>
        </p:grpSpPr>
        <p:sp>
          <p:nvSpPr>
            <p:cNvPr id="34" name="Rectangle 33"/>
            <p:cNvSpPr/>
            <p:nvPr userDrawn="1"/>
          </p:nvSpPr>
          <p:spPr>
            <a:xfrm>
              <a:off x="609600" y="1276350"/>
              <a:ext cx="1905000" cy="304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r>
                <a:rPr lang="en-US" sz="1865" b="1" dirty="0">
                  <a:solidFill>
                    <a:srgbClr val="FFFFFF"/>
                  </a:solidFill>
                </a:rPr>
                <a:t>Title Goes Here</a:t>
              </a:r>
            </a:p>
          </p:txBody>
        </p:sp>
        <p:sp>
          <p:nvSpPr>
            <p:cNvPr id="35" name="Isosceles Triangle 34"/>
            <p:cNvSpPr/>
            <p:nvPr userDrawn="1"/>
          </p:nvSpPr>
          <p:spPr>
            <a:xfrm rot="10800000">
              <a:off x="1447801" y="1581150"/>
              <a:ext cx="228600" cy="9853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grpSp>
      <p:sp>
        <p:nvSpPr>
          <p:cNvPr id="36" name="Rectangle 35"/>
          <p:cNvSpPr/>
          <p:nvPr userDrawn="1"/>
        </p:nvSpPr>
        <p:spPr>
          <a:xfrm>
            <a:off x="6197601" y="3987800"/>
            <a:ext cx="2540000" cy="2032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37" name="Text Placeholder 3"/>
          <p:cNvSpPr>
            <a:spLocks noGrp="1"/>
          </p:cNvSpPr>
          <p:nvPr>
            <p:ph type="body" sz="half" idx="22" hasCustomPrompt="1"/>
          </p:nvPr>
        </p:nvSpPr>
        <p:spPr>
          <a:xfrm>
            <a:off x="6324601" y="4089401"/>
            <a:ext cx="2286000" cy="390651"/>
          </a:xfrm>
          <a:prstGeom prst="rect">
            <a:avLst/>
          </a:prstGeom>
        </p:spPr>
        <p:txBody>
          <a:bodyPr wrap="square" lIns="0" tIns="0" rIns="0" bIns="0" anchor="ctr">
            <a:noAutofit/>
          </a:bodyPr>
          <a:lstStyle>
            <a:lvl1pPr marL="0" indent="0" algn="ctr">
              <a:buNone/>
              <a:defRPr sz="1600" b="1" baseline="0">
                <a:solidFill>
                  <a:schemeClr val="accent3"/>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38" name="Text Placeholder 3"/>
          <p:cNvSpPr>
            <a:spLocks noGrp="1"/>
          </p:cNvSpPr>
          <p:nvPr>
            <p:ph type="body" sz="half" idx="23" hasCustomPrompt="1"/>
          </p:nvPr>
        </p:nvSpPr>
        <p:spPr>
          <a:xfrm>
            <a:off x="6324604" y="4486491"/>
            <a:ext cx="2286001" cy="1431709"/>
          </a:xfrm>
          <a:prstGeom prst="rect">
            <a:avLst/>
          </a:prstGeom>
        </p:spPr>
        <p:txBody>
          <a:bodyPr wrap="square" lIns="0" tIns="0" rIns="0" bIns="0" anchor="t">
            <a:noAutofit/>
          </a:bodyPr>
          <a:lstStyle>
            <a:lvl1pPr marL="0" indent="0" algn="ctr">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39" name="Picture Placeholder 7"/>
          <p:cNvSpPr>
            <a:spLocks noGrp="1"/>
          </p:cNvSpPr>
          <p:nvPr>
            <p:ph type="pic" sz="quarter" idx="24" hasCustomPrompt="1"/>
          </p:nvPr>
        </p:nvSpPr>
        <p:spPr>
          <a:xfrm>
            <a:off x="8940770" y="2463800"/>
            <a:ext cx="2560321" cy="1524000"/>
          </a:xfrm>
          <a:prstGeom prst="rect">
            <a:avLst/>
          </a:prstGeom>
          <a:solidFill>
            <a:schemeClr val="accent4"/>
          </a:solidFill>
          <a:ln w="19050">
            <a:noFill/>
          </a:ln>
        </p:spPr>
        <p:txBody>
          <a:bodyPr tIns="0" bIns="182880" anchor="b"/>
          <a:lstStyle>
            <a:lvl1pPr algn="ctr">
              <a:buNone/>
              <a:defRPr sz="1400" baseline="0">
                <a:solidFill>
                  <a:schemeClr val="bg1"/>
                </a:solidFill>
              </a:defRPr>
            </a:lvl1pPr>
          </a:lstStyle>
          <a:p>
            <a:r>
              <a:rPr lang="en-US" dirty="0"/>
              <a:t>Click Icon To Add Image</a:t>
            </a:r>
          </a:p>
        </p:txBody>
      </p:sp>
      <p:grpSp>
        <p:nvGrpSpPr>
          <p:cNvPr id="40" name="Group 39"/>
          <p:cNvGrpSpPr/>
          <p:nvPr userDrawn="1"/>
        </p:nvGrpSpPr>
        <p:grpSpPr>
          <a:xfrm>
            <a:off x="8949235" y="1915869"/>
            <a:ext cx="2540000" cy="537775"/>
            <a:chOff x="609600" y="1276350"/>
            <a:chExt cx="1905000" cy="403331"/>
          </a:xfrm>
        </p:grpSpPr>
        <p:sp>
          <p:nvSpPr>
            <p:cNvPr id="41" name="Rectangle 40"/>
            <p:cNvSpPr/>
            <p:nvPr userDrawn="1"/>
          </p:nvSpPr>
          <p:spPr>
            <a:xfrm>
              <a:off x="609600" y="1276350"/>
              <a:ext cx="1905000" cy="304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r>
                <a:rPr lang="en-US" sz="1865" b="1" dirty="0">
                  <a:solidFill>
                    <a:srgbClr val="FFFFFF"/>
                  </a:solidFill>
                </a:rPr>
                <a:t>Title Goes Here</a:t>
              </a:r>
            </a:p>
          </p:txBody>
        </p:sp>
        <p:sp>
          <p:nvSpPr>
            <p:cNvPr id="42" name="Isosceles Triangle 41"/>
            <p:cNvSpPr/>
            <p:nvPr userDrawn="1"/>
          </p:nvSpPr>
          <p:spPr>
            <a:xfrm rot="10800000">
              <a:off x="1447801" y="1581150"/>
              <a:ext cx="228600" cy="9853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grpSp>
      <p:sp>
        <p:nvSpPr>
          <p:cNvPr id="43" name="Rectangle 42"/>
          <p:cNvSpPr/>
          <p:nvPr userDrawn="1"/>
        </p:nvSpPr>
        <p:spPr>
          <a:xfrm>
            <a:off x="8949235" y="3987800"/>
            <a:ext cx="2540000" cy="2032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44" name="Text Placeholder 3"/>
          <p:cNvSpPr>
            <a:spLocks noGrp="1"/>
          </p:cNvSpPr>
          <p:nvPr>
            <p:ph type="body" sz="half" idx="25" hasCustomPrompt="1"/>
          </p:nvPr>
        </p:nvSpPr>
        <p:spPr>
          <a:xfrm>
            <a:off x="9076235" y="4089401"/>
            <a:ext cx="2286000" cy="390651"/>
          </a:xfrm>
          <a:prstGeom prst="rect">
            <a:avLst/>
          </a:prstGeom>
        </p:spPr>
        <p:txBody>
          <a:bodyPr wrap="square" lIns="0" tIns="0" rIns="0" bIns="0" anchor="ctr">
            <a:noAutofit/>
          </a:bodyPr>
          <a:lstStyle>
            <a:lvl1pPr marL="0" indent="0" algn="ctr">
              <a:buNone/>
              <a:defRPr sz="1600" b="1" baseline="0">
                <a:solidFill>
                  <a:schemeClr val="accent4"/>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45" name="Text Placeholder 3"/>
          <p:cNvSpPr>
            <a:spLocks noGrp="1"/>
          </p:cNvSpPr>
          <p:nvPr>
            <p:ph type="body" sz="half" idx="26" hasCustomPrompt="1"/>
          </p:nvPr>
        </p:nvSpPr>
        <p:spPr>
          <a:xfrm>
            <a:off x="9076238" y="4486491"/>
            <a:ext cx="2286001" cy="1431709"/>
          </a:xfrm>
          <a:prstGeom prst="rect">
            <a:avLst/>
          </a:prstGeom>
        </p:spPr>
        <p:txBody>
          <a:bodyPr wrap="square" lIns="0" tIns="0" rIns="0" bIns="0" anchor="t">
            <a:noAutofit/>
          </a:bodyPr>
          <a:lstStyle>
            <a:lvl1pPr marL="0" indent="0" algn="ctr">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6" name="Round Same Side Corner Rectangle 45"/>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47"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48"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49"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374746694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xEl>
                                              <p:pRg st="0" end="0"/>
                                            </p:txEl>
                                          </p:spTgt>
                                        </p:tgtEl>
                                        <p:attrNameLst>
                                          <p:attrName>style.visibility</p:attrName>
                                        </p:attrNameLst>
                                      </p:cBhvr>
                                      <p:to>
                                        <p:strVal val="visible"/>
                                      </p:to>
                                    </p:set>
                                    <p:animEffect transition="in" filter="fade">
                                      <p:cBhvr>
                                        <p:cTn id="11" dur="500"/>
                                        <p:tgtEl>
                                          <p:spTgt spid="49">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wipe(up)">
                                      <p:cBhvr>
                                        <p:cTn id="27" dur="500"/>
                                        <p:tgtEl>
                                          <p:spTgt spid="15">
                                            <p:txEl>
                                              <p:pRg st="0" end="0"/>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wipe(up)">
                                      <p:cBhvr>
                                        <p:cTn id="31" dur="500"/>
                                        <p:tgtEl>
                                          <p:spTgt spid="18">
                                            <p:txEl>
                                              <p:pRg st="0" end="0"/>
                                            </p:txEl>
                                          </p:spTgt>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down)">
                                      <p:cBhvr>
                                        <p:cTn id="43" dur="500"/>
                                        <p:tgtEl>
                                          <p:spTgt spid="27"/>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28">
                                            <p:txEl>
                                              <p:pRg st="0" end="0"/>
                                            </p:txEl>
                                          </p:spTgt>
                                        </p:tgtEl>
                                        <p:attrNameLst>
                                          <p:attrName>style.visibility</p:attrName>
                                        </p:attrNameLst>
                                      </p:cBhvr>
                                      <p:to>
                                        <p:strVal val="visible"/>
                                      </p:to>
                                    </p:set>
                                    <p:animEffect transition="in" filter="wipe(up)">
                                      <p:cBhvr>
                                        <p:cTn id="47" dur="500"/>
                                        <p:tgtEl>
                                          <p:spTgt spid="28">
                                            <p:txEl>
                                              <p:pRg st="0" end="0"/>
                                            </p:txEl>
                                          </p:spTgt>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31">
                                            <p:txEl>
                                              <p:pRg st="0" end="0"/>
                                            </p:txEl>
                                          </p:spTgt>
                                        </p:tgtEl>
                                        <p:attrNameLst>
                                          <p:attrName>style.visibility</p:attrName>
                                        </p:attrNameLst>
                                      </p:cBhvr>
                                      <p:to>
                                        <p:strVal val="visible"/>
                                      </p:to>
                                    </p:set>
                                    <p:animEffect transition="in" filter="wipe(up)">
                                      <p:cBhvr>
                                        <p:cTn id="51" dur="500"/>
                                        <p:tgtEl>
                                          <p:spTgt spid="31">
                                            <p:txEl>
                                              <p:pRg st="0" end="0"/>
                                            </p:txEl>
                                          </p:spTgt>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up)">
                                      <p:cBhvr>
                                        <p:cTn id="55" dur="500"/>
                                        <p:tgtEl>
                                          <p:spTgt spid="33"/>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down)">
                                      <p:cBhvr>
                                        <p:cTn id="59" dur="500"/>
                                        <p:tgtEl>
                                          <p:spTgt spid="32"/>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down)">
                                      <p:cBhvr>
                                        <p:cTn id="63" dur="500"/>
                                        <p:tgtEl>
                                          <p:spTgt spid="36"/>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37">
                                            <p:txEl>
                                              <p:pRg st="0" end="0"/>
                                            </p:txEl>
                                          </p:spTgt>
                                        </p:tgtEl>
                                        <p:attrNameLst>
                                          <p:attrName>style.visibility</p:attrName>
                                        </p:attrNameLst>
                                      </p:cBhvr>
                                      <p:to>
                                        <p:strVal val="visible"/>
                                      </p:to>
                                    </p:set>
                                    <p:animEffect transition="in" filter="wipe(up)">
                                      <p:cBhvr>
                                        <p:cTn id="67" dur="500"/>
                                        <p:tgtEl>
                                          <p:spTgt spid="37">
                                            <p:txEl>
                                              <p:pRg st="0" end="0"/>
                                            </p:txEl>
                                          </p:spTgt>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38">
                                            <p:txEl>
                                              <p:pRg st="0" end="0"/>
                                            </p:txEl>
                                          </p:spTgt>
                                        </p:tgtEl>
                                        <p:attrNameLst>
                                          <p:attrName>style.visibility</p:attrName>
                                        </p:attrNameLst>
                                      </p:cBhvr>
                                      <p:to>
                                        <p:strVal val="visible"/>
                                      </p:to>
                                    </p:set>
                                    <p:animEffect transition="in" filter="wipe(up)">
                                      <p:cBhvr>
                                        <p:cTn id="71" dur="500"/>
                                        <p:tgtEl>
                                          <p:spTgt spid="38">
                                            <p:txEl>
                                              <p:pRg st="0" end="0"/>
                                            </p:txEl>
                                          </p:spTgt>
                                        </p:tgtEl>
                                      </p:cBhvr>
                                    </p:animEffect>
                                  </p:childTnLst>
                                </p:cTn>
                              </p:par>
                            </p:childTnLst>
                          </p:cTn>
                        </p:par>
                        <p:par>
                          <p:cTn id="72" fill="hold">
                            <p:stCondLst>
                              <p:cond delay="8500"/>
                            </p:stCondLst>
                            <p:childTnLst>
                              <p:par>
                                <p:cTn id="73" presetID="22" presetClass="entr" presetSubtype="1" fill="hold" nodeType="after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wipe(up)">
                                      <p:cBhvr>
                                        <p:cTn id="75" dur="500"/>
                                        <p:tgtEl>
                                          <p:spTgt spid="40"/>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wipe(down)">
                                      <p:cBhvr>
                                        <p:cTn id="79" dur="500"/>
                                        <p:tgtEl>
                                          <p:spTgt spid="39"/>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wipe(down)">
                                      <p:cBhvr>
                                        <p:cTn id="83" dur="500"/>
                                        <p:tgtEl>
                                          <p:spTgt spid="43"/>
                                        </p:tgtEl>
                                      </p:cBhvr>
                                    </p:animEffect>
                                  </p:childTnLst>
                                </p:cTn>
                              </p:par>
                            </p:childTnLst>
                          </p:cTn>
                        </p:par>
                        <p:par>
                          <p:cTn id="84" fill="hold">
                            <p:stCondLst>
                              <p:cond delay="10000"/>
                            </p:stCondLst>
                            <p:childTnLst>
                              <p:par>
                                <p:cTn id="85" presetID="22" presetClass="entr" presetSubtype="1" fill="hold" grpId="0" nodeType="afterEffect">
                                  <p:stCondLst>
                                    <p:cond delay="0"/>
                                  </p:stCondLst>
                                  <p:childTnLst>
                                    <p:set>
                                      <p:cBhvr>
                                        <p:cTn id="86" dur="1" fill="hold">
                                          <p:stCondLst>
                                            <p:cond delay="0"/>
                                          </p:stCondLst>
                                        </p:cTn>
                                        <p:tgtEl>
                                          <p:spTgt spid="44">
                                            <p:txEl>
                                              <p:pRg st="0" end="0"/>
                                            </p:txEl>
                                          </p:spTgt>
                                        </p:tgtEl>
                                        <p:attrNameLst>
                                          <p:attrName>style.visibility</p:attrName>
                                        </p:attrNameLst>
                                      </p:cBhvr>
                                      <p:to>
                                        <p:strVal val="visible"/>
                                      </p:to>
                                    </p:set>
                                    <p:animEffect transition="in" filter="wipe(up)">
                                      <p:cBhvr>
                                        <p:cTn id="87" dur="500"/>
                                        <p:tgtEl>
                                          <p:spTgt spid="44">
                                            <p:txEl>
                                              <p:pRg st="0" end="0"/>
                                            </p:txEl>
                                          </p:spTgt>
                                        </p:tgtEl>
                                      </p:cBhvr>
                                    </p:animEffect>
                                  </p:childTnLst>
                                </p:cTn>
                              </p:par>
                            </p:childTnLst>
                          </p:cTn>
                        </p:par>
                        <p:par>
                          <p:cTn id="88" fill="hold">
                            <p:stCondLst>
                              <p:cond delay="10500"/>
                            </p:stCondLst>
                            <p:childTnLst>
                              <p:par>
                                <p:cTn id="89" presetID="22" presetClass="entr" presetSubtype="1" fill="hold" grpId="0" nodeType="afterEffect">
                                  <p:stCondLst>
                                    <p:cond delay="0"/>
                                  </p:stCondLst>
                                  <p:childTnLst>
                                    <p:set>
                                      <p:cBhvr>
                                        <p:cTn id="90" dur="1" fill="hold">
                                          <p:stCondLst>
                                            <p:cond delay="0"/>
                                          </p:stCondLst>
                                        </p:cTn>
                                        <p:tgtEl>
                                          <p:spTgt spid="45">
                                            <p:txEl>
                                              <p:pRg st="0" end="0"/>
                                            </p:txEl>
                                          </p:spTgt>
                                        </p:tgtEl>
                                        <p:attrNameLst>
                                          <p:attrName>style.visibility</p:attrName>
                                        </p:attrNameLst>
                                      </p:cBhvr>
                                      <p:to>
                                        <p:strVal val="visible"/>
                                      </p:to>
                                    </p:set>
                                    <p:animEffect transition="in" filter="wipe(up)">
                                      <p:cBhvr>
                                        <p:cTn id="91"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4" grpId="0" bldLvl="0" animBg="1"/>
      <p:bldP spid="15" grpId="0" build="p">
        <p:tmplLst>
          <p:tmpl lvl="1">
            <p:tnLst>
              <p:par>
                <p:cTn presetID="22" presetClass="entr" presetSubtype="1"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up)">
                      <p:cBhvr>
                        <p:cTn dur="500"/>
                        <p:tgtEl>
                          <p:spTgt spid="15"/>
                        </p:tgtEl>
                      </p:cBhvr>
                    </p:animEffect>
                  </p:childTnLst>
                </p:cTn>
              </p:par>
            </p:tnLst>
          </p:tmpl>
        </p:tmplLst>
      </p:bldP>
      <p:bldP spid="18" grpId="0" build="p">
        <p:tmplLst>
          <p:tmpl lvl="1">
            <p:tnLst>
              <p:par>
                <p:cTn presetID="22" presetClass="entr" presetSubtype="1"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bldLvl="0" animBg="1"/>
      <p:bldP spid="27" grpId="0" bldLvl="0" animBg="1"/>
      <p:bldP spid="28" grpId="0" build="p">
        <p:tmplLst>
          <p:tmpl lvl="1">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P spid="31" grpId="0" build="p">
        <p:tmplLst>
          <p:tmpl lvl="1">
            <p:tnLst>
              <p:par>
                <p:cTn presetID="22" presetClass="entr" presetSubtype="1"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bldLvl="0" animBg="1"/>
      <p:bldP spid="36" grpId="0" bldLvl="0" animBg="1"/>
      <p:bldP spid="37" grpId="0" build="p">
        <p:tmplLst>
          <p:tmpl lvl="1">
            <p:tnLst>
              <p:par>
                <p:cTn presetID="22" presetClass="entr" presetSubtype="1"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500"/>
                        <p:tgtEl>
                          <p:spTgt spid="38"/>
                        </p:tgtEl>
                      </p:cBhvr>
                    </p:animEffect>
                  </p:childTnLst>
                </p:cTn>
              </p:par>
            </p:tnLst>
          </p:tmpl>
        </p:tmplLst>
      </p:bldP>
      <p:bldP spid="39" grpId="0" bldLvl="0" animBg="1"/>
      <p:bldP spid="43" grpId="0" bldLvl="0" animBg="1"/>
      <p:bldP spid="44" grpId="0" build="p">
        <p:tmplLst>
          <p:tmpl lvl="1">
            <p:tnLst>
              <p:par>
                <p:cTn presetID="22" presetClass="entr" presetSubtype="1"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up)">
                      <p:cBhvr>
                        <p:cTn dur="500"/>
                        <p:tgtEl>
                          <p:spTgt spid="44"/>
                        </p:tgtEl>
                      </p:cBhvr>
                    </p:animEffect>
                  </p:childTnLst>
                </p:cTn>
              </p:par>
            </p:tnLst>
          </p:tmpl>
        </p:tmplLst>
      </p:bldP>
      <p:bldP spid="45" grpId="0" build="p">
        <p:tmplLst>
          <p:tmpl lvl="1">
            <p:tnLst>
              <p:par>
                <p:cTn presetID="22" presetClass="entr" presetSubtype="1"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up)">
                      <p:cBhvr>
                        <p:cTn dur="500"/>
                        <p:tgtEl>
                          <p:spTgt spid="45"/>
                        </p:tgtEl>
                      </p:cBhvr>
                    </p:animEffect>
                  </p:childTnLst>
                </p:cTn>
              </p:par>
            </p:tnLst>
          </p:tmpl>
        </p:tmplLst>
      </p:bldP>
      <p:bldP spid="48" grpId="0"/>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Pic05">
    <p:spTree>
      <p:nvGrpSpPr>
        <p:cNvPr id="1" name=""/>
        <p:cNvGrpSpPr/>
        <p:nvPr/>
      </p:nvGrpSpPr>
      <p:grpSpPr>
        <a:xfrm>
          <a:off x="0" y="0"/>
          <a:ext cx="0" cy="0"/>
          <a:chOff x="0" y="0"/>
          <a:chExt cx="0" cy="0"/>
        </a:xfrm>
      </p:grpSpPr>
      <p:sp>
        <p:nvSpPr>
          <p:cNvPr id="7" name="Picture Placeholder 7"/>
          <p:cNvSpPr>
            <a:spLocks noGrp="1"/>
          </p:cNvSpPr>
          <p:nvPr>
            <p:ph type="pic" sz="quarter" idx="10" hasCustomPrompt="1"/>
          </p:nvPr>
        </p:nvSpPr>
        <p:spPr>
          <a:xfrm>
            <a:off x="0" y="1498602"/>
            <a:ext cx="6705600" cy="4910116"/>
          </a:xfrm>
          <a:prstGeom prst="rect">
            <a:avLst/>
          </a:prstGeom>
          <a:solidFill>
            <a:schemeClr val="tx2">
              <a:lumMod val="10000"/>
              <a:lumOff val="90000"/>
            </a:schemeClr>
          </a:solidFill>
          <a:ln w="19050">
            <a:noFill/>
          </a:ln>
        </p:spPr>
        <p:txBody>
          <a:bodyPr tIns="0" bIns="182880" anchor="b"/>
          <a:lstStyle>
            <a:lvl1pPr algn="ctr">
              <a:buNone/>
              <a:defRPr sz="1400" baseline="0">
                <a:solidFill>
                  <a:schemeClr val="tx1">
                    <a:lumMod val="75000"/>
                    <a:lumOff val="25000"/>
                  </a:schemeClr>
                </a:solidFill>
              </a:defRPr>
            </a:lvl1pPr>
          </a:lstStyle>
          <a:p>
            <a:r>
              <a:rPr lang="en-US" dirty="0"/>
              <a:t>Click Icon To Add Image</a:t>
            </a:r>
          </a:p>
        </p:txBody>
      </p:sp>
      <p:sp>
        <p:nvSpPr>
          <p:cNvPr id="11" name="Rectangle 10"/>
          <p:cNvSpPr/>
          <p:nvPr userDrawn="1"/>
        </p:nvSpPr>
        <p:spPr>
          <a:xfrm>
            <a:off x="6705600" y="1498598"/>
            <a:ext cx="2641600" cy="24550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1865" b="1" dirty="0">
              <a:solidFill>
                <a:srgbClr val="FFFFFF"/>
              </a:solidFill>
            </a:endParaRPr>
          </a:p>
        </p:txBody>
      </p:sp>
      <p:sp>
        <p:nvSpPr>
          <p:cNvPr id="40" name="Rectangle 39"/>
          <p:cNvSpPr/>
          <p:nvPr userDrawn="1"/>
        </p:nvSpPr>
        <p:spPr>
          <a:xfrm>
            <a:off x="6705600" y="3953658"/>
            <a:ext cx="2641600" cy="24550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1865" b="1" dirty="0">
              <a:solidFill>
                <a:srgbClr val="FFFFFF"/>
              </a:solidFill>
            </a:endParaRPr>
          </a:p>
        </p:txBody>
      </p:sp>
      <p:sp>
        <p:nvSpPr>
          <p:cNvPr id="47" name="Picture Placeholder 7"/>
          <p:cNvSpPr>
            <a:spLocks noGrp="1"/>
          </p:cNvSpPr>
          <p:nvPr userDrawn="1">
            <p:ph type="pic" sz="quarter" idx="15" hasCustomPrompt="1"/>
          </p:nvPr>
        </p:nvSpPr>
        <p:spPr>
          <a:xfrm>
            <a:off x="9347201" y="1498601"/>
            <a:ext cx="2844800" cy="4910116"/>
          </a:xfrm>
          <a:prstGeom prst="rect">
            <a:avLst/>
          </a:prstGeom>
          <a:solidFill>
            <a:schemeClr val="tx2">
              <a:lumMod val="10000"/>
              <a:lumOff val="90000"/>
            </a:schemeClr>
          </a:solidFill>
          <a:ln w="19050">
            <a:noFill/>
          </a:ln>
        </p:spPr>
        <p:txBody>
          <a:bodyPr tIns="0" bIns="182880" anchor="b"/>
          <a:lstStyle>
            <a:lvl1pPr algn="ctr">
              <a:buNone/>
              <a:defRPr sz="1400" baseline="0">
                <a:solidFill>
                  <a:schemeClr val="tx1">
                    <a:lumMod val="75000"/>
                    <a:lumOff val="25000"/>
                  </a:schemeClr>
                </a:solidFill>
              </a:defRPr>
            </a:lvl1pPr>
          </a:lstStyle>
          <a:p>
            <a:r>
              <a:rPr lang="en-US" dirty="0"/>
              <a:t>Click Icon To Add Image</a:t>
            </a:r>
          </a:p>
        </p:txBody>
      </p:sp>
      <p:sp>
        <p:nvSpPr>
          <p:cNvPr id="49" name="Text Placeholder 3"/>
          <p:cNvSpPr>
            <a:spLocks noGrp="1"/>
          </p:cNvSpPr>
          <p:nvPr>
            <p:ph type="body" sz="half" idx="16" hasCustomPrompt="1"/>
          </p:nvPr>
        </p:nvSpPr>
        <p:spPr>
          <a:xfrm>
            <a:off x="6883401" y="1803400"/>
            <a:ext cx="2286000" cy="390651"/>
          </a:xfrm>
          <a:prstGeom prst="rect">
            <a:avLst/>
          </a:prstGeom>
        </p:spPr>
        <p:txBody>
          <a:bodyPr wrap="square" lIns="0" tIns="0" rIns="0" bIns="0" anchor="ctr">
            <a:noAutofit/>
          </a:bodyPr>
          <a:lstStyle>
            <a:lvl1pPr marL="0" indent="0" algn="ctr">
              <a:buNone/>
              <a:defRPr sz="1600"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50" name="Text Placeholder 3"/>
          <p:cNvSpPr>
            <a:spLocks noGrp="1"/>
          </p:cNvSpPr>
          <p:nvPr>
            <p:ph type="body" sz="half" idx="17" hasCustomPrompt="1"/>
          </p:nvPr>
        </p:nvSpPr>
        <p:spPr>
          <a:xfrm>
            <a:off x="6883404" y="2200492"/>
            <a:ext cx="2286001" cy="1431709"/>
          </a:xfrm>
          <a:prstGeom prst="rect">
            <a:avLst/>
          </a:prstGeom>
        </p:spPr>
        <p:txBody>
          <a:bodyPr wrap="square" lIns="0" tIns="0" rIns="0" bIns="0" anchor="t">
            <a:noAutofit/>
          </a:bodyPr>
          <a:lstStyle>
            <a:lvl1pPr marL="0" indent="0" algn="ctr">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51" name="Text Placeholder 3"/>
          <p:cNvSpPr>
            <a:spLocks noGrp="1"/>
          </p:cNvSpPr>
          <p:nvPr>
            <p:ph type="body" sz="half" idx="18" hasCustomPrompt="1"/>
          </p:nvPr>
        </p:nvSpPr>
        <p:spPr>
          <a:xfrm>
            <a:off x="6883401" y="4251109"/>
            <a:ext cx="2286000" cy="390651"/>
          </a:xfrm>
          <a:prstGeom prst="rect">
            <a:avLst/>
          </a:prstGeom>
        </p:spPr>
        <p:txBody>
          <a:bodyPr wrap="square" lIns="0" tIns="0" rIns="0" bIns="0" anchor="ctr">
            <a:noAutofit/>
          </a:bodyPr>
          <a:lstStyle>
            <a:lvl1pPr marL="0" indent="0" algn="ctr">
              <a:buNone/>
              <a:defRPr sz="1600"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52" name="Text Placeholder 3"/>
          <p:cNvSpPr>
            <a:spLocks noGrp="1"/>
          </p:cNvSpPr>
          <p:nvPr>
            <p:ph type="body" sz="half" idx="19" hasCustomPrompt="1"/>
          </p:nvPr>
        </p:nvSpPr>
        <p:spPr>
          <a:xfrm>
            <a:off x="6883404" y="4648200"/>
            <a:ext cx="2286001" cy="1431709"/>
          </a:xfrm>
          <a:prstGeom prst="rect">
            <a:avLst/>
          </a:prstGeom>
        </p:spPr>
        <p:txBody>
          <a:bodyPr wrap="square" lIns="0" tIns="0" rIns="0" bIns="0" anchor="t">
            <a:noAutofit/>
          </a:bodyPr>
          <a:lstStyle>
            <a:lvl1pPr marL="0" indent="0" algn="ctr">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r>
              <a:rPr lang="en-US" sz="1335" dirty="0">
                <a:solidFill>
                  <a:schemeClr val="tx1">
                    <a:lumMod val="50000"/>
                    <a:lumOff val="50000"/>
                  </a:schemeClr>
                </a:solidFill>
              </a:rPr>
              <a:t>Add your Description here</a:t>
            </a: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14" name="Round Same Side Corner Rectangle 13"/>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5"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18"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19"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82886944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lide(fromBottom)">
                                      <p:cBhvr>
                                        <p:cTn id="19" dur="500"/>
                                        <p:tgtEl>
                                          <p:spTgt spid="11"/>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9">
                                            <p:txEl>
                                              <p:pRg st="0" end="0"/>
                                            </p:txEl>
                                          </p:spTgt>
                                        </p:tgtEl>
                                        <p:attrNameLst>
                                          <p:attrName>style.visibility</p:attrName>
                                        </p:attrNameLst>
                                      </p:cBhvr>
                                      <p:to>
                                        <p:strVal val="visible"/>
                                      </p:to>
                                    </p:set>
                                    <p:animEffect transition="in" filter="wipe(up)">
                                      <p:cBhvr>
                                        <p:cTn id="23" dur="500"/>
                                        <p:tgtEl>
                                          <p:spTgt spid="49">
                                            <p:txEl>
                                              <p:pRg st="0" end="0"/>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0">
                                            <p:txEl>
                                              <p:pRg st="0" end="0"/>
                                            </p:txEl>
                                          </p:spTgt>
                                        </p:tgtEl>
                                        <p:attrNameLst>
                                          <p:attrName>style.visibility</p:attrName>
                                        </p:attrNameLst>
                                      </p:cBhvr>
                                      <p:to>
                                        <p:strVal val="visible"/>
                                      </p:to>
                                    </p:set>
                                    <p:animEffect transition="in" filter="wipe(up)">
                                      <p:cBhvr>
                                        <p:cTn id="27" dur="500"/>
                                        <p:tgtEl>
                                          <p:spTgt spid="50">
                                            <p:txEl>
                                              <p:pRg st="0" end="0"/>
                                            </p:txEl>
                                          </p:spTgt>
                                        </p:tgtEl>
                                      </p:cBhvr>
                                    </p:animEffect>
                                  </p:childTnLst>
                                </p:cTn>
                              </p:par>
                            </p:childTnLst>
                          </p:cTn>
                        </p:par>
                        <p:par>
                          <p:cTn id="28" fill="hold">
                            <p:stCondLst>
                              <p:cond delay="3000"/>
                            </p:stCondLst>
                            <p:childTnLst>
                              <p:par>
                                <p:cTn id="29" presetID="12" presetClass="entr" presetSubtype="1"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slide(fromTop)">
                                      <p:cBhvr>
                                        <p:cTn id="31" dur="500"/>
                                        <p:tgtEl>
                                          <p:spTgt spid="40"/>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51">
                                            <p:txEl>
                                              <p:pRg st="0" end="0"/>
                                            </p:txEl>
                                          </p:spTgt>
                                        </p:tgtEl>
                                        <p:attrNameLst>
                                          <p:attrName>style.visibility</p:attrName>
                                        </p:attrNameLst>
                                      </p:cBhvr>
                                      <p:to>
                                        <p:strVal val="visible"/>
                                      </p:to>
                                    </p:set>
                                    <p:animEffect transition="in" filter="wipe(up)">
                                      <p:cBhvr>
                                        <p:cTn id="35" dur="500"/>
                                        <p:tgtEl>
                                          <p:spTgt spid="51">
                                            <p:txEl>
                                              <p:pRg st="0" end="0"/>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2">
                                            <p:txEl>
                                              <p:pRg st="0" end="0"/>
                                            </p:txEl>
                                          </p:spTgt>
                                        </p:tgtEl>
                                        <p:attrNameLst>
                                          <p:attrName>style.visibility</p:attrName>
                                        </p:attrNameLst>
                                      </p:cBhvr>
                                      <p:to>
                                        <p:strVal val="visible"/>
                                      </p:to>
                                    </p:set>
                                    <p:animEffect transition="in" filter="wipe(up)">
                                      <p:cBhvr>
                                        <p:cTn id="39" dur="500"/>
                                        <p:tgtEl>
                                          <p:spTgt spid="52">
                                            <p:txEl>
                                              <p:pRg st="0" end="0"/>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down)">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1" grpId="0" bldLvl="0" animBg="1"/>
      <p:bldP spid="40" grpId="0" bldLvl="0" animBg="1"/>
      <p:bldP spid="47" grpId="0" bldLvl="0" animBg="1"/>
      <p:bldP spid="49" grpId="0" build="p">
        <p:tmplLst>
          <p:tmpl lvl="1">
            <p:tnLst>
              <p:par>
                <p:cTn presetID="22" presetClass="entr" presetSubtype="1"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up)">
                      <p:cBhvr>
                        <p:cTn dur="500"/>
                        <p:tgtEl>
                          <p:spTgt spid="49"/>
                        </p:tgtEl>
                      </p:cBhvr>
                    </p:animEffect>
                  </p:childTnLst>
                </p:cTn>
              </p:par>
            </p:tnLst>
          </p:tmpl>
        </p:tmplLst>
      </p:bldP>
      <p:bldP spid="50" grpId="0" build="p">
        <p:tmplLst>
          <p:tmpl lvl="1">
            <p:tnLst>
              <p:par>
                <p:cTn presetID="22" presetClass="entr" presetSubtype="1"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up)">
                      <p:cBhvr>
                        <p:cTn dur="500"/>
                        <p:tgtEl>
                          <p:spTgt spid="50"/>
                        </p:tgtEl>
                      </p:cBhvr>
                    </p:animEffect>
                  </p:childTnLst>
                </p:cTn>
              </p:par>
            </p:tnLst>
          </p:tmpl>
        </p:tmplLst>
      </p:bldP>
      <p:bldP spid="51" grpId="0" build="p">
        <p:tmplLst>
          <p:tmpl lvl="1">
            <p:tnLst>
              <p:par>
                <p:cTn presetID="22" presetClass="entr" presetSubtype="1"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up)">
                      <p:cBhvr>
                        <p:cTn dur="500"/>
                        <p:tgtEl>
                          <p:spTgt spid="51"/>
                        </p:tgtEl>
                      </p:cBhvr>
                    </p:animEffect>
                  </p:childTnLst>
                </p:cTn>
              </p:par>
            </p:tnLst>
          </p:tmpl>
        </p:tmplLst>
      </p:bldP>
      <p:bldP spid="52" grpId="0" build="p">
        <p:tmplLst>
          <p:tmpl lvl="1">
            <p:tnLst>
              <p:par>
                <p:cTn presetID="22" presetClass="entr" presetSubtype="1"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up)">
                      <p:cBhvr>
                        <p:cTn dur="500"/>
                        <p:tgtEl>
                          <p:spTgt spid="52"/>
                        </p:tgtEl>
                      </p:cBhvr>
                    </p:animEffect>
                  </p:childTnLst>
                </p:cTn>
              </p:par>
            </p:tnLst>
          </p:tmpl>
        </p:tmplLst>
      </p:bldP>
      <p:bldP spid="18"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6" name="Round Same Side Corner Rectangle 5"/>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7"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8"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280323396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2130990"/>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544527105"/>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86692569"/>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srgbClr val="000000">
                    <a:tint val="75000"/>
                  </a:srgbClr>
                </a:solidFill>
              </a:rPr>
              <a:pPr/>
              <a:t>2018/1/24</a:t>
            </a:fld>
            <a:endParaRPr lang="zh-CN" altLang="en-US">
              <a:solidFill>
                <a:srgbClr val="000000">
                  <a:tint val="75000"/>
                </a:srgbClr>
              </a:solidFill>
            </a:endParaRPr>
          </a:p>
        </p:txBody>
      </p:sp>
      <p:sp>
        <p:nvSpPr>
          <p:cNvPr id="4" name="页脚占位符 3"/>
          <p:cNvSpPr>
            <a:spLocks noGrp="1"/>
          </p:cNvSpPr>
          <p:nvPr>
            <p:ph type="ftr" sz="quarter" idx="11"/>
          </p:nvPr>
        </p:nvSpPr>
        <p:spPr/>
        <p:txBody>
          <a:bodyPr/>
          <a:lstStyle/>
          <a:p>
            <a:endParaRPr lang="zh-CN" altLang="en-US">
              <a:solidFill>
                <a:srgbClr val="000000">
                  <a:tint val="75000"/>
                </a:srgb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2765974275"/>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srgbClr val="000000">
                    <a:tint val="75000"/>
                  </a:srgbClr>
                </a:solidFill>
              </a:rPr>
              <a:pPr/>
              <a:t>2018/1/24</a:t>
            </a:fld>
            <a:endParaRPr lang="zh-CN" altLang="en-US">
              <a:solidFill>
                <a:srgbClr val="000000">
                  <a:tint val="75000"/>
                </a:srgbClr>
              </a:solidFill>
            </a:endParaRPr>
          </a:p>
        </p:txBody>
      </p:sp>
      <p:sp>
        <p:nvSpPr>
          <p:cNvPr id="3" name="页脚占位符 2"/>
          <p:cNvSpPr>
            <a:spLocks noGrp="1"/>
          </p:cNvSpPr>
          <p:nvPr>
            <p:ph type="ftr" sz="quarter" idx="11"/>
          </p:nvPr>
        </p:nvSpPr>
        <p:spPr/>
        <p:txBody>
          <a:bodyPr/>
          <a:lstStyle/>
          <a:p>
            <a:endParaRPr lang="zh-CN" altLang="en-US">
              <a:solidFill>
                <a:srgbClr val="000000">
                  <a:tint val="75000"/>
                </a:srgb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srgbClr val="000000">
                    <a:tint val="75000"/>
                  </a:srgbClr>
                </a:solidFill>
              </a:rPr>
              <a:pPr/>
              <a:t>‹#›</a:t>
            </a:fld>
            <a:endParaRPr lang="zh-CN" altLang="en-US">
              <a:solidFill>
                <a:srgbClr val="000000">
                  <a:tint val="75000"/>
                </a:srgbClr>
              </a:solidFill>
            </a:endParaRPr>
          </a:p>
        </p:txBody>
      </p:sp>
    </p:spTree>
    <p:extLst>
      <p:ext uri="{BB962C8B-B14F-4D97-AF65-F5344CB8AC3E}">
        <p14:creationId xmlns:p14="http://schemas.microsoft.com/office/powerpoint/2010/main" val="3828815728"/>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1" y="2130560"/>
            <a:ext cx="10363200" cy="1470117"/>
          </a:xfrm>
        </p:spPr>
        <p:txBody>
          <a:bodyPr/>
          <a:lstStyle/>
          <a:p>
            <a:r>
              <a:rPr lang="zh-CN" altLang="en-US"/>
              <a:t>单击此处编辑母版标题样式</a:t>
            </a:r>
          </a:p>
        </p:txBody>
      </p:sp>
      <p:sp>
        <p:nvSpPr>
          <p:cNvPr id="3" name="副标题 2"/>
          <p:cNvSpPr>
            <a:spLocks noGrp="1"/>
          </p:cNvSpPr>
          <p:nvPr>
            <p:ph type="subTitle" idx="1"/>
          </p:nvPr>
        </p:nvSpPr>
        <p:spPr>
          <a:xfrm>
            <a:off x="1828801" y="3886446"/>
            <a:ext cx="8534401" cy="1752711"/>
          </a:xfrm>
        </p:spPr>
        <p:txBody>
          <a:bodyPr/>
          <a:lstStyle>
            <a:lvl1pPr marL="0" indent="0" algn="ctr">
              <a:buNone/>
              <a:defRPr>
                <a:solidFill>
                  <a:schemeClr val="tx1">
                    <a:tint val="75000"/>
                  </a:schemeClr>
                </a:solidFill>
              </a:defRPr>
            </a:lvl1pPr>
            <a:lvl2pPr marL="543546" indent="0" algn="ctr">
              <a:buNone/>
              <a:defRPr>
                <a:solidFill>
                  <a:schemeClr val="tx1">
                    <a:tint val="75000"/>
                  </a:schemeClr>
                </a:solidFill>
              </a:defRPr>
            </a:lvl2pPr>
            <a:lvl3pPr marL="1086246" indent="0" algn="ctr">
              <a:buNone/>
              <a:defRPr>
                <a:solidFill>
                  <a:schemeClr val="tx1">
                    <a:tint val="75000"/>
                  </a:schemeClr>
                </a:solidFill>
              </a:defRPr>
            </a:lvl3pPr>
            <a:lvl4pPr marL="1629793" indent="0" algn="ctr">
              <a:buNone/>
              <a:defRPr>
                <a:solidFill>
                  <a:schemeClr val="tx1">
                    <a:tint val="75000"/>
                  </a:schemeClr>
                </a:solidFill>
              </a:defRPr>
            </a:lvl4pPr>
            <a:lvl5pPr marL="2173339" indent="0" algn="ctr">
              <a:buNone/>
              <a:defRPr>
                <a:solidFill>
                  <a:schemeClr val="tx1">
                    <a:tint val="75000"/>
                  </a:schemeClr>
                </a:solidFill>
              </a:defRPr>
            </a:lvl5pPr>
            <a:lvl6pPr marL="2716885" indent="0" algn="ctr">
              <a:buNone/>
              <a:defRPr>
                <a:solidFill>
                  <a:schemeClr val="tx1">
                    <a:tint val="75000"/>
                  </a:schemeClr>
                </a:solidFill>
              </a:defRPr>
            </a:lvl6pPr>
            <a:lvl7pPr marL="3259585" indent="0" algn="ctr">
              <a:buNone/>
              <a:defRPr>
                <a:solidFill>
                  <a:schemeClr val="tx1">
                    <a:tint val="75000"/>
                  </a:schemeClr>
                </a:solidFill>
              </a:defRPr>
            </a:lvl7pPr>
            <a:lvl8pPr marL="3803132" indent="0" algn="ctr">
              <a:buNone/>
              <a:defRPr>
                <a:solidFill>
                  <a:schemeClr val="tx1">
                    <a:tint val="75000"/>
                  </a:schemeClr>
                </a:solidFill>
              </a:defRPr>
            </a:lvl8pPr>
            <a:lvl9pPr marL="43466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15100903"/>
      </p:ext>
    </p:extLst>
  </p:cSld>
  <p:clrMapOvr>
    <a:masterClrMapping/>
  </p:clrMapOvr>
  <mc:AlternateContent xmlns:mc="http://schemas.openxmlformats.org/markup-compatibility/2006">
    <mc:Choice xmlns:p14="http://schemas.microsoft.com/office/powerpoint/2010/main" Requires="p14">
      <p:transition spd="med" p14:dur="700" advTm="2376">
        <p:fade/>
      </p:transition>
    </mc:Choice>
    <mc:Fallback>
      <p:transition spd="med" advTm="2376">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35006548"/>
      </p:ext>
    </p:extLst>
  </p:cSld>
  <p:clrMapOvr>
    <a:masterClrMapping/>
  </p:clrMapOvr>
  <mc:AlternateContent xmlns:mc="http://schemas.openxmlformats.org/markup-compatibility/2006">
    <mc:Choice xmlns:p14="http://schemas.microsoft.com/office/powerpoint/2010/main" Requires="p14">
      <p:transition spd="med" p14:dur="700" advTm="2376">
        <p:fade/>
      </p:transition>
    </mc:Choice>
    <mc:Fallback>
      <p:transition spd="med" advTm="2376">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2">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6246647" y="1580974"/>
            <a:ext cx="5030956" cy="2309604"/>
          </a:xfrm>
          <a:prstGeom prst="rect">
            <a:avLst/>
          </a:prstGeom>
          <a:ln w="19050">
            <a:solidFill>
              <a:schemeClr val="accent1"/>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15" name="Picture Placeholder 7"/>
          <p:cNvSpPr>
            <a:spLocks noGrp="1"/>
          </p:cNvSpPr>
          <p:nvPr>
            <p:ph type="pic" sz="quarter" idx="11" hasCustomPrompt="1"/>
          </p:nvPr>
        </p:nvSpPr>
        <p:spPr>
          <a:xfrm>
            <a:off x="888185" y="4154289"/>
            <a:ext cx="5030956" cy="2309604"/>
          </a:xfrm>
          <a:prstGeom prst="rect">
            <a:avLst/>
          </a:prstGeom>
          <a:ln w="19050">
            <a:solidFill>
              <a:schemeClr val="accent3"/>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16" name="Rectangle 15"/>
          <p:cNvSpPr/>
          <p:nvPr userDrawn="1"/>
        </p:nvSpPr>
        <p:spPr>
          <a:xfrm>
            <a:off x="876967" y="1580973"/>
            <a:ext cx="5042171" cy="23096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3" name="Rectangle 22"/>
          <p:cNvSpPr/>
          <p:nvPr userDrawn="1"/>
        </p:nvSpPr>
        <p:spPr>
          <a:xfrm>
            <a:off x="6235431" y="4154289"/>
            <a:ext cx="5042171" cy="23096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4" name="Freeform 45"/>
          <p:cNvSpPr>
            <a:spLocks noEditPoints="1"/>
          </p:cNvSpPr>
          <p:nvPr userDrawn="1"/>
        </p:nvSpPr>
        <p:spPr bwMode="auto">
          <a:xfrm>
            <a:off x="1089057" y="2176176"/>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FFFFFF"/>
              </a:solidFill>
            </a:endParaRPr>
          </a:p>
        </p:txBody>
      </p:sp>
      <p:sp>
        <p:nvSpPr>
          <p:cNvPr id="25" name="Text Placeholder 3"/>
          <p:cNvSpPr>
            <a:spLocks noGrp="1"/>
          </p:cNvSpPr>
          <p:nvPr>
            <p:ph type="body" sz="half" idx="15"/>
          </p:nvPr>
        </p:nvSpPr>
        <p:spPr>
          <a:xfrm>
            <a:off x="1605283" y="2155928"/>
            <a:ext cx="4165600" cy="434875"/>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6" name="Freeform 45"/>
          <p:cNvSpPr>
            <a:spLocks noEditPoints="1"/>
          </p:cNvSpPr>
          <p:nvPr userDrawn="1"/>
        </p:nvSpPr>
        <p:spPr bwMode="auto">
          <a:xfrm>
            <a:off x="1089057" y="2722276"/>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FFFFFF"/>
              </a:solidFill>
            </a:endParaRPr>
          </a:p>
        </p:txBody>
      </p:sp>
      <p:sp>
        <p:nvSpPr>
          <p:cNvPr id="27" name="Text Placeholder 3"/>
          <p:cNvSpPr>
            <a:spLocks noGrp="1"/>
          </p:cNvSpPr>
          <p:nvPr>
            <p:ph type="body" sz="half" idx="16"/>
          </p:nvPr>
        </p:nvSpPr>
        <p:spPr>
          <a:xfrm>
            <a:off x="1605283" y="2702028"/>
            <a:ext cx="4165600" cy="434875"/>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8" name="Freeform 45"/>
          <p:cNvSpPr>
            <a:spLocks noEditPoints="1"/>
          </p:cNvSpPr>
          <p:nvPr userDrawn="1"/>
        </p:nvSpPr>
        <p:spPr bwMode="auto">
          <a:xfrm>
            <a:off x="1089057" y="3268376"/>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FFFFFF"/>
              </a:solidFill>
            </a:endParaRPr>
          </a:p>
        </p:txBody>
      </p:sp>
      <p:sp>
        <p:nvSpPr>
          <p:cNvPr id="29" name="Text Placeholder 3"/>
          <p:cNvSpPr>
            <a:spLocks noGrp="1"/>
          </p:cNvSpPr>
          <p:nvPr>
            <p:ph type="body" sz="half" idx="17"/>
          </p:nvPr>
        </p:nvSpPr>
        <p:spPr>
          <a:xfrm>
            <a:off x="1605283" y="3248129"/>
            <a:ext cx="4165600" cy="434875"/>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0" name="Freeform 45"/>
          <p:cNvSpPr>
            <a:spLocks noEditPoints="1"/>
          </p:cNvSpPr>
          <p:nvPr userDrawn="1"/>
        </p:nvSpPr>
        <p:spPr bwMode="auto">
          <a:xfrm>
            <a:off x="6468775" y="4749888"/>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FFFFFF"/>
              </a:solidFill>
            </a:endParaRPr>
          </a:p>
        </p:txBody>
      </p:sp>
      <p:sp>
        <p:nvSpPr>
          <p:cNvPr id="31" name="Text Placeholder 3"/>
          <p:cNvSpPr>
            <a:spLocks noGrp="1"/>
          </p:cNvSpPr>
          <p:nvPr>
            <p:ph type="body" sz="half" idx="18"/>
          </p:nvPr>
        </p:nvSpPr>
        <p:spPr>
          <a:xfrm>
            <a:off x="6985000" y="4729640"/>
            <a:ext cx="4165600" cy="434875"/>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2" name="Freeform 45"/>
          <p:cNvSpPr>
            <a:spLocks noEditPoints="1"/>
          </p:cNvSpPr>
          <p:nvPr userDrawn="1"/>
        </p:nvSpPr>
        <p:spPr bwMode="auto">
          <a:xfrm>
            <a:off x="6468775" y="5310881"/>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FFFFFF"/>
              </a:solidFill>
            </a:endParaRPr>
          </a:p>
        </p:txBody>
      </p:sp>
      <p:sp>
        <p:nvSpPr>
          <p:cNvPr id="33" name="Text Placeholder 3"/>
          <p:cNvSpPr>
            <a:spLocks noGrp="1"/>
          </p:cNvSpPr>
          <p:nvPr>
            <p:ph type="body" sz="half" idx="19"/>
          </p:nvPr>
        </p:nvSpPr>
        <p:spPr>
          <a:xfrm>
            <a:off x="6985000" y="5290633"/>
            <a:ext cx="4165600" cy="434875"/>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4" name="Freeform 45"/>
          <p:cNvSpPr>
            <a:spLocks noEditPoints="1"/>
          </p:cNvSpPr>
          <p:nvPr userDrawn="1"/>
        </p:nvSpPr>
        <p:spPr bwMode="auto">
          <a:xfrm>
            <a:off x="6468775" y="5871876"/>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FFFFFF"/>
              </a:solidFill>
            </a:endParaRPr>
          </a:p>
        </p:txBody>
      </p:sp>
      <p:sp>
        <p:nvSpPr>
          <p:cNvPr id="35" name="Text Placeholder 3"/>
          <p:cNvSpPr>
            <a:spLocks noGrp="1"/>
          </p:cNvSpPr>
          <p:nvPr>
            <p:ph type="body" sz="half" idx="20"/>
          </p:nvPr>
        </p:nvSpPr>
        <p:spPr>
          <a:xfrm>
            <a:off x="6985000" y="5851629"/>
            <a:ext cx="4165600" cy="434875"/>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6" name="Text Placeholder 3"/>
          <p:cNvSpPr>
            <a:spLocks noGrp="1"/>
          </p:cNvSpPr>
          <p:nvPr>
            <p:ph type="body" sz="half" idx="21"/>
          </p:nvPr>
        </p:nvSpPr>
        <p:spPr>
          <a:xfrm>
            <a:off x="1166647" y="1762260"/>
            <a:ext cx="4604239"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38" name="Text Placeholder 3"/>
          <p:cNvSpPr>
            <a:spLocks noGrp="1"/>
          </p:cNvSpPr>
          <p:nvPr>
            <p:ph type="body" sz="half" idx="23"/>
          </p:nvPr>
        </p:nvSpPr>
        <p:spPr>
          <a:xfrm>
            <a:off x="6468779" y="4319387"/>
            <a:ext cx="4604239"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37" name="Round Same Side Corner Rectangle 36"/>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41"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42"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2431700596"/>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fltVal val="0"/>
                                          </p:val>
                                        </p:tav>
                                        <p:tav tm="100000">
                                          <p:val>
                                            <p:strVal val="#ppt_h"/>
                                          </p:val>
                                        </p:tav>
                                      </p:tavLst>
                                    </p:anim>
                                    <p:animEffect transition="in" filter="fade">
                                      <p:cBhvr>
                                        <p:cTn id="16" dur="500"/>
                                        <p:tgtEl>
                                          <p:spTgt spid="30"/>
                                        </p:tgtEl>
                                      </p:cBhvr>
                                    </p:animEffect>
                                  </p:childTnLst>
                                </p:cTn>
                              </p:par>
                              <p:par>
                                <p:cTn id="17" presetID="22" presetClass="entr" presetSubtype="8" fill="hold" grpId="0" nodeType="withEffect" nodePh="1">
                                  <p:stCondLst>
                                    <p:cond delay="0"/>
                                  </p:stCondLst>
                                  <p:endCondLst>
                                    <p:cond evt="begin" delay="0">
                                      <p:tn val="17"/>
                                    </p:cond>
                                  </p:endCondLst>
                                  <p:childTnLst>
                                    <p:set>
                                      <p:cBhvr>
                                        <p:cTn id="18" dur="1" fill="hold">
                                          <p:stCondLst>
                                            <p:cond delay="0"/>
                                          </p:stCondLst>
                                        </p:cTn>
                                        <p:tgtEl>
                                          <p:spTgt spid="31">
                                            <p:txEl>
                                              <p:pRg st="0" end="0"/>
                                            </p:txEl>
                                          </p:spTgt>
                                        </p:tgtEl>
                                        <p:attrNameLst>
                                          <p:attrName>style.visibility</p:attrName>
                                        </p:attrNameLst>
                                      </p:cBhvr>
                                      <p:to>
                                        <p:strVal val="visible"/>
                                      </p:to>
                                    </p:set>
                                    <p:animEffect transition="in" filter="wipe(left)">
                                      <p:cBhvr>
                                        <p:cTn id="19" dur="500"/>
                                        <p:tgtEl>
                                          <p:spTgt spid="31">
                                            <p:txEl>
                                              <p:pRg st="0" end="0"/>
                                            </p:txEl>
                                          </p:spTgt>
                                        </p:tgtEl>
                                      </p:cBhvr>
                                    </p:animEffec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par>
                          <p:cTn id="28" fill="hold">
                            <p:stCondLst>
                              <p:cond delay="2000"/>
                            </p:stCondLst>
                            <p:childTnLst>
                              <p:par>
                                <p:cTn id="29" presetID="22" presetClass="entr" presetSubtype="8" fill="hold" grpId="0" nodeType="afterEffect" nodePh="1">
                                  <p:stCondLst>
                                    <p:cond delay="0"/>
                                  </p:stCondLst>
                                  <p:endCondLst>
                                    <p:cond evt="begin" delay="0">
                                      <p:tn val="29"/>
                                    </p:cond>
                                  </p:endCondLst>
                                  <p:childTnLst>
                                    <p:set>
                                      <p:cBhvr>
                                        <p:cTn id="30" dur="1" fill="hold">
                                          <p:stCondLst>
                                            <p:cond delay="0"/>
                                          </p:stCondLst>
                                        </p:cTn>
                                        <p:tgtEl>
                                          <p:spTgt spid="36">
                                            <p:txEl>
                                              <p:pRg st="0" end="0"/>
                                            </p:txEl>
                                          </p:spTgt>
                                        </p:tgtEl>
                                        <p:attrNameLst>
                                          <p:attrName>style.visibility</p:attrName>
                                        </p:attrNameLst>
                                      </p:cBhvr>
                                      <p:to>
                                        <p:strVal val="visible"/>
                                      </p:to>
                                    </p:set>
                                    <p:animEffect transition="in" filter="wipe(left)">
                                      <p:cBhvr>
                                        <p:cTn id="31" dur="500"/>
                                        <p:tgtEl>
                                          <p:spTgt spid="36">
                                            <p:txEl>
                                              <p:pRg st="0" end="0"/>
                                            </p:txEl>
                                          </p:spTgt>
                                        </p:tgtEl>
                                      </p:cBhvr>
                                    </p:animEffect>
                                  </p:childTnLst>
                                </p:cTn>
                              </p:par>
                            </p:childTnLst>
                          </p:cTn>
                        </p:par>
                        <p:par>
                          <p:cTn id="32" fill="hold">
                            <p:stCondLst>
                              <p:cond delay="2500"/>
                            </p:stCondLst>
                            <p:childTnLst>
                              <p:par>
                                <p:cTn id="33" presetID="53" presetClass="entr" presetSubtype="16"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fltVal val="0"/>
                                          </p:val>
                                        </p:tav>
                                        <p:tav tm="100000">
                                          <p:val>
                                            <p:strVal val="#ppt_h"/>
                                          </p:val>
                                        </p:tav>
                                      </p:tavLst>
                                    </p:anim>
                                    <p:animEffect transition="in" filter="fade">
                                      <p:cBhvr>
                                        <p:cTn id="37" dur="500"/>
                                        <p:tgtEl>
                                          <p:spTgt spid="24"/>
                                        </p:tgtEl>
                                      </p:cBhvr>
                                    </p:animEffect>
                                  </p:childTnLst>
                                </p:cTn>
                              </p:par>
                              <p:par>
                                <p:cTn id="38" presetID="22" presetClass="entr" presetSubtype="8" fill="hold" grpId="0" nodeType="withEffect" nodePh="1">
                                  <p:stCondLst>
                                    <p:cond delay="0"/>
                                  </p:stCondLst>
                                  <p:endCondLst>
                                    <p:cond evt="begin" delay="0">
                                      <p:tn val="38"/>
                                    </p:cond>
                                  </p:endCondLst>
                                  <p:childTnLst>
                                    <p:set>
                                      <p:cBhvr>
                                        <p:cTn id="39" dur="1" fill="hold">
                                          <p:stCondLst>
                                            <p:cond delay="0"/>
                                          </p:stCondLst>
                                        </p:cTn>
                                        <p:tgtEl>
                                          <p:spTgt spid="25">
                                            <p:txEl>
                                              <p:pRg st="0" end="0"/>
                                            </p:txEl>
                                          </p:spTgt>
                                        </p:tgtEl>
                                        <p:attrNameLst>
                                          <p:attrName>style.visibility</p:attrName>
                                        </p:attrNameLst>
                                      </p:cBhvr>
                                      <p:to>
                                        <p:strVal val="visible"/>
                                      </p:to>
                                    </p:set>
                                    <p:animEffect transition="in" filter="wipe(left)">
                                      <p:cBhvr>
                                        <p:cTn id="40" dur="500"/>
                                        <p:tgtEl>
                                          <p:spTgt spid="25">
                                            <p:txEl>
                                              <p:pRg st="0" end="0"/>
                                            </p:txEl>
                                          </p:spTgt>
                                        </p:tgtEl>
                                      </p:cBhvr>
                                    </p:animEffect>
                                  </p:childTnLst>
                                </p:cTn>
                              </p:par>
                            </p:childTnLst>
                          </p:cTn>
                        </p:par>
                        <p:par>
                          <p:cTn id="41" fill="hold">
                            <p:stCondLst>
                              <p:cond delay="3000"/>
                            </p:stCondLst>
                            <p:childTnLst>
                              <p:par>
                                <p:cTn id="42" presetID="53" presetClass="entr" presetSubtype="16"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par>
                                <p:cTn id="47" presetID="22" presetClass="entr" presetSubtype="8" fill="hold" grpId="0" nodeType="withEffect" nodePh="1">
                                  <p:stCondLst>
                                    <p:cond delay="0"/>
                                  </p:stCondLst>
                                  <p:endCondLst>
                                    <p:cond evt="begin" delay="0">
                                      <p:tn val="47"/>
                                    </p:cond>
                                  </p:end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3500"/>
                            </p:stCondLst>
                            <p:childTnLst>
                              <p:par>
                                <p:cTn id="51" presetID="53" presetClass="entr" presetSubtype="16"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par>
                                <p:cTn id="56" presetID="22" presetClass="entr" presetSubtype="8" fill="hold" grpId="0" nodeType="withEffect" nodePh="1">
                                  <p:stCondLst>
                                    <p:cond delay="0"/>
                                  </p:stCondLst>
                                  <p:endCondLst>
                                    <p:cond evt="begin" delay="0">
                                      <p:tn val="56"/>
                                    </p:cond>
                                  </p:endCondLst>
                                  <p:childTnLst>
                                    <p:set>
                                      <p:cBhvr>
                                        <p:cTn id="57" dur="1" fill="hold">
                                          <p:stCondLst>
                                            <p:cond delay="0"/>
                                          </p:stCondLst>
                                        </p:cTn>
                                        <p:tgtEl>
                                          <p:spTgt spid="29">
                                            <p:txEl>
                                              <p:pRg st="0" end="0"/>
                                            </p:txEl>
                                          </p:spTgt>
                                        </p:tgtEl>
                                        <p:attrNameLst>
                                          <p:attrName>style.visibility</p:attrName>
                                        </p:attrNameLst>
                                      </p:cBhvr>
                                      <p:to>
                                        <p:strVal val="visible"/>
                                      </p:to>
                                    </p:set>
                                    <p:animEffect transition="in" filter="wipe(left)">
                                      <p:cBhvr>
                                        <p:cTn id="58" dur="500"/>
                                        <p:tgtEl>
                                          <p:spTgt spid="29">
                                            <p:txEl>
                                              <p:pRg st="0" end="0"/>
                                            </p:txEl>
                                          </p:spTgt>
                                        </p:tgtEl>
                                      </p:cBhvr>
                                    </p:animEffect>
                                  </p:childTnLst>
                                </p:cTn>
                              </p:par>
                            </p:childTnLst>
                          </p:cTn>
                        </p:par>
                        <p:par>
                          <p:cTn id="59" fill="hold">
                            <p:stCondLst>
                              <p:cond delay="4000"/>
                            </p:stCondLst>
                            <p:childTnLst>
                              <p:par>
                                <p:cTn id="60" presetID="22" presetClass="entr" presetSubtype="8" fill="hold" grpId="0"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left)">
                                      <p:cBhvr>
                                        <p:cTn id="62" dur="500"/>
                                        <p:tgtEl>
                                          <p:spTgt spid="15"/>
                                        </p:tgtEl>
                                      </p:cBhvr>
                                    </p:animEffect>
                                  </p:childTnLst>
                                </p:cTn>
                              </p:par>
                            </p:childTnLst>
                          </p:cTn>
                        </p:par>
                        <p:par>
                          <p:cTn id="63" fill="hold">
                            <p:stCondLst>
                              <p:cond delay="4500"/>
                            </p:stCondLst>
                            <p:childTnLst>
                              <p:par>
                                <p:cTn id="64" presetID="22" presetClass="entr" presetSubtype="8"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par>
                          <p:cTn id="67" fill="hold">
                            <p:stCondLst>
                              <p:cond delay="5000"/>
                            </p:stCondLst>
                            <p:childTnLst>
                              <p:par>
                                <p:cTn id="68" presetID="22" presetClass="entr" presetSubtype="8" fill="hold" grpId="0" nodeType="afterEffect" nodePh="1">
                                  <p:stCondLst>
                                    <p:cond delay="0"/>
                                  </p:stCondLst>
                                  <p:endCondLst>
                                    <p:cond evt="begin" delay="0">
                                      <p:tn val="68"/>
                                    </p:cond>
                                  </p:endCondLst>
                                  <p:childTnLst>
                                    <p:set>
                                      <p:cBhvr>
                                        <p:cTn id="69" dur="1" fill="hold">
                                          <p:stCondLst>
                                            <p:cond delay="0"/>
                                          </p:stCondLst>
                                        </p:cTn>
                                        <p:tgtEl>
                                          <p:spTgt spid="38">
                                            <p:txEl>
                                              <p:pRg st="0" end="0"/>
                                            </p:txEl>
                                          </p:spTgt>
                                        </p:tgtEl>
                                        <p:attrNameLst>
                                          <p:attrName>style.visibility</p:attrName>
                                        </p:attrNameLst>
                                      </p:cBhvr>
                                      <p:to>
                                        <p:strVal val="visible"/>
                                      </p:to>
                                    </p:set>
                                    <p:animEffect transition="in" filter="wipe(left)">
                                      <p:cBhvr>
                                        <p:cTn id="70" dur="500"/>
                                        <p:tgtEl>
                                          <p:spTgt spid="38">
                                            <p:txEl>
                                              <p:pRg st="0" end="0"/>
                                            </p:txEl>
                                          </p:spTgt>
                                        </p:tgtEl>
                                      </p:cBhvr>
                                    </p:animEffect>
                                  </p:childTnLst>
                                </p:cTn>
                              </p:par>
                            </p:childTnLst>
                          </p:cTn>
                        </p:par>
                        <p:par>
                          <p:cTn id="71" fill="hold">
                            <p:stCondLst>
                              <p:cond delay="5500"/>
                            </p:stCondLst>
                            <p:childTnLst>
                              <p:par>
                                <p:cTn id="72" presetID="53" presetClass="entr" presetSubtype="16"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p:cTn id="74" dur="500" fill="hold"/>
                                        <p:tgtEl>
                                          <p:spTgt spid="32"/>
                                        </p:tgtEl>
                                        <p:attrNameLst>
                                          <p:attrName>ppt_w</p:attrName>
                                        </p:attrNameLst>
                                      </p:cBhvr>
                                      <p:tavLst>
                                        <p:tav tm="0">
                                          <p:val>
                                            <p:fltVal val="0"/>
                                          </p:val>
                                        </p:tav>
                                        <p:tav tm="100000">
                                          <p:val>
                                            <p:strVal val="#ppt_w"/>
                                          </p:val>
                                        </p:tav>
                                      </p:tavLst>
                                    </p:anim>
                                    <p:anim calcmode="lin" valueType="num">
                                      <p:cBhvr>
                                        <p:cTn id="75" dur="500" fill="hold"/>
                                        <p:tgtEl>
                                          <p:spTgt spid="32"/>
                                        </p:tgtEl>
                                        <p:attrNameLst>
                                          <p:attrName>ppt_h</p:attrName>
                                        </p:attrNameLst>
                                      </p:cBhvr>
                                      <p:tavLst>
                                        <p:tav tm="0">
                                          <p:val>
                                            <p:fltVal val="0"/>
                                          </p:val>
                                        </p:tav>
                                        <p:tav tm="100000">
                                          <p:val>
                                            <p:strVal val="#ppt_h"/>
                                          </p:val>
                                        </p:tav>
                                      </p:tavLst>
                                    </p:anim>
                                    <p:animEffect transition="in" filter="fade">
                                      <p:cBhvr>
                                        <p:cTn id="76" dur="500"/>
                                        <p:tgtEl>
                                          <p:spTgt spid="32"/>
                                        </p:tgtEl>
                                      </p:cBhvr>
                                    </p:animEffect>
                                  </p:childTnLst>
                                </p:cTn>
                              </p:par>
                              <p:par>
                                <p:cTn id="77" presetID="22" presetClass="entr" presetSubtype="8" fill="hold" grpId="0" nodeType="withEffect" nodePh="1">
                                  <p:stCondLst>
                                    <p:cond delay="0"/>
                                  </p:stCondLst>
                                  <p:endCondLst>
                                    <p:cond evt="begin" delay="0">
                                      <p:tn val="77"/>
                                    </p:cond>
                                  </p:endCondLst>
                                  <p:childTnLst>
                                    <p:set>
                                      <p:cBhvr>
                                        <p:cTn id="78" dur="1" fill="hold">
                                          <p:stCondLst>
                                            <p:cond delay="0"/>
                                          </p:stCondLst>
                                        </p:cTn>
                                        <p:tgtEl>
                                          <p:spTgt spid="33">
                                            <p:txEl>
                                              <p:pRg st="0" end="0"/>
                                            </p:txEl>
                                          </p:spTgt>
                                        </p:tgtEl>
                                        <p:attrNameLst>
                                          <p:attrName>style.visibility</p:attrName>
                                        </p:attrNameLst>
                                      </p:cBhvr>
                                      <p:to>
                                        <p:strVal val="visible"/>
                                      </p:to>
                                    </p:set>
                                    <p:animEffect transition="in" filter="wipe(left)">
                                      <p:cBhvr>
                                        <p:cTn id="79" dur="500"/>
                                        <p:tgtEl>
                                          <p:spTgt spid="33">
                                            <p:txEl>
                                              <p:pRg st="0" end="0"/>
                                            </p:txEl>
                                          </p:spTgt>
                                        </p:tgtEl>
                                      </p:cBhvr>
                                    </p:animEffect>
                                  </p:childTnLst>
                                </p:cTn>
                              </p:par>
                            </p:childTnLst>
                          </p:cTn>
                        </p:par>
                        <p:par>
                          <p:cTn id="80" fill="hold">
                            <p:stCondLst>
                              <p:cond delay="6000"/>
                            </p:stCondLst>
                            <p:childTnLst>
                              <p:par>
                                <p:cTn id="81" presetID="53" presetClass="entr" presetSubtype="16" fill="hold" grpId="0" nodeType="after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p:cTn id="83" dur="500" fill="hold"/>
                                        <p:tgtEl>
                                          <p:spTgt spid="34"/>
                                        </p:tgtEl>
                                        <p:attrNameLst>
                                          <p:attrName>ppt_w</p:attrName>
                                        </p:attrNameLst>
                                      </p:cBhvr>
                                      <p:tavLst>
                                        <p:tav tm="0">
                                          <p:val>
                                            <p:fltVal val="0"/>
                                          </p:val>
                                        </p:tav>
                                        <p:tav tm="100000">
                                          <p:val>
                                            <p:strVal val="#ppt_w"/>
                                          </p:val>
                                        </p:tav>
                                      </p:tavLst>
                                    </p:anim>
                                    <p:anim calcmode="lin" valueType="num">
                                      <p:cBhvr>
                                        <p:cTn id="84" dur="500" fill="hold"/>
                                        <p:tgtEl>
                                          <p:spTgt spid="34"/>
                                        </p:tgtEl>
                                        <p:attrNameLst>
                                          <p:attrName>ppt_h</p:attrName>
                                        </p:attrNameLst>
                                      </p:cBhvr>
                                      <p:tavLst>
                                        <p:tav tm="0">
                                          <p:val>
                                            <p:fltVal val="0"/>
                                          </p:val>
                                        </p:tav>
                                        <p:tav tm="100000">
                                          <p:val>
                                            <p:strVal val="#ppt_h"/>
                                          </p:val>
                                        </p:tav>
                                      </p:tavLst>
                                    </p:anim>
                                    <p:animEffect transition="in" filter="fade">
                                      <p:cBhvr>
                                        <p:cTn id="85" dur="500"/>
                                        <p:tgtEl>
                                          <p:spTgt spid="34"/>
                                        </p:tgtEl>
                                      </p:cBhvr>
                                    </p:animEffect>
                                  </p:childTnLst>
                                </p:cTn>
                              </p:par>
                            </p:childTnLst>
                          </p:cTn>
                        </p:par>
                        <p:par>
                          <p:cTn id="86" fill="hold">
                            <p:stCondLst>
                              <p:cond delay="6500"/>
                            </p:stCondLst>
                            <p:childTnLst>
                              <p:par>
                                <p:cTn id="87" presetID="10" presetClass="entr" presetSubtype="0" fill="hold" grpId="0" nodeType="afterEffect">
                                  <p:stCondLst>
                                    <p:cond delay="0"/>
                                  </p:stCondLst>
                                  <p:childTnLst>
                                    <p:set>
                                      <p:cBhvr>
                                        <p:cTn id="88" dur="1" fill="hold">
                                          <p:stCondLst>
                                            <p:cond delay="0"/>
                                          </p:stCondLst>
                                        </p:cTn>
                                        <p:tgtEl>
                                          <p:spTgt spid="43">
                                            <p:txEl>
                                              <p:pRg st="0" end="0"/>
                                            </p:txEl>
                                          </p:spTgt>
                                        </p:tgtEl>
                                        <p:attrNameLst>
                                          <p:attrName>style.visibility</p:attrName>
                                        </p:attrNameLst>
                                      </p:cBhvr>
                                      <p:to>
                                        <p:strVal val="visible"/>
                                      </p:to>
                                    </p:set>
                                    <p:animEffect transition="in" filter="fade">
                                      <p:cBhvr>
                                        <p:cTn id="89"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5" grpId="0" bldLvl="0" animBg="1"/>
      <p:bldP spid="16" grpId="0" bldLvl="0" animBg="1"/>
      <p:bldP spid="23" grpId="0" bldLvl="0" animBg="1"/>
      <p:bldP spid="24" grpId="0" bldLvl="0" animBg="1"/>
      <p:bldP spid="2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ldLvl="0" animBg="1"/>
      <p:bldP spid="27"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ldLvl="0" animBg="1"/>
      <p:bldP spid="29"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ldLvl="0" animBg="1"/>
      <p:bldP spid="31"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ldLvl="0" animBg="1"/>
      <p:bldP spid="33"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ldLvl="0" animBg="1"/>
      <p:bldP spid="3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7180"/>
            <a:ext cx="10363200" cy="1362161"/>
          </a:xfrm>
        </p:spPr>
        <p:txBody>
          <a:bodyPr anchor="t"/>
          <a:lstStyle>
            <a:lvl1pPr algn="l">
              <a:defRPr sz="4740" b="1" cap="all"/>
            </a:lvl1pPr>
          </a:lstStyle>
          <a:p>
            <a:r>
              <a:rPr lang="zh-CN" altLang="en-US"/>
              <a:t>单击此处编辑母版标题样式</a:t>
            </a:r>
          </a:p>
        </p:txBody>
      </p:sp>
      <p:sp>
        <p:nvSpPr>
          <p:cNvPr id="3" name="文本占位符 2"/>
          <p:cNvSpPr>
            <a:spLocks noGrp="1"/>
          </p:cNvSpPr>
          <p:nvPr>
            <p:ph type="body" idx="1"/>
          </p:nvPr>
        </p:nvSpPr>
        <p:spPr>
          <a:xfrm>
            <a:off x="963084" y="2906898"/>
            <a:ext cx="10363200" cy="1500281"/>
          </a:xfrm>
        </p:spPr>
        <p:txBody>
          <a:bodyPr anchor="b"/>
          <a:lstStyle>
            <a:lvl1pPr marL="0" indent="0">
              <a:buNone/>
              <a:defRPr sz="2440">
                <a:solidFill>
                  <a:schemeClr val="tx1">
                    <a:tint val="75000"/>
                  </a:schemeClr>
                </a:solidFill>
              </a:defRPr>
            </a:lvl1pPr>
            <a:lvl2pPr marL="543546" indent="0">
              <a:buNone/>
              <a:defRPr sz="2167">
                <a:solidFill>
                  <a:schemeClr val="tx1">
                    <a:tint val="75000"/>
                  </a:schemeClr>
                </a:solidFill>
              </a:defRPr>
            </a:lvl2pPr>
            <a:lvl3pPr marL="1086246" indent="0">
              <a:buNone/>
              <a:defRPr sz="1893">
                <a:solidFill>
                  <a:schemeClr val="tx1">
                    <a:tint val="75000"/>
                  </a:schemeClr>
                </a:solidFill>
              </a:defRPr>
            </a:lvl3pPr>
            <a:lvl4pPr marL="1629793" indent="0">
              <a:buNone/>
              <a:defRPr sz="1627">
                <a:solidFill>
                  <a:schemeClr val="tx1">
                    <a:tint val="75000"/>
                  </a:schemeClr>
                </a:solidFill>
              </a:defRPr>
            </a:lvl4pPr>
            <a:lvl5pPr marL="2173339" indent="0">
              <a:buNone/>
              <a:defRPr sz="1627">
                <a:solidFill>
                  <a:schemeClr val="tx1">
                    <a:tint val="75000"/>
                  </a:schemeClr>
                </a:solidFill>
              </a:defRPr>
            </a:lvl5pPr>
            <a:lvl6pPr marL="2716885" indent="0">
              <a:buNone/>
              <a:defRPr sz="1627">
                <a:solidFill>
                  <a:schemeClr val="tx1">
                    <a:tint val="75000"/>
                  </a:schemeClr>
                </a:solidFill>
              </a:defRPr>
            </a:lvl6pPr>
            <a:lvl7pPr marL="3259585" indent="0">
              <a:buNone/>
              <a:defRPr sz="1627">
                <a:solidFill>
                  <a:schemeClr val="tx1">
                    <a:tint val="75000"/>
                  </a:schemeClr>
                </a:solidFill>
              </a:defRPr>
            </a:lvl7pPr>
            <a:lvl8pPr marL="3803132" indent="0">
              <a:buNone/>
              <a:defRPr sz="1627">
                <a:solidFill>
                  <a:schemeClr val="tx1">
                    <a:tint val="75000"/>
                  </a:schemeClr>
                </a:solidFill>
              </a:defRPr>
            </a:lvl8pPr>
            <a:lvl9pPr marL="4346678" indent="0">
              <a:buNone/>
              <a:defRPr sz="1627">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38549116"/>
      </p:ext>
    </p:extLst>
  </p:cSld>
  <p:clrMapOvr>
    <a:masterClrMapping/>
  </p:clrMapOvr>
  <mc:AlternateContent xmlns:mc="http://schemas.openxmlformats.org/markup-compatibility/2006">
    <mc:Choice xmlns:p14="http://schemas.microsoft.com/office/powerpoint/2010/main" Requires="p14">
      <p:transition spd="med" p14:dur="700" advTm="2376">
        <p:fade/>
      </p:transition>
    </mc:Choice>
    <mc:Fallback>
      <p:transition spd="med" advTm="2376">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302"/>
            <a:ext cx="5384800" cy="4526249"/>
          </a:xfrm>
        </p:spPr>
        <p:txBody>
          <a:bodyPr/>
          <a:lstStyle>
            <a:lvl1pPr>
              <a:defRPr sz="3387"/>
            </a:lvl1pPr>
            <a:lvl2pPr>
              <a:defRPr sz="2847"/>
            </a:lvl2pPr>
            <a:lvl3pPr>
              <a:defRPr sz="2440"/>
            </a:lvl3pPr>
            <a:lvl4pPr>
              <a:defRPr sz="2167"/>
            </a:lvl4pPr>
            <a:lvl5pPr>
              <a:defRPr sz="2167"/>
            </a:lvl5pPr>
            <a:lvl6pPr>
              <a:defRPr sz="2167"/>
            </a:lvl6pPr>
            <a:lvl7pPr>
              <a:defRPr sz="2167"/>
            </a:lvl7pPr>
            <a:lvl8pPr>
              <a:defRPr sz="2167"/>
            </a:lvl8pPr>
            <a:lvl9pPr>
              <a:defRPr sz="21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302"/>
            <a:ext cx="5384800" cy="4526249"/>
          </a:xfrm>
        </p:spPr>
        <p:txBody>
          <a:bodyPr/>
          <a:lstStyle>
            <a:lvl1pPr>
              <a:defRPr sz="3387"/>
            </a:lvl1pPr>
            <a:lvl2pPr>
              <a:defRPr sz="2847"/>
            </a:lvl2pPr>
            <a:lvl3pPr>
              <a:defRPr sz="2440"/>
            </a:lvl3pPr>
            <a:lvl4pPr>
              <a:defRPr sz="2167"/>
            </a:lvl4pPr>
            <a:lvl5pPr>
              <a:defRPr sz="2167"/>
            </a:lvl5pPr>
            <a:lvl6pPr>
              <a:defRPr sz="2167"/>
            </a:lvl6pPr>
            <a:lvl7pPr>
              <a:defRPr sz="2167"/>
            </a:lvl7pPr>
            <a:lvl8pPr>
              <a:defRPr sz="2167"/>
            </a:lvl8pPr>
            <a:lvl9pPr>
              <a:defRPr sz="21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93562459"/>
      </p:ext>
    </p:extLst>
  </p:cSld>
  <p:clrMapOvr>
    <a:masterClrMapping/>
  </p:clrMapOvr>
  <mc:AlternateContent xmlns:mc="http://schemas.openxmlformats.org/markup-compatibility/2006">
    <mc:Choice xmlns:p14="http://schemas.microsoft.com/office/powerpoint/2010/main" Requires="p14">
      <p:transition spd="med" p14:dur="700" advTm="2376">
        <p:fade/>
      </p:transition>
    </mc:Choice>
    <mc:Fallback>
      <p:transition spd="med" advTm="2376">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210"/>
            <a:ext cx="5386917" cy="639801"/>
          </a:xfrm>
        </p:spPr>
        <p:txBody>
          <a:bodyPr anchor="b"/>
          <a:lstStyle>
            <a:lvl1pPr marL="0" indent="0">
              <a:buNone/>
              <a:defRPr sz="2847" b="1"/>
            </a:lvl1pPr>
            <a:lvl2pPr marL="543546" indent="0">
              <a:buNone/>
              <a:defRPr sz="2440" b="1"/>
            </a:lvl2pPr>
            <a:lvl3pPr marL="1086246" indent="0">
              <a:buNone/>
              <a:defRPr sz="2167" b="1"/>
            </a:lvl3pPr>
            <a:lvl4pPr marL="1629793" indent="0">
              <a:buNone/>
              <a:defRPr sz="1893" b="1"/>
            </a:lvl4pPr>
            <a:lvl5pPr marL="2173339" indent="0">
              <a:buNone/>
              <a:defRPr sz="1893" b="1"/>
            </a:lvl5pPr>
            <a:lvl6pPr marL="2716885" indent="0">
              <a:buNone/>
              <a:defRPr sz="1893" b="1"/>
            </a:lvl6pPr>
            <a:lvl7pPr marL="3259585" indent="0">
              <a:buNone/>
              <a:defRPr sz="1893" b="1"/>
            </a:lvl7pPr>
            <a:lvl8pPr marL="3803132" indent="0">
              <a:buNone/>
              <a:defRPr sz="1893" b="1"/>
            </a:lvl8pPr>
            <a:lvl9pPr marL="4346678" indent="0">
              <a:buNone/>
              <a:defRPr sz="1893" b="1"/>
            </a:lvl9pPr>
          </a:lstStyle>
          <a:p>
            <a:pPr lvl="0"/>
            <a:r>
              <a:rPr lang="zh-CN" altLang="en-US"/>
              <a:t>单击此处编辑母版文本样式</a:t>
            </a:r>
          </a:p>
        </p:txBody>
      </p:sp>
      <p:sp>
        <p:nvSpPr>
          <p:cNvPr id="4" name="内容占位符 3"/>
          <p:cNvSpPr>
            <a:spLocks noGrp="1"/>
          </p:cNvSpPr>
          <p:nvPr>
            <p:ph sz="half" idx="2"/>
          </p:nvPr>
        </p:nvSpPr>
        <p:spPr>
          <a:xfrm>
            <a:off x="609600" y="2175014"/>
            <a:ext cx="5386917" cy="3951537"/>
          </a:xfrm>
        </p:spPr>
        <p:txBody>
          <a:bodyPr/>
          <a:lstStyle>
            <a:lvl1pPr>
              <a:defRPr sz="2847"/>
            </a:lvl1pPr>
            <a:lvl2pPr>
              <a:defRPr sz="2440"/>
            </a:lvl2pPr>
            <a:lvl3pPr>
              <a:defRPr sz="2167"/>
            </a:lvl3pPr>
            <a:lvl4pPr>
              <a:defRPr sz="1893"/>
            </a:lvl4pPr>
            <a:lvl5pPr>
              <a:defRPr sz="1893"/>
            </a:lvl5pPr>
            <a:lvl6pPr>
              <a:defRPr sz="1893"/>
            </a:lvl6pPr>
            <a:lvl7pPr>
              <a:defRPr sz="1893"/>
            </a:lvl7pPr>
            <a:lvl8pPr>
              <a:defRPr sz="1893"/>
            </a:lvl8pPr>
            <a:lvl9pPr>
              <a:defRPr sz="189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210"/>
            <a:ext cx="5389033" cy="639801"/>
          </a:xfrm>
        </p:spPr>
        <p:txBody>
          <a:bodyPr anchor="b"/>
          <a:lstStyle>
            <a:lvl1pPr marL="0" indent="0">
              <a:buNone/>
              <a:defRPr sz="2847" b="1"/>
            </a:lvl1pPr>
            <a:lvl2pPr marL="543546" indent="0">
              <a:buNone/>
              <a:defRPr sz="2440" b="1"/>
            </a:lvl2pPr>
            <a:lvl3pPr marL="1086246" indent="0">
              <a:buNone/>
              <a:defRPr sz="2167" b="1"/>
            </a:lvl3pPr>
            <a:lvl4pPr marL="1629793" indent="0">
              <a:buNone/>
              <a:defRPr sz="1893" b="1"/>
            </a:lvl4pPr>
            <a:lvl5pPr marL="2173339" indent="0">
              <a:buNone/>
              <a:defRPr sz="1893" b="1"/>
            </a:lvl5pPr>
            <a:lvl6pPr marL="2716885" indent="0">
              <a:buNone/>
              <a:defRPr sz="1893" b="1"/>
            </a:lvl6pPr>
            <a:lvl7pPr marL="3259585" indent="0">
              <a:buNone/>
              <a:defRPr sz="1893" b="1"/>
            </a:lvl7pPr>
            <a:lvl8pPr marL="3803132" indent="0">
              <a:buNone/>
              <a:defRPr sz="1893" b="1"/>
            </a:lvl8pPr>
            <a:lvl9pPr marL="4346678" indent="0">
              <a:buNone/>
              <a:defRPr sz="1893" b="1"/>
            </a:lvl9pPr>
          </a:lstStyle>
          <a:p>
            <a:pPr lvl="0"/>
            <a:r>
              <a:rPr lang="zh-CN" altLang="en-US"/>
              <a:t>单击此处编辑母版文本样式</a:t>
            </a:r>
          </a:p>
        </p:txBody>
      </p:sp>
      <p:sp>
        <p:nvSpPr>
          <p:cNvPr id="6" name="内容占位符 5"/>
          <p:cNvSpPr>
            <a:spLocks noGrp="1"/>
          </p:cNvSpPr>
          <p:nvPr>
            <p:ph sz="quarter" idx="4"/>
          </p:nvPr>
        </p:nvSpPr>
        <p:spPr>
          <a:xfrm>
            <a:off x="6193369" y="2175014"/>
            <a:ext cx="5389033" cy="3951537"/>
          </a:xfrm>
        </p:spPr>
        <p:txBody>
          <a:bodyPr/>
          <a:lstStyle>
            <a:lvl1pPr>
              <a:defRPr sz="2847"/>
            </a:lvl1pPr>
            <a:lvl2pPr>
              <a:defRPr sz="2440"/>
            </a:lvl2pPr>
            <a:lvl3pPr>
              <a:defRPr sz="2167"/>
            </a:lvl3pPr>
            <a:lvl4pPr>
              <a:defRPr sz="1893"/>
            </a:lvl4pPr>
            <a:lvl5pPr>
              <a:defRPr sz="1893"/>
            </a:lvl5pPr>
            <a:lvl6pPr>
              <a:defRPr sz="1893"/>
            </a:lvl6pPr>
            <a:lvl7pPr>
              <a:defRPr sz="1893"/>
            </a:lvl7pPr>
            <a:lvl8pPr>
              <a:defRPr sz="1893"/>
            </a:lvl8pPr>
            <a:lvl9pPr>
              <a:defRPr sz="189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77718303"/>
      </p:ext>
    </p:extLst>
  </p:cSld>
  <p:clrMapOvr>
    <a:masterClrMapping/>
  </p:clrMapOvr>
  <mc:AlternateContent xmlns:mc="http://schemas.openxmlformats.org/markup-compatibility/2006">
    <mc:Choice xmlns:p14="http://schemas.microsoft.com/office/powerpoint/2010/main" Requires="p14">
      <p:transition spd="med" p14:dur="700" advTm="2376">
        <p:fade/>
      </p:transition>
    </mc:Choice>
    <mc:Fallback>
      <p:transition spd="med" advTm="2376">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9332162"/>
      </p:ext>
    </p:extLst>
  </p:cSld>
  <p:clrMapOvr>
    <a:masterClrMapping/>
  </p:clrMapOvr>
  <mc:AlternateContent xmlns:mc="http://schemas.openxmlformats.org/markup-compatibility/2006">
    <mc:Choice xmlns:p14="http://schemas.microsoft.com/office/powerpoint/2010/main" Requires="p14">
      <p:transition spd="med" p14:dur="700" advTm="2376">
        <p:fade/>
      </p:transition>
    </mc:Choice>
    <mc:Fallback>
      <p:transition spd="med" advTm="2376">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175909301"/>
      </p:ext>
    </p:extLst>
  </p:cSld>
  <p:clrMapOvr>
    <a:masterClrMapping/>
  </p:clrMapOvr>
  <mc:AlternateContent xmlns:mc="http://schemas.openxmlformats.org/markup-compatibility/2006">
    <mc:Choice xmlns:p14="http://schemas.microsoft.com/office/powerpoint/2010/main" Requires="p14">
      <p:transition spd="med" p14:dur="700" advTm="2376">
        <p:fade/>
      </p:transition>
    </mc:Choice>
    <mc:Fallback>
      <p:transition spd="med" advTm="2376">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67"/>
            <a:ext cx="4011084" cy="1162123"/>
          </a:xfrm>
        </p:spPr>
        <p:txBody>
          <a:bodyPr anchor="b"/>
          <a:lstStyle>
            <a:lvl1pPr algn="l">
              <a:defRPr sz="2440" b="1"/>
            </a:lvl1pPr>
          </a:lstStyle>
          <a:p>
            <a:r>
              <a:rPr lang="zh-CN" altLang="en-US"/>
              <a:t>单击此处编辑母版标题样式</a:t>
            </a:r>
          </a:p>
        </p:txBody>
      </p:sp>
      <p:sp>
        <p:nvSpPr>
          <p:cNvPr id="3" name="内容占位符 2"/>
          <p:cNvSpPr>
            <a:spLocks noGrp="1"/>
          </p:cNvSpPr>
          <p:nvPr>
            <p:ph idx="1"/>
          </p:nvPr>
        </p:nvSpPr>
        <p:spPr>
          <a:xfrm>
            <a:off x="4766733" y="273067"/>
            <a:ext cx="6815667" cy="5853483"/>
          </a:xfrm>
        </p:spPr>
        <p:txBody>
          <a:bodyPr/>
          <a:lstStyle>
            <a:lvl1pPr>
              <a:defRPr sz="3793"/>
            </a:lvl1pPr>
            <a:lvl2pPr>
              <a:defRPr sz="3387"/>
            </a:lvl2pPr>
            <a:lvl3pPr>
              <a:defRPr sz="2847"/>
            </a:lvl3pPr>
            <a:lvl4pPr>
              <a:defRPr sz="2440"/>
            </a:lvl4pPr>
            <a:lvl5pPr>
              <a:defRPr sz="2440"/>
            </a:lvl5pPr>
            <a:lvl6pPr>
              <a:defRPr sz="2440"/>
            </a:lvl6pPr>
            <a:lvl7pPr>
              <a:defRPr sz="2440"/>
            </a:lvl7pPr>
            <a:lvl8pPr>
              <a:defRPr sz="2440"/>
            </a:lvl8pPr>
            <a:lvl9pPr>
              <a:defRPr sz="244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92"/>
            <a:ext cx="4011084" cy="4691359"/>
          </a:xfrm>
        </p:spPr>
        <p:txBody>
          <a:bodyPr/>
          <a:lstStyle>
            <a:lvl1pPr marL="0" indent="0">
              <a:buNone/>
              <a:defRPr sz="1627"/>
            </a:lvl1pPr>
            <a:lvl2pPr marL="543546" indent="0">
              <a:buNone/>
              <a:defRPr sz="1487"/>
            </a:lvl2pPr>
            <a:lvl3pPr marL="1086246" indent="0">
              <a:buNone/>
              <a:defRPr sz="1220"/>
            </a:lvl3pPr>
            <a:lvl4pPr marL="1629793" indent="0">
              <a:buNone/>
              <a:defRPr sz="1087"/>
            </a:lvl4pPr>
            <a:lvl5pPr marL="2173339" indent="0">
              <a:buNone/>
              <a:defRPr sz="1087"/>
            </a:lvl5pPr>
            <a:lvl6pPr marL="2716885" indent="0">
              <a:buNone/>
              <a:defRPr sz="1087"/>
            </a:lvl6pPr>
            <a:lvl7pPr marL="3259585" indent="0">
              <a:buNone/>
              <a:defRPr sz="1087"/>
            </a:lvl7pPr>
            <a:lvl8pPr marL="3803132" indent="0">
              <a:buNone/>
              <a:defRPr sz="1087"/>
            </a:lvl8pPr>
            <a:lvl9pPr marL="4346678" indent="0">
              <a:buNone/>
              <a:defRPr sz="1087"/>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01469552"/>
      </p:ext>
    </p:extLst>
  </p:cSld>
  <p:clrMapOvr>
    <a:masterClrMapping/>
  </p:clrMapOvr>
  <mc:AlternateContent xmlns:mc="http://schemas.openxmlformats.org/markup-compatibility/2006">
    <mc:Choice xmlns:p14="http://schemas.microsoft.com/office/powerpoint/2010/main" Requires="p14">
      <p:transition spd="med" p14:dur="700" advTm="2376">
        <p:fade/>
      </p:transition>
    </mc:Choice>
    <mc:Fallback>
      <p:transition spd="med" advTm="2376">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9" y="4800903"/>
            <a:ext cx="7315200" cy="566773"/>
          </a:xfrm>
        </p:spPr>
        <p:txBody>
          <a:bodyPr anchor="b"/>
          <a:lstStyle>
            <a:lvl1pPr algn="l">
              <a:defRPr sz="2440" b="1"/>
            </a:lvl1pPr>
          </a:lstStyle>
          <a:p>
            <a:r>
              <a:rPr lang="zh-CN" altLang="en-US"/>
              <a:t>单击此处编辑母版标题样式</a:t>
            </a:r>
          </a:p>
        </p:txBody>
      </p:sp>
      <p:sp>
        <p:nvSpPr>
          <p:cNvPr id="3" name="图片占位符 2"/>
          <p:cNvSpPr>
            <a:spLocks noGrp="1"/>
          </p:cNvSpPr>
          <p:nvPr>
            <p:ph type="pic" idx="1"/>
          </p:nvPr>
        </p:nvSpPr>
        <p:spPr>
          <a:xfrm>
            <a:off x="2389719" y="612814"/>
            <a:ext cx="7315200" cy="4115060"/>
          </a:xfrm>
        </p:spPr>
        <p:txBody>
          <a:bodyPr/>
          <a:lstStyle>
            <a:lvl1pPr marL="0" indent="0">
              <a:buNone/>
              <a:defRPr sz="3793"/>
            </a:lvl1pPr>
            <a:lvl2pPr marL="543546" indent="0">
              <a:buNone/>
              <a:defRPr sz="3387"/>
            </a:lvl2pPr>
            <a:lvl3pPr marL="1086246" indent="0">
              <a:buNone/>
              <a:defRPr sz="2847"/>
            </a:lvl3pPr>
            <a:lvl4pPr marL="1629793" indent="0">
              <a:buNone/>
              <a:defRPr sz="2440"/>
            </a:lvl4pPr>
            <a:lvl5pPr marL="2173339" indent="0">
              <a:buNone/>
              <a:defRPr sz="2440"/>
            </a:lvl5pPr>
            <a:lvl6pPr marL="2716885" indent="0">
              <a:buNone/>
              <a:defRPr sz="2440"/>
            </a:lvl6pPr>
            <a:lvl7pPr marL="3259585" indent="0">
              <a:buNone/>
              <a:defRPr sz="2440"/>
            </a:lvl7pPr>
            <a:lvl8pPr marL="3803132" indent="0">
              <a:buNone/>
              <a:defRPr sz="2440"/>
            </a:lvl8pPr>
            <a:lvl9pPr marL="4346678" indent="0">
              <a:buNone/>
              <a:defRPr sz="2440"/>
            </a:lvl9pPr>
          </a:lstStyle>
          <a:p>
            <a:endParaRPr lang="zh-CN" altLang="en-US"/>
          </a:p>
        </p:txBody>
      </p:sp>
      <p:sp>
        <p:nvSpPr>
          <p:cNvPr id="4" name="文本占位符 3"/>
          <p:cNvSpPr>
            <a:spLocks noGrp="1"/>
          </p:cNvSpPr>
          <p:nvPr>
            <p:ph type="body" sz="half" idx="2"/>
          </p:nvPr>
        </p:nvSpPr>
        <p:spPr>
          <a:xfrm>
            <a:off x="2389719" y="5367677"/>
            <a:ext cx="7315200" cy="804912"/>
          </a:xfrm>
        </p:spPr>
        <p:txBody>
          <a:bodyPr/>
          <a:lstStyle>
            <a:lvl1pPr marL="0" indent="0">
              <a:buNone/>
              <a:defRPr sz="1627"/>
            </a:lvl1pPr>
            <a:lvl2pPr marL="543546" indent="0">
              <a:buNone/>
              <a:defRPr sz="1487"/>
            </a:lvl2pPr>
            <a:lvl3pPr marL="1086246" indent="0">
              <a:buNone/>
              <a:defRPr sz="1220"/>
            </a:lvl3pPr>
            <a:lvl4pPr marL="1629793" indent="0">
              <a:buNone/>
              <a:defRPr sz="1087"/>
            </a:lvl4pPr>
            <a:lvl5pPr marL="2173339" indent="0">
              <a:buNone/>
              <a:defRPr sz="1087"/>
            </a:lvl5pPr>
            <a:lvl6pPr marL="2716885" indent="0">
              <a:buNone/>
              <a:defRPr sz="1087"/>
            </a:lvl6pPr>
            <a:lvl7pPr marL="3259585" indent="0">
              <a:buNone/>
              <a:defRPr sz="1087"/>
            </a:lvl7pPr>
            <a:lvl8pPr marL="3803132" indent="0">
              <a:buNone/>
              <a:defRPr sz="1087"/>
            </a:lvl8pPr>
            <a:lvl9pPr marL="4346678" indent="0">
              <a:buNone/>
              <a:defRPr sz="1087"/>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76448011"/>
      </p:ext>
    </p:extLst>
  </p:cSld>
  <p:clrMapOvr>
    <a:masterClrMapping/>
  </p:clrMapOvr>
  <mc:AlternateContent xmlns:mc="http://schemas.openxmlformats.org/markup-compatibility/2006">
    <mc:Choice xmlns:p14="http://schemas.microsoft.com/office/powerpoint/2010/main" Requires="p14">
      <p:transition spd="med" p14:dur="700" advTm="2376">
        <p:fade/>
      </p:transition>
    </mc:Choice>
    <mc:Fallback>
      <p:transition spd="med" advTm="2376">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16275158"/>
      </p:ext>
    </p:extLst>
  </p:cSld>
  <p:clrMapOvr>
    <a:masterClrMapping/>
  </p:clrMapOvr>
  <mc:AlternateContent xmlns:mc="http://schemas.openxmlformats.org/markup-compatibility/2006">
    <mc:Choice xmlns:p14="http://schemas.microsoft.com/office/powerpoint/2010/main" Requires="p14">
      <p:transition spd="med" p14:dur="700" advTm="2376">
        <p:fade/>
      </p:transition>
    </mc:Choice>
    <mc:Fallback>
      <p:transition spd="med" advTm="2376">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56"/>
            <a:ext cx="2743200" cy="585189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56"/>
            <a:ext cx="8026400" cy="585189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5125712"/>
      </p:ext>
    </p:extLst>
  </p:cSld>
  <p:clrMapOvr>
    <a:masterClrMapping/>
  </p:clrMapOvr>
  <mc:AlternateContent xmlns:mc="http://schemas.openxmlformats.org/markup-compatibility/2006">
    <mc:Choice xmlns:p14="http://schemas.microsoft.com/office/powerpoint/2010/main" Requires="p14">
      <p:transition spd="med" p14:dur="700" advTm="2376">
        <p:fade/>
      </p:transition>
    </mc:Choice>
    <mc:Fallback>
      <p:transition spd="med" advTm="2376">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2001864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3">
    <p:spTree>
      <p:nvGrpSpPr>
        <p:cNvPr id="1" name=""/>
        <p:cNvGrpSpPr/>
        <p:nvPr/>
      </p:nvGrpSpPr>
      <p:grpSpPr>
        <a:xfrm>
          <a:off x="0" y="0"/>
          <a:ext cx="0" cy="0"/>
          <a:chOff x="0" y="0"/>
          <a:chExt cx="0" cy="0"/>
        </a:xfrm>
      </p:grpSpPr>
      <p:sp>
        <p:nvSpPr>
          <p:cNvPr id="15" name="Rectangle 14"/>
          <p:cNvSpPr/>
          <p:nvPr userDrawn="1"/>
        </p:nvSpPr>
        <p:spPr>
          <a:xfrm>
            <a:off x="5946024" y="1549812"/>
            <a:ext cx="5369677" cy="14879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8" name="Picture Placeholder 7"/>
          <p:cNvSpPr>
            <a:spLocks noGrp="1"/>
          </p:cNvSpPr>
          <p:nvPr>
            <p:ph type="pic" sz="quarter" idx="10" hasCustomPrompt="1"/>
          </p:nvPr>
        </p:nvSpPr>
        <p:spPr>
          <a:xfrm>
            <a:off x="864270" y="1563898"/>
            <a:ext cx="4812633" cy="1473860"/>
          </a:xfrm>
          <a:prstGeom prst="rect">
            <a:avLst/>
          </a:prstGeom>
          <a:ln w="19050">
            <a:solidFill>
              <a:schemeClr val="accent1"/>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9" name="Text Placeholder 3"/>
          <p:cNvSpPr>
            <a:spLocks noGrp="1"/>
          </p:cNvSpPr>
          <p:nvPr>
            <p:ph type="body" sz="half" idx="15"/>
          </p:nvPr>
        </p:nvSpPr>
        <p:spPr>
          <a:xfrm>
            <a:off x="6146990" y="1928553"/>
            <a:ext cx="5016911" cy="1033088"/>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10" name="Text Placeholder 3"/>
          <p:cNvSpPr>
            <a:spLocks noGrp="1"/>
          </p:cNvSpPr>
          <p:nvPr>
            <p:ph type="body" sz="half" idx="17"/>
          </p:nvPr>
        </p:nvSpPr>
        <p:spPr>
          <a:xfrm>
            <a:off x="6139964" y="1653949"/>
            <a:ext cx="5030957"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16" name="Isosceles Triangle 15"/>
          <p:cNvSpPr/>
          <p:nvPr userDrawn="1"/>
        </p:nvSpPr>
        <p:spPr>
          <a:xfrm rot="5400000">
            <a:off x="5598075" y="2176455"/>
            <a:ext cx="406400" cy="248747"/>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6" name="Rectangle 25"/>
          <p:cNvSpPr/>
          <p:nvPr userDrawn="1"/>
        </p:nvSpPr>
        <p:spPr>
          <a:xfrm>
            <a:off x="5946024" y="3175003"/>
            <a:ext cx="5369677" cy="14879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7" name="Picture Placeholder 7"/>
          <p:cNvSpPr>
            <a:spLocks noGrp="1"/>
          </p:cNvSpPr>
          <p:nvPr>
            <p:ph type="pic" sz="quarter" idx="18" hasCustomPrompt="1"/>
          </p:nvPr>
        </p:nvSpPr>
        <p:spPr>
          <a:xfrm>
            <a:off x="864270" y="3189089"/>
            <a:ext cx="4812633" cy="1473860"/>
          </a:xfrm>
          <a:prstGeom prst="rect">
            <a:avLst/>
          </a:prstGeom>
          <a:ln w="19050">
            <a:solidFill>
              <a:schemeClr val="accent2"/>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28" name="Text Placeholder 3"/>
          <p:cNvSpPr>
            <a:spLocks noGrp="1"/>
          </p:cNvSpPr>
          <p:nvPr>
            <p:ph type="body" sz="half" idx="19"/>
          </p:nvPr>
        </p:nvSpPr>
        <p:spPr>
          <a:xfrm>
            <a:off x="6146990" y="3553744"/>
            <a:ext cx="5016911" cy="1033088"/>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9" name="Text Placeholder 3"/>
          <p:cNvSpPr>
            <a:spLocks noGrp="1"/>
          </p:cNvSpPr>
          <p:nvPr>
            <p:ph type="body" sz="half" idx="20"/>
          </p:nvPr>
        </p:nvSpPr>
        <p:spPr>
          <a:xfrm>
            <a:off x="6139964" y="3279140"/>
            <a:ext cx="5030957"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30" name="Isosceles Triangle 29"/>
          <p:cNvSpPr/>
          <p:nvPr userDrawn="1"/>
        </p:nvSpPr>
        <p:spPr>
          <a:xfrm rot="5400000">
            <a:off x="5598075" y="3801645"/>
            <a:ext cx="406400" cy="24874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31" name="Rectangle 30"/>
          <p:cNvSpPr/>
          <p:nvPr userDrawn="1"/>
        </p:nvSpPr>
        <p:spPr>
          <a:xfrm>
            <a:off x="5946024" y="4787903"/>
            <a:ext cx="5369677" cy="148794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32" name="Picture Placeholder 7"/>
          <p:cNvSpPr>
            <a:spLocks noGrp="1"/>
          </p:cNvSpPr>
          <p:nvPr>
            <p:ph type="pic" sz="quarter" idx="21" hasCustomPrompt="1"/>
          </p:nvPr>
        </p:nvSpPr>
        <p:spPr>
          <a:xfrm>
            <a:off x="864270" y="4801989"/>
            <a:ext cx="4812633" cy="1473860"/>
          </a:xfrm>
          <a:prstGeom prst="rect">
            <a:avLst/>
          </a:prstGeom>
          <a:ln w="19050">
            <a:solidFill>
              <a:schemeClr val="accent3"/>
            </a:solid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33" name="Text Placeholder 3"/>
          <p:cNvSpPr>
            <a:spLocks noGrp="1"/>
          </p:cNvSpPr>
          <p:nvPr>
            <p:ph type="body" sz="half" idx="22"/>
          </p:nvPr>
        </p:nvSpPr>
        <p:spPr>
          <a:xfrm>
            <a:off x="6146990" y="5166644"/>
            <a:ext cx="5016911" cy="1033088"/>
          </a:xfrm>
          <a:prstGeom prst="rect">
            <a:avLst/>
          </a:prstGeom>
        </p:spPr>
        <p:txBody>
          <a:bodyPr wrap="square" lIns="0" tIns="0" rIns="0" bIns="0" anchor="t">
            <a:noAutofit/>
          </a:bodyPr>
          <a:lstStyle>
            <a:lvl1pPr marL="0" indent="0" algn="l">
              <a:buNone/>
              <a:defRPr sz="1465" b="0"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4" name="Text Placeholder 3"/>
          <p:cNvSpPr>
            <a:spLocks noGrp="1"/>
          </p:cNvSpPr>
          <p:nvPr>
            <p:ph type="body" sz="half" idx="23"/>
          </p:nvPr>
        </p:nvSpPr>
        <p:spPr>
          <a:xfrm>
            <a:off x="6139964" y="4892040"/>
            <a:ext cx="5030957" cy="257040"/>
          </a:xfrm>
          <a:prstGeom prst="rect">
            <a:avLst/>
          </a:prstGeom>
        </p:spPr>
        <p:txBody>
          <a:bodyPr wrap="none" lIns="0" tIns="0" rIns="0" bIns="0" anchor="ctr">
            <a:noAutofit/>
          </a:bodyPr>
          <a:lstStyle>
            <a:lvl1pPr marL="0" indent="0" algn="l">
              <a:buNone/>
              <a:defRPr sz="1865" b="1" baseline="0">
                <a:solidFill>
                  <a:schemeClr val="bg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35" name="Isosceles Triangle 34"/>
          <p:cNvSpPr/>
          <p:nvPr userDrawn="1"/>
        </p:nvSpPr>
        <p:spPr>
          <a:xfrm rot="5400000">
            <a:off x="5598075" y="5414544"/>
            <a:ext cx="406400" cy="248747"/>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1" name="Round Same Side Corner Rectangle 20"/>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22"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3"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4"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313511258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animEffect transition="in" filter="fade">
                                      <p:cBhvr>
                                        <p:cTn id="11" dur="500"/>
                                        <p:tgtEl>
                                          <p:spTgt spid="24">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2500"/>
                            </p:stCondLst>
                            <p:childTnLst>
                              <p:par>
                                <p:cTn id="25" presetID="22" presetClass="entr" presetSubtype="8" fill="hold" grpId="0" nodeType="afterEffect" nodePh="1">
                                  <p:stCondLst>
                                    <p:cond delay="0"/>
                                  </p:stCondLst>
                                  <p:endCondLst>
                                    <p:cond evt="begin" delay="0">
                                      <p:tn val="25"/>
                                    </p:cond>
                                  </p:end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par>
                          <p:cTn id="28" fill="hold">
                            <p:stCondLst>
                              <p:cond delay="3000"/>
                            </p:stCondLst>
                            <p:childTnLst>
                              <p:par>
                                <p:cTn id="29" presetID="22" presetClass="entr" presetSubtype="8" fill="hold" grpId="0" nodeType="afterEffect" nodePh="1">
                                  <p:stCondLst>
                                    <p:cond delay="0"/>
                                  </p:stCondLst>
                                  <p:endCondLst>
                                    <p:cond evt="begin" delay="0">
                                      <p:tn val="29"/>
                                    </p:cond>
                                  </p:endCondLst>
                                  <p:childTnLst>
                                    <p:set>
                                      <p:cBhvr>
                                        <p:cTn id="30" dur="1" fill="hold">
                                          <p:stCondLst>
                                            <p:cond delay="0"/>
                                          </p:stCondLst>
                                        </p:cTn>
                                        <p:tgtEl>
                                          <p:spTgt spid="9">
                                            <p:txEl>
                                              <p:pRg st="0" end="0"/>
                                            </p:txEl>
                                          </p:spTgt>
                                        </p:tgtEl>
                                        <p:attrNameLst>
                                          <p:attrName>style.visibility</p:attrName>
                                        </p:attrNameLst>
                                      </p:cBhvr>
                                      <p:to>
                                        <p:strVal val="visible"/>
                                      </p:to>
                                    </p:set>
                                    <p:animEffect transition="in" filter="wipe(left)">
                                      <p:cBhvr>
                                        <p:cTn id="31" dur="500"/>
                                        <p:tgtEl>
                                          <p:spTgt spid="9">
                                            <p:txEl>
                                              <p:pRg st="0" end="0"/>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left)">
                                      <p:cBhvr>
                                        <p:cTn id="39" dur="500"/>
                                        <p:tgtEl>
                                          <p:spTgt spid="30"/>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childTnLst>
                          </p:cTn>
                        </p:par>
                        <p:par>
                          <p:cTn id="44" fill="hold">
                            <p:stCondLst>
                              <p:cond delay="5000"/>
                            </p:stCondLst>
                            <p:childTnLst>
                              <p:par>
                                <p:cTn id="45" presetID="22" presetClass="entr" presetSubtype="8" fill="hold" grpId="0" nodeType="afterEffect" nodePh="1">
                                  <p:stCondLst>
                                    <p:cond delay="0"/>
                                  </p:stCondLst>
                                  <p:endCondLst>
                                    <p:cond evt="begin" delay="0">
                                      <p:tn val="45"/>
                                    </p:cond>
                                  </p:end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wipe(left)">
                                      <p:cBhvr>
                                        <p:cTn id="47" dur="500"/>
                                        <p:tgtEl>
                                          <p:spTgt spid="29">
                                            <p:txEl>
                                              <p:pRg st="0" end="0"/>
                                            </p:txEl>
                                          </p:spTgt>
                                        </p:tgtEl>
                                      </p:cBhvr>
                                    </p:animEffect>
                                  </p:childTnLst>
                                </p:cTn>
                              </p:par>
                            </p:childTnLst>
                          </p:cTn>
                        </p:par>
                        <p:par>
                          <p:cTn id="48" fill="hold">
                            <p:stCondLst>
                              <p:cond delay="5500"/>
                            </p:stCondLst>
                            <p:childTnLst>
                              <p:par>
                                <p:cTn id="49" presetID="22" presetClass="entr" presetSubtype="8" fill="hold" grpId="0" nodeType="afterEffect" nodePh="1">
                                  <p:stCondLst>
                                    <p:cond delay="0"/>
                                  </p:stCondLst>
                                  <p:endCondLst>
                                    <p:cond evt="begin" delay="0">
                                      <p:tn val="49"/>
                                    </p:cond>
                                  </p:endCondLst>
                                  <p:childTnLst>
                                    <p:set>
                                      <p:cBhvr>
                                        <p:cTn id="50" dur="1" fill="hold">
                                          <p:stCondLst>
                                            <p:cond delay="0"/>
                                          </p:stCondLst>
                                        </p:cTn>
                                        <p:tgtEl>
                                          <p:spTgt spid="28">
                                            <p:txEl>
                                              <p:pRg st="0" end="0"/>
                                            </p:txEl>
                                          </p:spTgt>
                                        </p:tgtEl>
                                        <p:attrNameLst>
                                          <p:attrName>style.visibility</p:attrName>
                                        </p:attrNameLst>
                                      </p:cBhvr>
                                      <p:to>
                                        <p:strVal val="visible"/>
                                      </p:to>
                                    </p:set>
                                    <p:animEffect transition="in" filter="wipe(left)">
                                      <p:cBhvr>
                                        <p:cTn id="51" dur="500"/>
                                        <p:tgtEl>
                                          <p:spTgt spid="28">
                                            <p:txEl>
                                              <p:pRg st="0" end="0"/>
                                            </p:tx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left)">
                                      <p:cBhvr>
                                        <p:cTn id="55" dur="500"/>
                                        <p:tgtEl>
                                          <p:spTgt spid="32"/>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left)">
                                      <p:cBhvr>
                                        <p:cTn id="59" dur="500"/>
                                        <p:tgtEl>
                                          <p:spTgt spid="35"/>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childTnLst>
                          </p:cTn>
                        </p:par>
                        <p:par>
                          <p:cTn id="64" fill="hold">
                            <p:stCondLst>
                              <p:cond delay="7500"/>
                            </p:stCondLst>
                            <p:childTnLst>
                              <p:par>
                                <p:cTn id="65" presetID="22" presetClass="entr" presetSubtype="8" fill="hold" grpId="0" nodeType="afterEffect" nodePh="1">
                                  <p:stCondLst>
                                    <p:cond delay="0"/>
                                  </p:stCondLst>
                                  <p:endCondLst>
                                    <p:cond evt="begin" delay="0">
                                      <p:tn val="65"/>
                                    </p:cond>
                                  </p:endCondLst>
                                  <p:childTnLst>
                                    <p:set>
                                      <p:cBhvr>
                                        <p:cTn id="66" dur="1" fill="hold">
                                          <p:stCondLst>
                                            <p:cond delay="0"/>
                                          </p:stCondLst>
                                        </p:cTn>
                                        <p:tgtEl>
                                          <p:spTgt spid="34">
                                            <p:txEl>
                                              <p:pRg st="0" end="0"/>
                                            </p:txEl>
                                          </p:spTgt>
                                        </p:tgtEl>
                                        <p:attrNameLst>
                                          <p:attrName>style.visibility</p:attrName>
                                        </p:attrNameLst>
                                      </p:cBhvr>
                                      <p:to>
                                        <p:strVal val="visible"/>
                                      </p:to>
                                    </p:set>
                                    <p:animEffect transition="in" filter="wipe(left)">
                                      <p:cBhvr>
                                        <p:cTn id="67" dur="500"/>
                                        <p:tgtEl>
                                          <p:spTgt spid="34">
                                            <p:txEl>
                                              <p:pRg st="0" end="0"/>
                                            </p:txEl>
                                          </p:spTgt>
                                        </p:tgtEl>
                                      </p:cBhvr>
                                    </p:animEffect>
                                  </p:childTnLst>
                                </p:cTn>
                              </p:par>
                            </p:childTnLst>
                          </p:cTn>
                        </p:par>
                        <p:par>
                          <p:cTn id="68" fill="hold">
                            <p:stCondLst>
                              <p:cond delay="8000"/>
                            </p:stCondLst>
                            <p:childTnLst>
                              <p:par>
                                <p:cTn id="69" presetID="22" presetClass="entr" presetSubtype="8" fill="hold" grpId="0" nodeType="afterEffect" nodePh="1">
                                  <p:stCondLst>
                                    <p:cond delay="0"/>
                                  </p:stCondLst>
                                  <p:endCondLst>
                                    <p:cond evt="begin" delay="0">
                                      <p:tn val="69"/>
                                    </p:cond>
                                  </p:endCondLst>
                                  <p:childTnLst>
                                    <p:set>
                                      <p:cBhvr>
                                        <p:cTn id="70" dur="1" fill="hold">
                                          <p:stCondLst>
                                            <p:cond delay="0"/>
                                          </p:stCondLst>
                                        </p:cTn>
                                        <p:tgtEl>
                                          <p:spTgt spid="33">
                                            <p:txEl>
                                              <p:pRg st="0" end="0"/>
                                            </p:txEl>
                                          </p:spTgt>
                                        </p:tgtEl>
                                        <p:attrNameLst>
                                          <p:attrName>style.visibility</p:attrName>
                                        </p:attrNameLst>
                                      </p:cBhvr>
                                      <p:to>
                                        <p:strVal val="visible"/>
                                      </p:to>
                                    </p:set>
                                    <p:animEffect transition="in" filter="wipe(left)">
                                      <p:cBhvr>
                                        <p:cTn id="71"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8" grpId="0" bldLvl="0" animBg="1"/>
      <p:bldP spid="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6" grpId="0" bldLvl="0" animBg="1"/>
      <p:bldP spid="26" grpId="0" bldLvl="0" animBg="1"/>
      <p:bldP spid="27" grpId="0" bldLvl="0" animBg="1"/>
      <p:bldP spid="2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bldLvl="0" animBg="1"/>
      <p:bldP spid="31" grpId="0" bldLvl="0" animBg="1"/>
      <p:bldP spid="32" grpId="0" bldLvl="0" animBg="1"/>
      <p:bldP spid="33"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bldLvl="0" animBg="1"/>
      <p:bldP spid="23" grpId="0"/>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735896434"/>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6275408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3413544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1510746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5555667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71893639"/>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4828835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hasCustomPrompt="1"/>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7729767"/>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9536420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6"/>
            <a:ext cx="2628900" cy="5811839"/>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6"/>
            <a:ext cx="7734300" cy="581183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E4E8457-BC06-46E7-A022-50363425AE9C}"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107493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876970" y="4366346"/>
            <a:ext cx="3288633" cy="1862116"/>
          </a:xfrm>
          <a:prstGeom prst="rect">
            <a:avLst/>
          </a:prstGeom>
          <a:solidFill>
            <a:schemeClr val="accent1"/>
          </a:solidFill>
          <a:ln w="19050">
            <a:solidFill>
              <a:schemeClr val="accent1"/>
            </a:solidFill>
          </a:ln>
        </p:spPr>
        <p:txBody>
          <a:bodyPr tIns="0" bIns="182880" anchor="b"/>
          <a:lstStyle>
            <a:lvl1pPr algn="ctr">
              <a:buNone/>
              <a:defRPr sz="1600">
                <a:solidFill>
                  <a:schemeClr val="bg1"/>
                </a:solidFill>
              </a:defRPr>
            </a:lvl1pPr>
          </a:lstStyle>
          <a:p>
            <a:r>
              <a:rPr lang="en-US" dirty="0"/>
              <a:t>Image Holder</a:t>
            </a:r>
          </a:p>
        </p:txBody>
      </p:sp>
      <p:sp>
        <p:nvSpPr>
          <p:cNvPr id="20" name="Rectangle 19"/>
          <p:cNvSpPr/>
          <p:nvPr userDrawn="1"/>
        </p:nvSpPr>
        <p:spPr>
          <a:xfrm>
            <a:off x="895689" y="1541643"/>
            <a:ext cx="10400633" cy="2660831"/>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2" name="Freeform 45"/>
          <p:cNvSpPr>
            <a:spLocks noEditPoints="1"/>
          </p:cNvSpPr>
          <p:nvPr userDrawn="1"/>
        </p:nvSpPr>
        <p:spPr bwMode="auto">
          <a:xfrm>
            <a:off x="1089057" y="2261932"/>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23" name="Text Placeholder 3"/>
          <p:cNvSpPr>
            <a:spLocks noGrp="1"/>
          </p:cNvSpPr>
          <p:nvPr>
            <p:ph type="body" sz="half" idx="15"/>
          </p:nvPr>
        </p:nvSpPr>
        <p:spPr>
          <a:xfrm>
            <a:off x="1605285" y="2241685"/>
            <a:ext cx="9469119" cy="434875"/>
          </a:xfrm>
          <a:prstGeom prst="rect">
            <a:avLst/>
          </a:prstGeom>
        </p:spPr>
        <p:txBody>
          <a:bodyPr wrap="square" lIns="0" tIns="0" rIns="0" bIns="0" anchor="t">
            <a:noAutofit/>
          </a:bodyPr>
          <a:lstStyle>
            <a:lvl1pPr marL="0" indent="0" algn="l">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4" name="Freeform 45"/>
          <p:cNvSpPr>
            <a:spLocks noEditPoints="1"/>
          </p:cNvSpPr>
          <p:nvPr userDrawn="1"/>
        </p:nvSpPr>
        <p:spPr bwMode="auto">
          <a:xfrm>
            <a:off x="1089057" y="2925408"/>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25" name="Text Placeholder 3"/>
          <p:cNvSpPr>
            <a:spLocks noGrp="1"/>
          </p:cNvSpPr>
          <p:nvPr>
            <p:ph type="body" sz="half" idx="16"/>
          </p:nvPr>
        </p:nvSpPr>
        <p:spPr>
          <a:xfrm>
            <a:off x="1605283" y="2905159"/>
            <a:ext cx="9469119" cy="434875"/>
          </a:xfrm>
          <a:prstGeom prst="rect">
            <a:avLst/>
          </a:prstGeom>
        </p:spPr>
        <p:txBody>
          <a:bodyPr wrap="square" lIns="0" tIns="0" rIns="0" bIns="0" anchor="t">
            <a:noAutofit/>
          </a:bodyPr>
          <a:lstStyle>
            <a:lvl1pPr marL="0" indent="0" algn="l">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6" name="Freeform 45"/>
          <p:cNvSpPr>
            <a:spLocks noEditPoints="1"/>
          </p:cNvSpPr>
          <p:nvPr userDrawn="1"/>
        </p:nvSpPr>
        <p:spPr bwMode="auto">
          <a:xfrm>
            <a:off x="1089057" y="3550781"/>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27" name="Text Placeholder 3"/>
          <p:cNvSpPr>
            <a:spLocks noGrp="1"/>
          </p:cNvSpPr>
          <p:nvPr>
            <p:ph type="body" sz="half" idx="17"/>
          </p:nvPr>
        </p:nvSpPr>
        <p:spPr>
          <a:xfrm>
            <a:off x="1605283" y="3530530"/>
            <a:ext cx="9469119" cy="434875"/>
          </a:xfrm>
          <a:prstGeom prst="rect">
            <a:avLst/>
          </a:prstGeom>
        </p:spPr>
        <p:txBody>
          <a:bodyPr wrap="square" lIns="0" tIns="0" rIns="0" bIns="0" anchor="t">
            <a:noAutofit/>
          </a:bodyPr>
          <a:lstStyle>
            <a:lvl1pPr marL="0" indent="0" algn="l">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4" name="Text Placeholder 3"/>
          <p:cNvSpPr>
            <a:spLocks noGrp="1"/>
          </p:cNvSpPr>
          <p:nvPr>
            <p:ph type="body" sz="half" idx="21"/>
          </p:nvPr>
        </p:nvSpPr>
        <p:spPr>
          <a:xfrm>
            <a:off x="1166646" y="1777120"/>
            <a:ext cx="9907756" cy="257040"/>
          </a:xfrm>
          <a:prstGeom prst="rect">
            <a:avLst/>
          </a:prstGeom>
        </p:spPr>
        <p:txBody>
          <a:bodyPr wrap="none" lIns="0" tIns="0" rIns="0" bIns="0" anchor="ctr">
            <a:noAutofit/>
          </a:bodyPr>
          <a:lstStyle>
            <a:lvl1pPr marL="0" indent="0" algn="l">
              <a:buNone/>
              <a:defRPr sz="1865" b="1"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0" name="Picture Placeholder 7"/>
          <p:cNvSpPr>
            <a:spLocks noGrp="1"/>
          </p:cNvSpPr>
          <p:nvPr>
            <p:ph type="pic" sz="quarter" idx="22" hasCustomPrompt="1"/>
          </p:nvPr>
        </p:nvSpPr>
        <p:spPr>
          <a:xfrm>
            <a:off x="4442330" y="4366346"/>
            <a:ext cx="3288633" cy="1862116"/>
          </a:xfrm>
          <a:prstGeom prst="rect">
            <a:avLst/>
          </a:prstGeom>
          <a:solidFill>
            <a:schemeClr val="accent2"/>
          </a:solidFill>
          <a:ln w="19050">
            <a:solidFill>
              <a:schemeClr val="accent2"/>
            </a:solidFill>
          </a:ln>
        </p:spPr>
        <p:txBody>
          <a:bodyPr tIns="0" bIns="182880" anchor="b"/>
          <a:lstStyle>
            <a:lvl1pPr algn="ctr">
              <a:buNone/>
              <a:defRPr sz="1600">
                <a:solidFill>
                  <a:schemeClr val="bg1"/>
                </a:solidFill>
              </a:defRPr>
            </a:lvl1pPr>
          </a:lstStyle>
          <a:p>
            <a:r>
              <a:rPr lang="en-US" dirty="0"/>
              <a:t>Image Holder</a:t>
            </a:r>
          </a:p>
        </p:txBody>
      </p:sp>
      <p:sp>
        <p:nvSpPr>
          <p:cNvPr id="41" name="Picture Placeholder 7"/>
          <p:cNvSpPr>
            <a:spLocks noGrp="1"/>
          </p:cNvSpPr>
          <p:nvPr>
            <p:ph type="pic" sz="quarter" idx="23" hasCustomPrompt="1"/>
          </p:nvPr>
        </p:nvSpPr>
        <p:spPr>
          <a:xfrm>
            <a:off x="8007689" y="4366346"/>
            <a:ext cx="3288633" cy="1862116"/>
          </a:xfrm>
          <a:prstGeom prst="rect">
            <a:avLst/>
          </a:prstGeom>
          <a:solidFill>
            <a:schemeClr val="accent3"/>
          </a:solidFill>
          <a:ln w="19050">
            <a:solidFill>
              <a:schemeClr val="accent3"/>
            </a:solidFill>
          </a:ln>
        </p:spPr>
        <p:txBody>
          <a:bodyPr tIns="0" bIns="182880" anchor="b"/>
          <a:lstStyle>
            <a:lvl1pPr algn="ctr">
              <a:buNone/>
              <a:defRPr sz="1600">
                <a:solidFill>
                  <a:schemeClr val="bg1"/>
                </a:solidFill>
              </a:defRPr>
            </a:lvl1pPr>
          </a:lstStyle>
          <a:p>
            <a:r>
              <a:rPr lang="en-US" dirty="0"/>
              <a:t>Image Holder</a:t>
            </a:r>
          </a:p>
        </p:txBody>
      </p:sp>
      <p:sp>
        <p:nvSpPr>
          <p:cNvPr id="17" name="Round Same Side Corner Rectangle 16"/>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9"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1"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8"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2533158075"/>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Effect transition="in" filter="fade">
                                      <p:cBhvr>
                                        <p:cTn id="11" dur="500"/>
                                        <p:tgtEl>
                                          <p:spTgt spid="28">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nodePh="1">
                                  <p:stCondLst>
                                    <p:cond delay="0"/>
                                  </p:stCondLst>
                                  <p:endCondLst>
                                    <p:cond evt="begin" delay="0">
                                      <p:tn val="17"/>
                                    </p:cond>
                                  </p:endCondLst>
                                  <p:childTnLst>
                                    <p:set>
                                      <p:cBhvr>
                                        <p:cTn id="18" dur="1" fill="hold">
                                          <p:stCondLst>
                                            <p:cond delay="0"/>
                                          </p:stCondLst>
                                        </p:cTn>
                                        <p:tgtEl>
                                          <p:spTgt spid="34">
                                            <p:txEl>
                                              <p:pRg st="0" end="0"/>
                                            </p:txEl>
                                          </p:spTgt>
                                        </p:tgtEl>
                                        <p:attrNameLst>
                                          <p:attrName>style.visibility</p:attrName>
                                        </p:attrNameLst>
                                      </p:cBhvr>
                                      <p:to>
                                        <p:strVal val="visible"/>
                                      </p:to>
                                    </p:set>
                                    <p:animEffect transition="in" filter="wipe(left)">
                                      <p:cBhvr>
                                        <p:cTn id="19" dur="500"/>
                                        <p:tgtEl>
                                          <p:spTgt spid="34">
                                            <p:txEl>
                                              <p:pRg st="0" end="0"/>
                                            </p:txEl>
                                          </p:spTgt>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500" fill="hold"/>
                                        <p:tgtEl>
                                          <p:spTgt spid="22"/>
                                        </p:tgtEl>
                                        <p:attrNameLst>
                                          <p:attrName>ppt_w</p:attrName>
                                        </p:attrNameLst>
                                      </p:cBhvr>
                                      <p:tavLst>
                                        <p:tav tm="0">
                                          <p:val>
                                            <p:fltVal val="0"/>
                                          </p:val>
                                        </p:tav>
                                        <p:tav tm="100000">
                                          <p:val>
                                            <p:strVal val="#ppt_w"/>
                                          </p:val>
                                        </p:tav>
                                      </p:tavLst>
                                    </p:anim>
                                    <p:anim calcmode="lin" valueType="num">
                                      <p:cBhvr>
                                        <p:cTn id="24" dur="500" fill="hold"/>
                                        <p:tgtEl>
                                          <p:spTgt spid="22"/>
                                        </p:tgtEl>
                                        <p:attrNameLst>
                                          <p:attrName>ppt_h</p:attrName>
                                        </p:attrNameLst>
                                      </p:cBhvr>
                                      <p:tavLst>
                                        <p:tav tm="0">
                                          <p:val>
                                            <p:fltVal val="0"/>
                                          </p:val>
                                        </p:tav>
                                        <p:tav tm="100000">
                                          <p:val>
                                            <p:strVal val="#ppt_h"/>
                                          </p:val>
                                        </p:tav>
                                      </p:tavLst>
                                    </p:anim>
                                    <p:animEffect transition="in" filter="fade">
                                      <p:cBhvr>
                                        <p:cTn id="25" dur="500"/>
                                        <p:tgtEl>
                                          <p:spTgt spid="22"/>
                                        </p:tgtEl>
                                      </p:cBhvr>
                                    </p:animEffect>
                                  </p:childTnLst>
                                </p:cTn>
                              </p:par>
                              <p:par>
                                <p:cTn id="26" presetID="22" presetClass="entr" presetSubtype="8" fill="hold" grpId="0" nodeType="withEffect" nodePh="1">
                                  <p:stCondLst>
                                    <p:cond delay="0"/>
                                  </p:stCondLst>
                                  <p:endCondLst>
                                    <p:cond evt="begin" delay="0">
                                      <p:tn val="26"/>
                                    </p:cond>
                                  </p:end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animEffect transition="in" filter="fade">
                                      <p:cBhvr>
                                        <p:cTn id="34" dur="500"/>
                                        <p:tgtEl>
                                          <p:spTgt spid="24"/>
                                        </p:tgtEl>
                                      </p:cBhvr>
                                    </p:animEffect>
                                  </p:childTnLst>
                                </p:cTn>
                              </p:par>
                              <p:par>
                                <p:cTn id="35" presetID="22" presetClass="entr" presetSubtype="8" fill="hold" grpId="0" nodeType="withEffect" nodePh="1">
                                  <p:stCondLst>
                                    <p:cond delay="0"/>
                                  </p:stCondLst>
                                  <p:endCondLst>
                                    <p:cond evt="begin" delay="0">
                                      <p:tn val="35"/>
                                    </p:cond>
                                  </p:endCondLst>
                                  <p:childTnLst>
                                    <p:set>
                                      <p:cBhvr>
                                        <p:cTn id="36" dur="1" fill="hold">
                                          <p:stCondLst>
                                            <p:cond delay="0"/>
                                          </p:stCondLst>
                                        </p:cTn>
                                        <p:tgtEl>
                                          <p:spTgt spid="25">
                                            <p:txEl>
                                              <p:pRg st="0" end="0"/>
                                            </p:txEl>
                                          </p:spTgt>
                                        </p:tgtEl>
                                        <p:attrNameLst>
                                          <p:attrName>style.visibility</p:attrName>
                                        </p:attrNameLst>
                                      </p:cBhvr>
                                      <p:to>
                                        <p:strVal val="visible"/>
                                      </p:to>
                                    </p:set>
                                    <p:animEffect transition="in" filter="wipe(left)">
                                      <p:cBhvr>
                                        <p:cTn id="37" dur="500"/>
                                        <p:tgtEl>
                                          <p:spTgt spid="25">
                                            <p:txEl>
                                              <p:pRg st="0" end="0"/>
                                            </p:txEl>
                                          </p:spTgt>
                                        </p:tgtEl>
                                      </p:cBhvr>
                                    </p:animEffect>
                                  </p:childTnLst>
                                </p:cTn>
                              </p:par>
                            </p:childTnLst>
                          </p:cTn>
                        </p:par>
                        <p:par>
                          <p:cTn id="38" fill="hold">
                            <p:stCondLst>
                              <p:cond delay="3000"/>
                            </p:stCondLst>
                            <p:childTnLst>
                              <p:par>
                                <p:cTn id="39" presetID="53" presetClass="entr" presetSubtype="16"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p:cTn id="41" dur="500" fill="hold"/>
                                        <p:tgtEl>
                                          <p:spTgt spid="26"/>
                                        </p:tgtEl>
                                        <p:attrNameLst>
                                          <p:attrName>ppt_w</p:attrName>
                                        </p:attrNameLst>
                                      </p:cBhvr>
                                      <p:tavLst>
                                        <p:tav tm="0">
                                          <p:val>
                                            <p:fltVal val="0"/>
                                          </p:val>
                                        </p:tav>
                                        <p:tav tm="100000">
                                          <p:val>
                                            <p:strVal val="#ppt_w"/>
                                          </p:val>
                                        </p:tav>
                                      </p:tavLst>
                                    </p:anim>
                                    <p:anim calcmode="lin" valueType="num">
                                      <p:cBhvr>
                                        <p:cTn id="42" dur="500" fill="hold"/>
                                        <p:tgtEl>
                                          <p:spTgt spid="26"/>
                                        </p:tgtEl>
                                        <p:attrNameLst>
                                          <p:attrName>ppt_h</p:attrName>
                                        </p:attrNameLst>
                                      </p:cBhvr>
                                      <p:tavLst>
                                        <p:tav tm="0">
                                          <p:val>
                                            <p:fltVal val="0"/>
                                          </p:val>
                                        </p:tav>
                                        <p:tav tm="100000">
                                          <p:val>
                                            <p:strVal val="#ppt_h"/>
                                          </p:val>
                                        </p:tav>
                                      </p:tavLst>
                                    </p:anim>
                                    <p:animEffect transition="in" filter="fade">
                                      <p:cBhvr>
                                        <p:cTn id="43" dur="500"/>
                                        <p:tgtEl>
                                          <p:spTgt spid="26"/>
                                        </p:tgtEl>
                                      </p:cBhvr>
                                    </p:animEffect>
                                  </p:childTnLst>
                                </p:cTn>
                              </p:par>
                              <p:par>
                                <p:cTn id="44" presetID="22" presetClass="entr" presetSubtype="8" fill="hold" grpId="0" nodeType="withEffect" nodePh="1">
                                  <p:stCondLst>
                                    <p:cond delay="0"/>
                                  </p:stCondLst>
                                  <p:endCondLst>
                                    <p:cond evt="begin" delay="0">
                                      <p:tn val="44"/>
                                    </p:cond>
                                  </p:end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wipe(left)">
                                      <p:cBhvr>
                                        <p:cTn id="46" dur="500"/>
                                        <p:tgtEl>
                                          <p:spTgt spid="27">
                                            <p:txEl>
                                              <p:pRg st="0" end="0"/>
                                            </p:txEl>
                                          </p:spTgt>
                                        </p:tgtEl>
                                      </p:cBhvr>
                                    </p:animEffect>
                                  </p:childTnLst>
                                </p:cTn>
                              </p:par>
                            </p:childTnLst>
                          </p:cTn>
                        </p:par>
                        <p:par>
                          <p:cTn id="47" fill="hold">
                            <p:stCondLst>
                              <p:cond delay="3500"/>
                            </p:stCondLst>
                            <p:childTnLst>
                              <p:par>
                                <p:cTn id="48" presetID="2" presetClass="entr" presetSubtype="4" accel="50000" decel="50000"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1000" fill="hold"/>
                                        <p:tgtEl>
                                          <p:spTgt spid="18"/>
                                        </p:tgtEl>
                                        <p:attrNameLst>
                                          <p:attrName>ppt_x</p:attrName>
                                        </p:attrNameLst>
                                      </p:cBhvr>
                                      <p:tavLst>
                                        <p:tav tm="0">
                                          <p:val>
                                            <p:strVal val="#ppt_x"/>
                                          </p:val>
                                        </p:tav>
                                        <p:tav tm="100000">
                                          <p:val>
                                            <p:strVal val="#ppt_x"/>
                                          </p:val>
                                        </p:tav>
                                      </p:tavLst>
                                    </p:anim>
                                    <p:anim calcmode="lin" valueType="num">
                                      <p:cBhvr additive="base">
                                        <p:cTn id="51" dur="1000" fill="hold"/>
                                        <p:tgtEl>
                                          <p:spTgt spid="18"/>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 presetClass="entr" presetSubtype="4" accel="50000" decel="50000"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1000" fill="hold"/>
                                        <p:tgtEl>
                                          <p:spTgt spid="40"/>
                                        </p:tgtEl>
                                        <p:attrNameLst>
                                          <p:attrName>ppt_x</p:attrName>
                                        </p:attrNameLst>
                                      </p:cBhvr>
                                      <p:tavLst>
                                        <p:tav tm="0">
                                          <p:val>
                                            <p:strVal val="#ppt_x"/>
                                          </p:val>
                                        </p:tav>
                                        <p:tav tm="100000">
                                          <p:val>
                                            <p:strVal val="#ppt_x"/>
                                          </p:val>
                                        </p:tav>
                                      </p:tavLst>
                                    </p:anim>
                                    <p:anim calcmode="lin" valueType="num">
                                      <p:cBhvr additive="base">
                                        <p:cTn id="56" dur="1000" fill="hold"/>
                                        <p:tgtEl>
                                          <p:spTgt spid="40"/>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2" presetClass="entr" presetSubtype="4" accel="50000" decel="50000" fill="hold" grpId="0" nodeType="afterEffect">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0" grpId="0" bldLvl="0" animBg="1"/>
      <p:bldP spid="22" grpId="0" bldLvl="0" animBg="1"/>
      <p:bldP spid="23"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ldLvl="0" animBg="1"/>
      <p:bldP spid="2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ldLvl="0" animBg="1"/>
      <p:bldP spid="27"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3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40" grpId="0" bldLvl="0" animBg="1"/>
      <p:bldP spid="41" grpId="0" bldLvl="0" animBg="1"/>
      <p:bldP spid="21" grpId="0"/>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2050033"/>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876970" y="3001054"/>
            <a:ext cx="3288633" cy="1658916"/>
          </a:xfrm>
          <a:prstGeom prst="rect">
            <a:avLst/>
          </a:prstGeom>
          <a:solidFill>
            <a:schemeClr val="accent1"/>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20" name="Rectangle 19"/>
          <p:cNvSpPr/>
          <p:nvPr userDrawn="1"/>
        </p:nvSpPr>
        <p:spPr>
          <a:xfrm>
            <a:off x="895687" y="1408767"/>
            <a:ext cx="3269917" cy="152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40" name="Picture Placeholder 7"/>
          <p:cNvSpPr>
            <a:spLocks noGrp="1"/>
          </p:cNvSpPr>
          <p:nvPr>
            <p:ph type="pic" sz="quarter" idx="22" hasCustomPrompt="1"/>
          </p:nvPr>
        </p:nvSpPr>
        <p:spPr>
          <a:xfrm>
            <a:off x="4442330" y="3001054"/>
            <a:ext cx="3288633" cy="1658916"/>
          </a:xfrm>
          <a:prstGeom prst="rect">
            <a:avLst/>
          </a:prstGeom>
          <a:solidFill>
            <a:schemeClr val="accent2"/>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41" name="Picture Placeholder 7"/>
          <p:cNvSpPr>
            <a:spLocks noGrp="1"/>
          </p:cNvSpPr>
          <p:nvPr>
            <p:ph type="pic" sz="quarter" idx="23" hasCustomPrompt="1"/>
          </p:nvPr>
        </p:nvSpPr>
        <p:spPr>
          <a:xfrm>
            <a:off x="8007689" y="3001054"/>
            <a:ext cx="3288633" cy="1658916"/>
          </a:xfrm>
          <a:prstGeom prst="rect">
            <a:avLst/>
          </a:prstGeom>
          <a:solidFill>
            <a:schemeClr val="accent3"/>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17" name="Rectangle 16"/>
          <p:cNvSpPr/>
          <p:nvPr userDrawn="1"/>
        </p:nvSpPr>
        <p:spPr>
          <a:xfrm>
            <a:off x="4461044" y="1408767"/>
            <a:ext cx="3269917" cy="152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19" name="Rectangle 18"/>
          <p:cNvSpPr/>
          <p:nvPr userDrawn="1"/>
        </p:nvSpPr>
        <p:spPr>
          <a:xfrm>
            <a:off x="8026403" y="1408767"/>
            <a:ext cx="3269917" cy="152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1" name="Text Placeholder 3"/>
          <p:cNvSpPr>
            <a:spLocks noGrp="1"/>
          </p:cNvSpPr>
          <p:nvPr>
            <p:ph type="body" sz="half" idx="16" hasCustomPrompt="1"/>
          </p:nvPr>
        </p:nvSpPr>
        <p:spPr>
          <a:xfrm>
            <a:off x="876970" y="4723067"/>
            <a:ext cx="3288633" cy="508973"/>
          </a:xfrm>
          <a:prstGeom prst="rect">
            <a:avLst/>
          </a:prstGeom>
        </p:spPr>
        <p:txBody>
          <a:bodyPr wrap="square" lIns="0" tIns="0" rIns="0" bIns="0" anchor="ctr">
            <a:noAutofit/>
          </a:bodyPr>
          <a:lstStyle>
            <a:lvl1pPr marL="0" indent="0" algn="ctr">
              <a:buNone/>
              <a:defRPr sz="1865" b="1" baseline="0">
                <a:solidFill>
                  <a:schemeClr val="accent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28" name="Text Placeholder 3"/>
          <p:cNvSpPr>
            <a:spLocks noGrp="1"/>
          </p:cNvSpPr>
          <p:nvPr>
            <p:ph type="body" sz="half" idx="17"/>
          </p:nvPr>
        </p:nvSpPr>
        <p:spPr>
          <a:xfrm>
            <a:off x="895687" y="5273092"/>
            <a:ext cx="3269917" cy="1126377"/>
          </a:xfrm>
          <a:prstGeom prst="rect">
            <a:avLst/>
          </a:prstGeom>
        </p:spPr>
        <p:txBody>
          <a:bodyPr wrap="square" lIns="0" tIns="0" rIns="0" bIns="0" anchor="t">
            <a:noAutofit/>
          </a:bodyPr>
          <a:lstStyle>
            <a:lvl1pPr marL="0" indent="0" algn="ctr">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9" name="Text Placeholder 3"/>
          <p:cNvSpPr>
            <a:spLocks noGrp="1"/>
          </p:cNvSpPr>
          <p:nvPr>
            <p:ph type="body" sz="half" idx="24" hasCustomPrompt="1"/>
          </p:nvPr>
        </p:nvSpPr>
        <p:spPr>
          <a:xfrm>
            <a:off x="4442329" y="4723067"/>
            <a:ext cx="3288633" cy="508973"/>
          </a:xfrm>
          <a:prstGeom prst="rect">
            <a:avLst/>
          </a:prstGeom>
        </p:spPr>
        <p:txBody>
          <a:bodyPr wrap="square" lIns="0" tIns="0" rIns="0" bIns="0" anchor="ctr">
            <a:noAutofit/>
          </a:bodyPr>
          <a:lstStyle>
            <a:lvl1pPr marL="0" indent="0" algn="ctr">
              <a:buNone/>
              <a:defRPr sz="1865" b="1" baseline="0">
                <a:solidFill>
                  <a:schemeClr val="accent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30" name="Text Placeholder 3"/>
          <p:cNvSpPr>
            <a:spLocks noGrp="1"/>
          </p:cNvSpPr>
          <p:nvPr>
            <p:ph type="body" sz="half" idx="25"/>
          </p:nvPr>
        </p:nvSpPr>
        <p:spPr>
          <a:xfrm>
            <a:off x="4461044" y="5273092"/>
            <a:ext cx="3269917" cy="1126377"/>
          </a:xfrm>
          <a:prstGeom prst="rect">
            <a:avLst/>
          </a:prstGeom>
        </p:spPr>
        <p:txBody>
          <a:bodyPr wrap="square" lIns="0" tIns="0" rIns="0" bIns="0" anchor="t">
            <a:noAutofit/>
          </a:bodyPr>
          <a:lstStyle>
            <a:lvl1pPr marL="0" indent="0" algn="ctr">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1" name="Text Placeholder 3"/>
          <p:cNvSpPr>
            <a:spLocks noGrp="1"/>
          </p:cNvSpPr>
          <p:nvPr>
            <p:ph type="body" sz="half" idx="26" hasCustomPrompt="1"/>
          </p:nvPr>
        </p:nvSpPr>
        <p:spPr>
          <a:xfrm>
            <a:off x="8007686" y="4723067"/>
            <a:ext cx="3288633" cy="508973"/>
          </a:xfrm>
          <a:prstGeom prst="rect">
            <a:avLst/>
          </a:prstGeom>
        </p:spPr>
        <p:txBody>
          <a:bodyPr wrap="square" lIns="0" tIns="0" rIns="0" bIns="0" anchor="ctr">
            <a:noAutofit/>
          </a:bodyPr>
          <a:lstStyle>
            <a:lvl1pPr marL="0" indent="0" algn="ctr">
              <a:buNone/>
              <a:defRPr sz="1865" b="1" baseline="0">
                <a:solidFill>
                  <a:schemeClr val="accent3"/>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Title Goes Here</a:t>
            </a:r>
          </a:p>
        </p:txBody>
      </p:sp>
      <p:sp>
        <p:nvSpPr>
          <p:cNvPr id="32" name="Text Placeholder 3"/>
          <p:cNvSpPr>
            <a:spLocks noGrp="1"/>
          </p:cNvSpPr>
          <p:nvPr>
            <p:ph type="body" sz="half" idx="27"/>
          </p:nvPr>
        </p:nvSpPr>
        <p:spPr>
          <a:xfrm>
            <a:off x="8026403" y="5273092"/>
            <a:ext cx="3269917" cy="1126377"/>
          </a:xfrm>
          <a:prstGeom prst="rect">
            <a:avLst/>
          </a:prstGeom>
        </p:spPr>
        <p:txBody>
          <a:bodyPr wrap="square" lIns="0" tIns="0" rIns="0" bIns="0" anchor="t">
            <a:noAutofit/>
          </a:bodyPr>
          <a:lstStyle>
            <a:lvl1pPr marL="0" indent="0" algn="ctr">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3" name="Freeform 62"/>
          <p:cNvSpPr>
            <a:spLocks noChangeAspect="1" noEditPoints="1"/>
          </p:cNvSpPr>
          <p:nvPr userDrawn="1"/>
        </p:nvSpPr>
        <p:spPr bwMode="auto">
          <a:xfrm>
            <a:off x="2091797" y="1728412"/>
            <a:ext cx="877695" cy="884709"/>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35" name="Freeform 245"/>
          <p:cNvSpPr>
            <a:spLocks noChangeAspect="1"/>
          </p:cNvSpPr>
          <p:nvPr userDrawn="1"/>
        </p:nvSpPr>
        <p:spPr bwMode="auto">
          <a:xfrm>
            <a:off x="5668730" y="1743495"/>
            <a:ext cx="854545" cy="854544"/>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36" name="Freeform 132"/>
          <p:cNvSpPr>
            <a:spLocks noChangeAspect="1" noEditPoints="1"/>
          </p:cNvSpPr>
          <p:nvPr userDrawn="1"/>
        </p:nvSpPr>
        <p:spPr bwMode="auto">
          <a:xfrm>
            <a:off x="9190983" y="1720845"/>
            <a:ext cx="940752" cy="899847"/>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22" name="Round Same Side Corner Rectangle 21"/>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23"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4"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25"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266863860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fade">
                                      <p:cBhvr>
                                        <p:cTn id="11" dur="500"/>
                                        <p:tgtEl>
                                          <p:spTgt spid="25">
                                            <p:txEl>
                                              <p:pRg st="0" end="0"/>
                                            </p:txEl>
                                          </p:spTgt>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par>
                          <p:cTn id="26" fill="hold">
                            <p:stCondLst>
                              <p:cond delay="2500"/>
                            </p:stCondLst>
                            <p:childTnLst>
                              <p:par>
                                <p:cTn id="27" presetID="22" presetClass="entr" presetSubtype="4" fill="hold" grpId="0" nodeType="afterEffect">
                                  <p:stCondLst>
                                    <p:cond delay="0"/>
                                  </p:stCondLst>
                                  <p:childTnLst>
                                    <p:set>
                                      <p:cBhvr>
                                        <p:cTn id="28" dur="1" fill="hold">
                                          <p:stCondLst>
                                            <p:cond delay="0"/>
                                          </p:stCondLst>
                                        </p:cTn>
                                        <p:tgtEl>
                                          <p:spTgt spid="21">
                                            <p:txEl>
                                              <p:pRg st="0" end="0"/>
                                            </p:txEl>
                                          </p:spTgt>
                                        </p:tgtEl>
                                        <p:attrNameLst>
                                          <p:attrName>style.visibility</p:attrName>
                                        </p:attrNameLst>
                                      </p:cBhvr>
                                      <p:to>
                                        <p:strVal val="visible"/>
                                      </p:to>
                                    </p:set>
                                    <p:animEffect transition="in" filter="wipe(down)">
                                      <p:cBhvr>
                                        <p:cTn id="29" dur="500"/>
                                        <p:tgtEl>
                                          <p:spTgt spid="21">
                                            <p:txEl>
                                              <p:pRg st="0" end="0"/>
                                            </p:txEl>
                                          </p:spTgt>
                                        </p:tgtEl>
                                      </p:cBhvr>
                                    </p:animEffect>
                                  </p:childTnLst>
                                </p:cTn>
                              </p:par>
                            </p:childTnLst>
                          </p:cTn>
                        </p:par>
                        <p:par>
                          <p:cTn id="30" fill="hold">
                            <p:stCondLst>
                              <p:cond delay="3000"/>
                            </p:stCondLst>
                            <p:childTnLst>
                              <p:par>
                                <p:cTn id="31" presetID="22" presetClass="entr" presetSubtype="4" fill="hold" grpId="0" nodeType="afterEffect" nodePh="1">
                                  <p:stCondLst>
                                    <p:cond delay="0"/>
                                  </p:stCondLst>
                                  <p:endCondLst>
                                    <p:cond evt="begin" delay="0">
                                      <p:tn val="31"/>
                                    </p:cond>
                                  </p:endCondLst>
                                  <p:childTnLst>
                                    <p:set>
                                      <p:cBhvr>
                                        <p:cTn id="32" dur="1" fill="hold">
                                          <p:stCondLst>
                                            <p:cond delay="0"/>
                                          </p:stCondLst>
                                        </p:cTn>
                                        <p:tgtEl>
                                          <p:spTgt spid="28">
                                            <p:txEl>
                                              <p:pRg st="0" end="0"/>
                                            </p:txEl>
                                          </p:spTgt>
                                        </p:tgtEl>
                                        <p:attrNameLst>
                                          <p:attrName>style.visibility</p:attrName>
                                        </p:attrNameLst>
                                      </p:cBhvr>
                                      <p:to>
                                        <p:strVal val="visible"/>
                                      </p:to>
                                    </p:set>
                                    <p:animEffect transition="in" filter="wipe(down)">
                                      <p:cBhvr>
                                        <p:cTn id="33" dur="500"/>
                                        <p:tgtEl>
                                          <p:spTgt spid="28">
                                            <p:txEl>
                                              <p:pRg st="0" end="0"/>
                                            </p:txEl>
                                          </p:spTgt>
                                        </p:tgtEl>
                                      </p:cBhvr>
                                    </p:animEffect>
                                  </p:childTnLst>
                                </p:cTn>
                              </p:par>
                            </p:childTnLst>
                          </p:cTn>
                        </p:par>
                        <p:par>
                          <p:cTn id="34" fill="hold">
                            <p:stCondLst>
                              <p:cond delay="3500"/>
                            </p:stCondLst>
                            <p:childTnLst>
                              <p:par>
                                <p:cTn id="35" presetID="22" presetClass="entr" presetSubtype="4"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down)">
                                      <p:cBhvr>
                                        <p:cTn id="37" dur="500"/>
                                        <p:tgtEl>
                                          <p:spTgt spid="40"/>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childTnLst>
                          </p:cTn>
                        </p:par>
                        <p:par>
                          <p:cTn id="42" fill="hold">
                            <p:stCondLst>
                              <p:cond delay="4500"/>
                            </p:stCondLst>
                            <p:childTnLst>
                              <p:par>
                                <p:cTn id="43" presetID="53" presetClass="entr" presetSubtype="16"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p:cTn id="45" dur="500" fill="hold"/>
                                        <p:tgtEl>
                                          <p:spTgt spid="35"/>
                                        </p:tgtEl>
                                        <p:attrNameLst>
                                          <p:attrName>ppt_w</p:attrName>
                                        </p:attrNameLst>
                                      </p:cBhvr>
                                      <p:tavLst>
                                        <p:tav tm="0">
                                          <p:val>
                                            <p:fltVal val="0"/>
                                          </p:val>
                                        </p:tav>
                                        <p:tav tm="100000">
                                          <p:val>
                                            <p:strVal val="#ppt_w"/>
                                          </p:val>
                                        </p:tav>
                                      </p:tavLst>
                                    </p:anim>
                                    <p:anim calcmode="lin" valueType="num">
                                      <p:cBhvr>
                                        <p:cTn id="46" dur="500" fill="hold"/>
                                        <p:tgtEl>
                                          <p:spTgt spid="35"/>
                                        </p:tgtEl>
                                        <p:attrNameLst>
                                          <p:attrName>ppt_h</p:attrName>
                                        </p:attrNameLst>
                                      </p:cBhvr>
                                      <p:tavLst>
                                        <p:tav tm="0">
                                          <p:val>
                                            <p:fltVal val="0"/>
                                          </p:val>
                                        </p:tav>
                                        <p:tav tm="100000">
                                          <p:val>
                                            <p:strVal val="#ppt_h"/>
                                          </p:val>
                                        </p:tav>
                                      </p:tavLst>
                                    </p:anim>
                                    <p:animEffect transition="in" filter="fade">
                                      <p:cBhvr>
                                        <p:cTn id="47" dur="500"/>
                                        <p:tgtEl>
                                          <p:spTgt spid="35"/>
                                        </p:tgtEl>
                                      </p:cBhvr>
                                    </p:animEffect>
                                  </p:childTnLst>
                                </p:cTn>
                              </p:par>
                            </p:childTnLst>
                          </p:cTn>
                        </p:par>
                        <p:par>
                          <p:cTn id="48" fill="hold">
                            <p:stCondLst>
                              <p:cond delay="5000"/>
                            </p:stCondLst>
                            <p:childTnLst>
                              <p:par>
                                <p:cTn id="49" presetID="22" presetClass="entr" presetSubtype="4" fill="hold" grpId="0" nodeType="afterEffect">
                                  <p:stCondLst>
                                    <p:cond delay="0"/>
                                  </p:stCondLst>
                                  <p:childTnLst>
                                    <p:set>
                                      <p:cBhvr>
                                        <p:cTn id="50" dur="1" fill="hold">
                                          <p:stCondLst>
                                            <p:cond delay="0"/>
                                          </p:stCondLst>
                                        </p:cTn>
                                        <p:tgtEl>
                                          <p:spTgt spid="29">
                                            <p:txEl>
                                              <p:pRg st="0" end="0"/>
                                            </p:txEl>
                                          </p:spTgt>
                                        </p:tgtEl>
                                        <p:attrNameLst>
                                          <p:attrName>style.visibility</p:attrName>
                                        </p:attrNameLst>
                                      </p:cBhvr>
                                      <p:to>
                                        <p:strVal val="visible"/>
                                      </p:to>
                                    </p:set>
                                    <p:animEffect transition="in" filter="wipe(down)">
                                      <p:cBhvr>
                                        <p:cTn id="51" dur="500"/>
                                        <p:tgtEl>
                                          <p:spTgt spid="29">
                                            <p:txEl>
                                              <p:pRg st="0" end="0"/>
                                            </p:txEl>
                                          </p:spTgt>
                                        </p:tgtEl>
                                      </p:cBhvr>
                                    </p:animEffect>
                                  </p:childTnLst>
                                </p:cTn>
                              </p:par>
                            </p:childTnLst>
                          </p:cTn>
                        </p:par>
                        <p:par>
                          <p:cTn id="52" fill="hold">
                            <p:stCondLst>
                              <p:cond delay="5500"/>
                            </p:stCondLst>
                            <p:childTnLst>
                              <p:par>
                                <p:cTn id="53" presetID="22" presetClass="entr" presetSubtype="4" fill="hold" grpId="0" nodeType="afterEffect" nodePh="1">
                                  <p:stCondLst>
                                    <p:cond delay="0"/>
                                  </p:stCondLst>
                                  <p:endCondLst>
                                    <p:cond evt="begin" delay="0">
                                      <p:tn val="53"/>
                                    </p:cond>
                                  </p:endCondLst>
                                  <p:childTnLst>
                                    <p:set>
                                      <p:cBhvr>
                                        <p:cTn id="54" dur="1" fill="hold">
                                          <p:stCondLst>
                                            <p:cond delay="0"/>
                                          </p:stCondLst>
                                        </p:cTn>
                                        <p:tgtEl>
                                          <p:spTgt spid="30">
                                            <p:txEl>
                                              <p:pRg st="0" end="0"/>
                                            </p:txEl>
                                          </p:spTgt>
                                        </p:tgtEl>
                                        <p:attrNameLst>
                                          <p:attrName>style.visibility</p:attrName>
                                        </p:attrNameLst>
                                      </p:cBhvr>
                                      <p:to>
                                        <p:strVal val="visible"/>
                                      </p:to>
                                    </p:set>
                                    <p:animEffect transition="in" filter="wipe(down)">
                                      <p:cBhvr>
                                        <p:cTn id="55" dur="500"/>
                                        <p:tgtEl>
                                          <p:spTgt spid="30">
                                            <p:txEl>
                                              <p:pRg st="0" end="0"/>
                                            </p:txEl>
                                          </p:spTgt>
                                        </p:tgtEl>
                                      </p:cBhvr>
                                    </p:animEffect>
                                  </p:childTnLst>
                                </p:cTn>
                              </p:par>
                            </p:childTnLst>
                          </p:cTn>
                        </p:par>
                        <p:par>
                          <p:cTn id="56" fill="hold">
                            <p:stCondLst>
                              <p:cond delay="6000"/>
                            </p:stCondLst>
                            <p:childTnLst>
                              <p:par>
                                <p:cTn id="57" presetID="22" presetClass="entr" presetSubtype="4"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down)">
                                      <p:cBhvr>
                                        <p:cTn id="59" dur="500"/>
                                        <p:tgtEl>
                                          <p:spTgt spid="19"/>
                                        </p:tgtEl>
                                      </p:cBhvr>
                                    </p:animEffect>
                                  </p:childTnLst>
                                </p:cTn>
                              </p:par>
                            </p:childTnLst>
                          </p:cTn>
                        </p:par>
                        <p:par>
                          <p:cTn id="60" fill="hold">
                            <p:stCondLst>
                              <p:cond delay="6500"/>
                            </p:stCondLst>
                            <p:childTnLst>
                              <p:par>
                                <p:cTn id="61" presetID="53" presetClass="entr" presetSubtype="16"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Effect transition="in" filter="fade">
                                      <p:cBhvr>
                                        <p:cTn id="65" dur="500"/>
                                        <p:tgtEl>
                                          <p:spTgt spid="36"/>
                                        </p:tgtEl>
                                      </p:cBhvr>
                                    </p:animEffect>
                                  </p:childTnLst>
                                </p:cTn>
                              </p:par>
                            </p:childTnLst>
                          </p:cTn>
                        </p:par>
                        <p:par>
                          <p:cTn id="66" fill="hold">
                            <p:stCondLst>
                              <p:cond delay="7000"/>
                            </p:stCondLst>
                            <p:childTnLst>
                              <p:par>
                                <p:cTn id="67" presetID="22" presetClass="entr" presetSubtype="4"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wipe(down)">
                                      <p:cBhvr>
                                        <p:cTn id="69" dur="500"/>
                                        <p:tgtEl>
                                          <p:spTgt spid="41"/>
                                        </p:tgtEl>
                                      </p:cBhvr>
                                    </p:animEffect>
                                  </p:childTnLst>
                                </p:cTn>
                              </p:par>
                            </p:childTnLst>
                          </p:cTn>
                        </p:par>
                        <p:par>
                          <p:cTn id="70" fill="hold">
                            <p:stCondLst>
                              <p:cond delay="7500"/>
                            </p:stCondLst>
                            <p:childTnLst>
                              <p:par>
                                <p:cTn id="71" presetID="22" presetClass="entr" presetSubtype="4" fill="hold" grpId="0" nodeType="afterEffect">
                                  <p:stCondLst>
                                    <p:cond delay="0"/>
                                  </p:stCondLst>
                                  <p:childTnLst>
                                    <p:set>
                                      <p:cBhvr>
                                        <p:cTn id="72" dur="1" fill="hold">
                                          <p:stCondLst>
                                            <p:cond delay="0"/>
                                          </p:stCondLst>
                                        </p:cTn>
                                        <p:tgtEl>
                                          <p:spTgt spid="31">
                                            <p:txEl>
                                              <p:pRg st="0" end="0"/>
                                            </p:txEl>
                                          </p:spTgt>
                                        </p:tgtEl>
                                        <p:attrNameLst>
                                          <p:attrName>style.visibility</p:attrName>
                                        </p:attrNameLst>
                                      </p:cBhvr>
                                      <p:to>
                                        <p:strVal val="visible"/>
                                      </p:to>
                                    </p:set>
                                    <p:animEffect transition="in" filter="wipe(down)">
                                      <p:cBhvr>
                                        <p:cTn id="73" dur="500"/>
                                        <p:tgtEl>
                                          <p:spTgt spid="31">
                                            <p:txEl>
                                              <p:pRg st="0" end="0"/>
                                            </p:txEl>
                                          </p:spTgt>
                                        </p:tgtEl>
                                      </p:cBhvr>
                                    </p:animEffect>
                                  </p:childTnLst>
                                </p:cTn>
                              </p:par>
                            </p:childTnLst>
                          </p:cTn>
                        </p:par>
                        <p:par>
                          <p:cTn id="74" fill="hold">
                            <p:stCondLst>
                              <p:cond delay="8000"/>
                            </p:stCondLst>
                            <p:childTnLst>
                              <p:par>
                                <p:cTn id="75" presetID="22" presetClass="entr" presetSubtype="4" fill="hold" grpId="0" nodeType="afterEffect" nodePh="1">
                                  <p:stCondLst>
                                    <p:cond delay="0"/>
                                  </p:stCondLst>
                                  <p:endCondLst>
                                    <p:cond evt="begin" delay="0">
                                      <p:tn val="75"/>
                                    </p:cond>
                                  </p:endCondLst>
                                  <p:childTnLst>
                                    <p:set>
                                      <p:cBhvr>
                                        <p:cTn id="76" dur="1" fill="hold">
                                          <p:stCondLst>
                                            <p:cond delay="0"/>
                                          </p:stCondLst>
                                        </p:cTn>
                                        <p:tgtEl>
                                          <p:spTgt spid="32">
                                            <p:txEl>
                                              <p:pRg st="0" end="0"/>
                                            </p:txEl>
                                          </p:spTgt>
                                        </p:tgtEl>
                                        <p:attrNameLst>
                                          <p:attrName>style.visibility</p:attrName>
                                        </p:attrNameLst>
                                      </p:cBhvr>
                                      <p:to>
                                        <p:strVal val="visible"/>
                                      </p:to>
                                    </p:set>
                                    <p:animEffect transition="in" filter="wipe(down)">
                                      <p:cBhvr>
                                        <p:cTn id="77"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0" grpId="0" bldLvl="0" animBg="1"/>
      <p:bldP spid="40" grpId="0" bldLvl="0" animBg="1"/>
      <p:bldP spid="41" grpId="0" bldLvl="0" animBg="1"/>
      <p:bldP spid="17" grpId="0" bldLvl="0" animBg="1"/>
      <p:bldP spid="19" grpId="0" bldLvl="0" animBg="1"/>
      <p:bldP spid="21" grpId="0" build="p">
        <p:tmplLst>
          <p:tmpl lvl="1">
            <p:tnLst>
              <p:par>
                <p:cTn presetID="22" presetClass="entr" presetSubtype="4"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down)">
                      <p:cBhvr>
                        <p:cTn dur="500"/>
                        <p:tgtEl>
                          <p:spTgt spid="21"/>
                        </p:tgtEl>
                      </p:cBhvr>
                    </p:animEffect>
                  </p:childTnLst>
                </p:cTn>
              </p:par>
            </p:tnLst>
          </p:tmpl>
        </p:tmplLst>
      </p:bldP>
      <p:bldP spid="2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build="p">
        <p:tmplLst>
          <p:tmpl lvl="1">
            <p:tnLst>
              <p:par>
                <p:cTn presetID="22" presetClass="entr" presetSubtype="4"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down)">
                      <p:cBhvr>
                        <p:cTn dur="500"/>
                        <p:tgtEl>
                          <p:spTgt spid="31"/>
                        </p:tgtEl>
                      </p:cBhvr>
                    </p:animEffect>
                  </p:childTnLst>
                </p:cTn>
              </p:par>
            </p:tnLst>
          </p:tmpl>
        </p:tmplLst>
      </p:bldP>
      <p:bldP spid="3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down)">
                      <p:cBhvr>
                        <p:cTn dur="500"/>
                        <p:tgtEl>
                          <p:spTgt spid="32"/>
                        </p:tgtEl>
                      </p:cBhvr>
                    </p:animEffect>
                  </p:childTnLst>
                </p:cTn>
              </p:par>
            </p:tnLst>
          </p:tmpl>
        </p:tmplLst>
      </p:bldP>
      <p:bldP spid="33" grpId="0" bldLvl="0" animBg="1"/>
      <p:bldP spid="35" grpId="0" bldLvl="0" animBg="1"/>
      <p:bldP spid="36" grpId="0" bldLvl="0" animBg="1"/>
      <p:bldP spid="24" grpId="0"/>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406403" y="1253451"/>
            <a:ext cx="3759200" cy="5604551"/>
          </a:xfrm>
          <a:prstGeom prst="rect">
            <a:avLst/>
          </a:prstGeom>
          <a:noFill/>
          <a:ln w="19050">
            <a:noFill/>
          </a:ln>
        </p:spPr>
        <p:txBody>
          <a:bodyPr tIns="0" bIns="182880" anchor="b"/>
          <a:lstStyle>
            <a:lvl1pPr algn="ctr">
              <a:buNone/>
              <a:defRPr sz="1600">
                <a:solidFill>
                  <a:schemeClr val="tx1">
                    <a:lumMod val="50000"/>
                    <a:lumOff val="50000"/>
                  </a:schemeClr>
                </a:solidFill>
              </a:defRPr>
            </a:lvl1pPr>
          </a:lstStyle>
          <a:p>
            <a:r>
              <a:rPr lang="en-US" dirty="0"/>
              <a:t>Image Holder</a:t>
            </a:r>
          </a:p>
        </p:txBody>
      </p:sp>
      <p:sp>
        <p:nvSpPr>
          <p:cNvPr id="22" name="Rectangle 21"/>
          <p:cNvSpPr/>
          <p:nvPr userDrawn="1"/>
        </p:nvSpPr>
        <p:spPr>
          <a:xfrm>
            <a:off x="3903941" y="1854200"/>
            <a:ext cx="2235200" cy="1041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3" name="Rectangle 22"/>
          <p:cNvSpPr/>
          <p:nvPr userDrawn="1"/>
        </p:nvSpPr>
        <p:spPr>
          <a:xfrm>
            <a:off x="3903941" y="2946400"/>
            <a:ext cx="2235200" cy="1041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4" name="Rectangle 23"/>
          <p:cNvSpPr/>
          <p:nvPr userDrawn="1"/>
        </p:nvSpPr>
        <p:spPr>
          <a:xfrm>
            <a:off x="3903941" y="4038600"/>
            <a:ext cx="2235200" cy="1041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6" name="Rectangle 25"/>
          <p:cNvSpPr/>
          <p:nvPr userDrawn="1"/>
        </p:nvSpPr>
        <p:spPr>
          <a:xfrm>
            <a:off x="3903941" y="5130800"/>
            <a:ext cx="2235200" cy="1041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7" name="Freeform 62"/>
          <p:cNvSpPr>
            <a:spLocks noChangeAspect="1" noEditPoints="1"/>
          </p:cNvSpPr>
          <p:nvPr userDrawn="1"/>
        </p:nvSpPr>
        <p:spPr bwMode="auto">
          <a:xfrm>
            <a:off x="4781229" y="2169539"/>
            <a:ext cx="480624" cy="484467"/>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34" name="Freeform 245"/>
          <p:cNvSpPr>
            <a:spLocks noChangeAspect="1"/>
          </p:cNvSpPr>
          <p:nvPr userDrawn="1"/>
        </p:nvSpPr>
        <p:spPr bwMode="auto">
          <a:xfrm>
            <a:off x="4787567" y="3233127"/>
            <a:ext cx="467951" cy="467951"/>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37" name="Freeform 132"/>
          <p:cNvSpPr>
            <a:spLocks noChangeAspect="1" noEditPoints="1"/>
          </p:cNvSpPr>
          <p:nvPr userDrawn="1"/>
        </p:nvSpPr>
        <p:spPr bwMode="auto">
          <a:xfrm>
            <a:off x="4763964" y="4312924"/>
            <a:ext cx="515155" cy="492755"/>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a:solidFill>
                <a:srgbClr val="262626"/>
              </a:solidFill>
            </a:endParaRPr>
          </a:p>
        </p:txBody>
      </p:sp>
      <p:sp>
        <p:nvSpPr>
          <p:cNvPr id="38" name="Freeform 52"/>
          <p:cNvSpPr>
            <a:spLocks noEditPoints="1"/>
          </p:cNvSpPr>
          <p:nvPr userDrawn="1"/>
        </p:nvSpPr>
        <p:spPr bwMode="auto">
          <a:xfrm>
            <a:off x="4785454" y="5397500"/>
            <a:ext cx="472180" cy="508000"/>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39" name="Text Placeholder 3"/>
          <p:cNvSpPr>
            <a:spLocks noGrp="1"/>
          </p:cNvSpPr>
          <p:nvPr>
            <p:ph type="body" sz="half" idx="15" hasCustomPrompt="1"/>
          </p:nvPr>
        </p:nvSpPr>
        <p:spPr>
          <a:xfrm>
            <a:off x="6329827" y="2093653"/>
            <a:ext cx="5244915" cy="738448"/>
          </a:xfrm>
          <a:prstGeom prst="rect">
            <a:avLst/>
          </a:prstGeom>
        </p:spPr>
        <p:txBody>
          <a:bodyPr wrap="square" lIns="0" tIns="0" rIns="0" bIns="0" anchor="t">
            <a:noAutofit/>
          </a:bodyPr>
          <a:lstStyle>
            <a:lvl1pPr marL="0" indent="0" algn="l">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4" name="Text Placeholder 3"/>
          <p:cNvSpPr>
            <a:spLocks noGrp="1"/>
          </p:cNvSpPr>
          <p:nvPr>
            <p:ph type="body" sz="half" idx="17"/>
          </p:nvPr>
        </p:nvSpPr>
        <p:spPr>
          <a:xfrm>
            <a:off x="6322806" y="1819049"/>
            <a:ext cx="5259599" cy="257040"/>
          </a:xfrm>
          <a:prstGeom prst="rect">
            <a:avLst/>
          </a:prstGeom>
        </p:spPr>
        <p:txBody>
          <a:bodyPr wrap="none" lIns="0" tIns="0" rIns="0" bIns="0" anchor="ctr">
            <a:noAutofit/>
          </a:bodyPr>
          <a:lstStyle>
            <a:lvl1pPr marL="0" indent="0" algn="l">
              <a:buNone/>
              <a:defRPr sz="1865" b="1" baseline="0">
                <a:solidFill>
                  <a:schemeClr val="accent1"/>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5" name="Text Placeholder 3"/>
          <p:cNvSpPr>
            <a:spLocks noGrp="1"/>
          </p:cNvSpPr>
          <p:nvPr>
            <p:ph type="body" sz="half" idx="18" hasCustomPrompt="1"/>
          </p:nvPr>
        </p:nvSpPr>
        <p:spPr>
          <a:xfrm>
            <a:off x="6329827" y="3221004"/>
            <a:ext cx="5244915" cy="738448"/>
          </a:xfrm>
          <a:prstGeom prst="rect">
            <a:avLst/>
          </a:prstGeom>
        </p:spPr>
        <p:txBody>
          <a:bodyPr wrap="square" lIns="0" tIns="0" rIns="0" bIns="0" anchor="t">
            <a:noAutofit/>
          </a:bodyPr>
          <a:lstStyle>
            <a:lvl1pPr marL="0" indent="0" algn="l">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6" name="Text Placeholder 3"/>
          <p:cNvSpPr>
            <a:spLocks noGrp="1"/>
          </p:cNvSpPr>
          <p:nvPr>
            <p:ph type="body" sz="half" idx="19"/>
          </p:nvPr>
        </p:nvSpPr>
        <p:spPr>
          <a:xfrm>
            <a:off x="6322806" y="2946400"/>
            <a:ext cx="5259599" cy="257040"/>
          </a:xfrm>
          <a:prstGeom prst="rect">
            <a:avLst/>
          </a:prstGeom>
        </p:spPr>
        <p:txBody>
          <a:bodyPr wrap="none" lIns="0" tIns="0" rIns="0" bIns="0" anchor="ctr">
            <a:noAutofit/>
          </a:bodyPr>
          <a:lstStyle>
            <a:lvl1pPr marL="0" indent="0" algn="l">
              <a:buNone/>
              <a:defRPr sz="1865" b="1" baseline="0">
                <a:solidFill>
                  <a:schemeClr val="accent2"/>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7" name="Text Placeholder 3"/>
          <p:cNvSpPr>
            <a:spLocks noGrp="1"/>
          </p:cNvSpPr>
          <p:nvPr>
            <p:ph type="body" sz="half" idx="20" hasCustomPrompt="1"/>
          </p:nvPr>
        </p:nvSpPr>
        <p:spPr>
          <a:xfrm>
            <a:off x="6329827" y="4341552"/>
            <a:ext cx="5244915" cy="738448"/>
          </a:xfrm>
          <a:prstGeom prst="rect">
            <a:avLst/>
          </a:prstGeom>
        </p:spPr>
        <p:txBody>
          <a:bodyPr wrap="square" lIns="0" tIns="0" rIns="0" bIns="0" anchor="t">
            <a:noAutofit/>
          </a:bodyPr>
          <a:lstStyle>
            <a:lvl1pPr marL="0" indent="0" algn="l">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48" name="Text Placeholder 3"/>
          <p:cNvSpPr>
            <a:spLocks noGrp="1"/>
          </p:cNvSpPr>
          <p:nvPr>
            <p:ph type="body" sz="half" idx="21"/>
          </p:nvPr>
        </p:nvSpPr>
        <p:spPr>
          <a:xfrm>
            <a:off x="6322806" y="4066951"/>
            <a:ext cx="5259599" cy="257040"/>
          </a:xfrm>
          <a:prstGeom prst="rect">
            <a:avLst/>
          </a:prstGeom>
        </p:spPr>
        <p:txBody>
          <a:bodyPr wrap="none" lIns="0" tIns="0" rIns="0" bIns="0" anchor="ctr">
            <a:noAutofit/>
          </a:bodyPr>
          <a:lstStyle>
            <a:lvl1pPr marL="0" indent="0" algn="l">
              <a:buNone/>
              <a:defRPr sz="1865" b="1" baseline="0">
                <a:solidFill>
                  <a:schemeClr val="accent3"/>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49" name="Text Placeholder 3"/>
          <p:cNvSpPr>
            <a:spLocks noGrp="1"/>
          </p:cNvSpPr>
          <p:nvPr>
            <p:ph type="body" sz="half" idx="22" hasCustomPrompt="1"/>
          </p:nvPr>
        </p:nvSpPr>
        <p:spPr>
          <a:xfrm>
            <a:off x="6329827" y="5433752"/>
            <a:ext cx="5244915" cy="738448"/>
          </a:xfrm>
          <a:prstGeom prst="rect">
            <a:avLst/>
          </a:prstGeom>
        </p:spPr>
        <p:txBody>
          <a:bodyPr wrap="square" lIns="0" tIns="0" rIns="0" bIns="0" anchor="t">
            <a:noAutofit/>
          </a:bodyPr>
          <a:lstStyle>
            <a:lvl1pPr marL="0" indent="0" algn="l">
              <a:buNone/>
              <a:defRPr sz="1465" b="0" baseline="0">
                <a:solidFill>
                  <a:schemeClr val="tx1">
                    <a:lumMod val="50000"/>
                    <a:lumOff val="50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a:p>
            <a:pPr algn="ctr"/>
            <a:endParaRPr lang="en-US" sz="1335" dirty="0">
              <a:solidFill>
                <a:schemeClr val="tx1">
                  <a:lumMod val="50000"/>
                  <a:lumOff val="50000"/>
                </a:schemeClr>
              </a:solidFill>
            </a:endParaRPr>
          </a:p>
        </p:txBody>
      </p:sp>
      <p:sp>
        <p:nvSpPr>
          <p:cNvPr id="50" name="Text Placeholder 3"/>
          <p:cNvSpPr>
            <a:spLocks noGrp="1"/>
          </p:cNvSpPr>
          <p:nvPr>
            <p:ph type="body" sz="half" idx="23"/>
          </p:nvPr>
        </p:nvSpPr>
        <p:spPr>
          <a:xfrm>
            <a:off x="6322806" y="5159151"/>
            <a:ext cx="5259599" cy="257040"/>
          </a:xfrm>
          <a:prstGeom prst="rect">
            <a:avLst/>
          </a:prstGeom>
        </p:spPr>
        <p:txBody>
          <a:bodyPr wrap="none" lIns="0" tIns="0" rIns="0" bIns="0" anchor="ctr">
            <a:noAutofit/>
          </a:bodyPr>
          <a:lstStyle>
            <a:lvl1pPr marL="0" indent="0" algn="l">
              <a:buNone/>
              <a:defRPr sz="1865" b="1" baseline="0">
                <a:solidFill>
                  <a:schemeClr val="accent4"/>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25" name="Round Same Side Corner Rectangle 24"/>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28"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29"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30"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3634973411"/>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xEl>
                                              <p:pRg st="0" end="0"/>
                                            </p:txEl>
                                          </p:spTgt>
                                        </p:tgtEl>
                                        <p:attrNameLst>
                                          <p:attrName>style.visibility</p:attrName>
                                        </p:attrNameLst>
                                      </p:cBhvr>
                                      <p:to>
                                        <p:strVal val="visible"/>
                                      </p:to>
                                    </p:set>
                                    <p:animEffect transition="in" filter="fade">
                                      <p:cBhvr>
                                        <p:cTn id="11" dur="500"/>
                                        <p:tgtEl>
                                          <p:spTgt spid="30">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p:cTn id="23" dur="500" fill="hold"/>
                                        <p:tgtEl>
                                          <p:spTgt spid="27"/>
                                        </p:tgtEl>
                                        <p:attrNameLst>
                                          <p:attrName>ppt_w</p:attrName>
                                        </p:attrNameLst>
                                      </p:cBhvr>
                                      <p:tavLst>
                                        <p:tav tm="0">
                                          <p:val>
                                            <p:fltVal val="0"/>
                                          </p:val>
                                        </p:tav>
                                        <p:tav tm="100000">
                                          <p:val>
                                            <p:strVal val="#ppt_w"/>
                                          </p:val>
                                        </p:tav>
                                      </p:tavLst>
                                    </p:anim>
                                    <p:anim calcmode="lin" valueType="num">
                                      <p:cBhvr>
                                        <p:cTn id="24" dur="500" fill="hold"/>
                                        <p:tgtEl>
                                          <p:spTgt spid="27"/>
                                        </p:tgtEl>
                                        <p:attrNameLst>
                                          <p:attrName>ppt_h</p:attrName>
                                        </p:attrNameLst>
                                      </p:cBhvr>
                                      <p:tavLst>
                                        <p:tav tm="0">
                                          <p:val>
                                            <p:fltVal val="0"/>
                                          </p:val>
                                        </p:tav>
                                        <p:tav tm="100000">
                                          <p:val>
                                            <p:strVal val="#ppt_h"/>
                                          </p:val>
                                        </p:tav>
                                      </p:tavLst>
                                    </p:anim>
                                    <p:animEffect transition="in" filter="fade">
                                      <p:cBhvr>
                                        <p:cTn id="25" dur="500"/>
                                        <p:tgtEl>
                                          <p:spTgt spid="27"/>
                                        </p:tgtEl>
                                      </p:cBhvr>
                                    </p:animEffect>
                                  </p:childTnLst>
                                </p:cTn>
                              </p:par>
                            </p:childTnLst>
                          </p:cTn>
                        </p:par>
                        <p:par>
                          <p:cTn id="26" fill="hold">
                            <p:stCondLst>
                              <p:cond delay="2500"/>
                            </p:stCondLst>
                            <p:childTnLst>
                              <p:par>
                                <p:cTn id="27" presetID="22" presetClass="entr" presetSubtype="8" fill="hold" grpId="0" nodeType="afterEffect" nodePh="1">
                                  <p:stCondLst>
                                    <p:cond delay="0"/>
                                  </p:stCondLst>
                                  <p:endCondLst>
                                    <p:cond evt="begin" delay="0">
                                      <p:tn val="27"/>
                                    </p:cond>
                                  </p:endCondLst>
                                  <p:childTnLst>
                                    <p:set>
                                      <p:cBhvr>
                                        <p:cTn id="28" dur="1" fill="hold">
                                          <p:stCondLst>
                                            <p:cond delay="0"/>
                                          </p:stCondLst>
                                        </p:cTn>
                                        <p:tgtEl>
                                          <p:spTgt spid="44">
                                            <p:txEl>
                                              <p:pRg st="0" end="0"/>
                                            </p:txEl>
                                          </p:spTgt>
                                        </p:tgtEl>
                                        <p:attrNameLst>
                                          <p:attrName>style.visibility</p:attrName>
                                        </p:attrNameLst>
                                      </p:cBhvr>
                                      <p:to>
                                        <p:strVal val="visible"/>
                                      </p:to>
                                    </p:set>
                                    <p:animEffect transition="in" filter="wipe(left)">
                                      <p:cBhvr>
                                        <p:cTn id="29" dur="500"/>
                                        <p:tgtEl>
                                          <p:spTgt spid="44">
                                            <p:txEl>
                                              <p:pRg st="0" end="0"/>
                                            </p:txEl>
                                          </p:spTgt>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9">
                                            <p:txEl>
                                              <p:pRg st="0" end="0"/>
                                            </p:txEl>
                                          </p:spTgt>
                                        </p:tgtEl>
                                        <p:attrNameLst>
                                          <p:attrName>style.visibility</p:attrName>
                                        </p:attrNameLst>
                                      </p:cBhvr>
                                      <p:to>
                                        <p:strVal val="visible"/>
                                      </p:to>
                                    </p:set>
                                    <p:animEffect transition="in" filter="wipe(left)">
                                      <p:cBhvr>
                                        <p:cTn id="33" dur="500"/>
                                        <p:tgtEl>
                                          <p:spTgt spid="39">
                                            <p:txEl>
                                              <p:pRg st="0" end="0"/>
                                            </p:txEl>
                                          </p:spTgt>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par>
                          <p:cTn id="38" fill="hold">
                            <p:stCondLst>
                              <p:cond delay="4000"/>
                            </p:stCondLst>
                            <p:childTnLst>
                              <p:par>
                                <p:cTn id="39" presetID="53" presetClass="entr" presetSubtype="16"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childTnLst>
                          </p:cTn>
                        </p:par>
                        <p:par>
                          <p:cTn id="44" fill="hold">
                            <p:stCondLst>
                              <p:cond delay="4500"/>
                            </p:stCondLst>
                            <p:childTnLst>
                              <p:par>
                                <p:cTn id="45" presetID="22" presetClass="entr" presetSubtype="8" fill="hold" grpId="0" nodeType="afterEffect" nodePh="1">
                                  <p:stCondLst>
                                    <p:cond delay="0"/>
                                  </p:stCondLst>
                                  <p:endCondLst>
                                    <p:cond evt="begin" delay="0">
                                      <p:tn val="45"/>
                                    </p:cond>
                                  </p:end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wipe(left)">
                                      <p:cBhvr>
                                        <p:cTn id="47" dur="500"/>
                                        <p:tgtEl>
                                          <p:spTgt spid="46">
                                            <p:txEl>
                                              <p:pRg st="0" end="0"/>
                                            </p:txEl>
                                          </p:spTgt>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45">
                                            <p:txEl>
                                              <p:pRg st="0" end="0"/>
                                            </p:txEl>
                                          </p:spTgt>
                                        </p:tgtEl>
                                        <p:attrNameLst>
                                          <p:attrName>style.visibility</p:attrName>
                                        </p:attrNameLst>
                                      </p:cBhvr>
                                      <p:to>
                                        <p:strVal val="visible"/>
                                      </p:to>
                                    </p:set>
                                    <p:animEffect transition="in" filter="wipe(left)">
                                      <p:cBhvr>
                                        <p:cTn id="51" dur="500"/>
                                        <p:tgtEl>
                                          <p:spTgt spid="45">
                                            <p:txEl>
                                              <p:pRg st="0" end="0"/>
                                            </p:txEl>
                                          </p:spTgt>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childTnLst>
                          </p:cTn>
                        </p:par>
                        <p:par>
                          <p:cTn id="56" fill="hold">
                            <p:stCondLst>
                              <p:cond delay="6000"/>
                            </p:stCondLst>
                            <p:childTnLst>
                              <p:par>
                                <p:cTn id="57" presetID="53" presetClass="entr" presetSubtype="16"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p:cTn id="59" dur="500" fill="hold"/>
                                        <p:tgtEl>
                                          <p:spTgt spid="37"/>
                                        </p:tgtEl>
                                        <p:attrNameLst>
                                          <p:attrName>ppt_w</p:attrName>
                                        </p:attrNameLst>
                                      </p:cBhvr>
                                      <p:tavLst>
                                        <p:tav tm="0">
                                          <p:val>
                                            <p:fltVal val="0"/>
                                          </p:val>
                                        </p:tav>
                                        <p:tav tm="100000">
                                          <p:val>
                                            <p:strVal val="#ppt_w"/>
                                          </p:val>
                                        </p:tav>
                                      </p:tavLst>
                                    </p:anim>
                                    <p:anim calcmode="lin" valueType="num">
                                      <p:cBhvr>
                                        <p:cTn id="60" dur="500" fill="hold"/>
                                        <p:tgtEl>
                                          <p:spTgt spid="37"/>
                                        </p:tgtEl>
                                        <p:attrNameLst>
                                          <p:attrName>ppt_h</p:attrName>
                                        </p:attrNameLst>
                                      </p:cBhvr>
                                      <p:tavLst>
                                        <p:tav tm="0">
                                          <p:val>
                                            <p:fltVal val="0"/>
                                          </p:val>
                                        </p:tav>
                                        <p:tav tm="100000">
                                          <p:val>
                                            <p:strVal val="#ppt_h"/>
                                          </p:val>
                                        </p:tav>
                                      </p:tavLst>
                                    </p:anim>
                                    <p:animEffect transition="in" filter="fade">
                                      <p:cBhvr>
                                        <p:cTn id="61" dur="500"/>
                                        <p:tgtEl>
                                          <p:spTgt spid="37"/>
                                        </p:tgtEl>
                                      </p:cBhvr>
                                    </p:animEffect>
                                  </p:childTnLst>
                                </p:cTn>
                              </p:par>
                            </p:childTnLst>
                          </p:cTn>
                        </p:par>
                        <p:par>
                          <p:cTn id="62" fill="hold">
                            <p:stCondLst>
                              <p:cond delay="6500"/>
                            </p:stCondLst>
                            <p:childTnLst>
                              <p:par>
                                <p:cTn id="63" presetID="22" presetClass="entr" presetSubtype="8" fill="hold" grpId="0" nodeType="afterEffect" nodePh="1">
                                  <p:stCondLst>
                                    <p:cond delay="0"/>
                                  </p:stCondLst>
                                  <p:endCondLst>
                                    <p:cond evt="begin" delay="0">
                                      <p:tn val="63"/>
                                    </p:cond>
                                  </p:endCondLst>
                                  <p:childTnLst>
                                    <p:set>
                                      <p:cBhvr>
                                        <p:cTn id="64" dur="1" fill="hold">
                                          <p:stCondLst>
                                            <p:cond delay="0"/>
                                          </p:stCondLst>
                                        </p:cTn>
                                        <p:tgtEl>
                                          <p:spTgt spid="48">
                                            <p:txEl>
                                              <p:pRg st="0" end="0"/>
                                            </p:txEl>
                                          </p:spTgt>
                                        </p:tgtEl>
                                        <p:attrNameLst>
                                          <p:attrName>style.visibility</p:attrName>
                                        </p:attrNameLst>
                                      </p:cBhvr>
                                      <p:to>
                                        <p:strVal val="visible"/>
                                      </p:to>
                                    </p:set>
                                    <p:animEffect transition="in" filter="wipe(left)">
                                      <p:cBhvr>
                                        <p:cTn id="65" dur="500"/>
                                        <p:tgtEl>
                                          <p:spTgt spid="48">
                                            <p:txEl>
                                              <p:pRg st="0" end="0"/>
                                            </p:txEl>
                                          </p:spTgt>
                                        </p:tgtEl>
                                      </p:cBhvr>
                                    </p:animEffect>
                                  </p:childTnLst>
                                </p:cTn>
                              </p:par>
                            </p:childTnLst>
                          </p:cTn>
                        </p:par>
                        <p:par>
                          <p:cTn id="66" fill="hold">
                            <p:stCondLst>
                              <p:cond delay="7000"/>
                            </p:stCondLst>
                            <p:childTnLst>
                              <p:par>
                                <p:cTn id="67" presetID="22" presetClass="entr" presetSubtype="8" fill="hold" grpId="0" nodeType="afterEffect">
                                  <p:stCondLst>
                                    <p:cond delay="0"/>
                                  </p:stCondLst>
                                  <p:childTnLst>
                                    <p:set>
                                      <p:cBhvr>
                                        <p:cTn id="68" dur="1" fill="hold">
                                          <p:stCondLst>
                                            <p:cond delay="0"/>
                                          </p:stCondLst>
                                        </p:cTn>
                                        <p:tgtEl>
                                          <p:spTgt spid="47">
                                            <p:txEl>
                                              <p:pRg st="0" end="0"/>
                                            </p:txEl>
                                          </p:spTgt>
                                        </p:tgtEl>
                                        <p:attrNameLst>
                                          <p:attrName>style.visibility</p:attrName>
                                        </p:attrNameLst>
                                      </p:cBhvr>
                                      <p:to>
                                        <p:strVal val="visible"/>
                                      </p:to>
                                    </p:set>
                                    <p:animEffect transition="in" filter="wipe(left)">
                                      <p:cBhvr>
                                        <p:cTn id="69" dur="500"/>
                                        <p:tgtEl>
                                          <p:spTgt spid="47">
                                            <p:txEl>
                                              <p:pRg st="0" end="0"/>
                                            </p:txEl>
                                          </p:spTgt>
                                        </p:tgtEl>
                                      </p:cBhvr>
                                    </p:animEffect>
                                  </p:childTnLst>
                                </p:cTn>
                              </p:par>
                            </p:childTnLst>
                          </p:cTn>
                        </p:par>
                        <p:par>
                          <p:cTn id="70" fill="hold">
                            <p:stCondLst>
                              <p:cond delay="7500"/>
                            </p:stCondLst>
                            <p:childTnLst>
                              <p:par>
                                <p:cTn id="71" presetID="22" presetClass="entr" presetSubtype="8" fill="hold" grpId="0"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childTnLst>
                          </p:cTn>
                        </p:par>
                        <p:par>
                          <p:cTn id="74" fill="hold">
                            <p:stCondLst>
                              <p:cond delay="8000"/>
                            </p:stCondLst>
                            <p:childTnLst>
                              <p:par>
                                <p:cTn id="75" presetID="53" presetClass="entr" presetSubtype="16" fill="hold" grpId="0" nodeType="after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par>
                          <p:cTn id="80" fill="hold">
                            <p:stCondLst>
                              <p:cond delay="8500"/>
                            </p:stCondLst>
                            <p:childTnLst>
                              <p:par>
                                <p:cTn id="81" presetID="22" presetClass="entr" presetSubtype="8" fill="hold" grpId="0" nodeType="afterEffect" nodePh="1">
                                  <p:stCondLst>
                                    <p:cond delay="0"/>
                                  </p:stCondLst>
                                  <p:endCondLst>
                                    <p:cond evt="begin" delay="0">
                                      <p:tn val="81"/>
                                    </p:cond>
                                  </p:endCondLst>
                                  <p:childTnLst>
                                    <p:set>
                                      <p:cBhvr>
                                        <p:cTn id="82" dur="1" fill="hold">
                                          <p:stCondLst>
                                            <p:cond delay="0"/>
                                          </p:stCondLst>
                                        </p:cTn>
                                        <p:tgtEl>
                                          <p:spTgt spid="50">
                                            <p:txEl>
                                              <p:pRg st="0" end="0"/>
                                            </p:txEl>
                                          </p:spTgt>
                                        </p:tgtEl>
                                        <p:attrNameLst>
                                          <p:attrName>style.visibility</p:attrName>
                                        </p:attrNameLst>
                                      </p:cBhvr>
                                      <p:to>
                                        <p:strVal val="visible"/>
                                      </p:to>
                                    </p:set>
                                    <p:animEffect transition="in" filter="wipe(left)">
                                      <p:cBhvr>
                                        <p:cTn id="83" dur="500"/>
                                        <p:tgtEl>
                                          <p:spTgt spid="50">
                                            <p:txEl>
                                              <p:pRg st="0" end="0"/>
                                            </p:txEl>
                                          </p:spTgt>
                                        </p:tgtEl>
                                      </p:cBhvr>
                                    </p:animEffect>
                                  </p:childTnLst>
                                </p:cTn>
                              </p:par>
                            </p:childTnLst>
                          </p:cTn>
                        </p:par>
                        <p:par>
                          <p:cTn id="84" fill="hold">
                            <p:stCondLst>
                              <p:cond delay="9000"/>
                            </p:stCondLst>
                            <p:childTnLst>
                              <p:par>
                                <p:cTn id="85" presetID="22" presetClass="entr" presetSubtype="8" fill="hold" grpId="0" nodeType="afterEffect">
                                  <p:stCondLst>
                                    <p:cond delay="0"/>
                                  </p:stCondLst>
                                  <p:childTnLst>
                                    <p:set>
                                      <p:cBhvr>
                                        <p:cTn id="86" dur="1" fill="hold">
                                          <p:stCondLst>
                                            <p:cond delay="0"/>
                                          </p:stCondLst>
                                        </p:cTn>
                                        <p:tgtEl>
                                          <p:spTgt spid="49">
                                            <p:txEl>
                                              <p:pRg st="0" end="0"/>
                                            </p:txEl>
                                          </p:spTgt>
                                        </p:tgtEl>
                                        <p:attrNameLst>
                                          <p:attrName>style.visibility</p:attrName>
                                        </p:attrNameLst>
                                      </p:cBhvr>
                                      <p:to>
                                        <p:strVal val="visible"/>
                                      </p:to>
                                    </p:set>
                                    <p:animEffect transition="in" filter="wipe(left)">
                                      <p:cBhvr>
                                        <p:cTn id="87"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bldLvl="0" animBg="1"/>
      <p:bldP spid="23" grpId="0" bldLvl="0" animBg="1"/>
      <p:bldP spid="24" grpId="0" bldLvl="0" animBg="1"/>
      <p:bldP spid="26" grpId="0" bldLvl="0" animBg="1"/>
      <p:bldP spid="27" grpId="0" bldLvl="0" animBg="1"/>
      <p:bldP spid="34" grpId="0" bldLvl="0" animBg="1"/>
      <p:bldP spid="37" grpId="0" bldLvl="0" animBg="1"/>
      <p:bldP spid="38" grpId="0" bldLvl="0" animBg="1"/>
      <p:bldP spid="3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Effect transition="in" filter="wipe(left)">
                      <p:cBhvr>
                        <p:cTn dur="500"/>
                        <p:tgtEl>
                          <p:spTgt spid="47"/>
                        </p:tgtEl>
                      </p:cBhvr>
                    </p:animEffect>
                  </p:childTnLst>
                </p:cTn>
              </p:par>
            </p:tnLst>
          </p:tmpl>
        </p:tmplLst>
      </p:bldP>
      <p:bldP spid="4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P spid="4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29" grpId="0"/>
      <p:bldP spid="30" grpId="0" build="p">
        <p:tmplLst>
          <p:tmpl lvl="1">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5">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0" y="1885773"/>
            <a:ext cx="4165600" cy="2660831"/>
          </a:xfrm>
          <a:prstGeom prst="rect">
            <a:avLst/>
          </a:prstGeom>
          <a:solidFill>
            <a:schemeClr val="accent1"/>
          </a:solidFill>
          <a:ln w="19050">
            <a:noFill/>
          </a:ln>
        </p:spPr>
        <p:txBody>
          <a:bodyPr tIns="0" bIns="182880" anchor="b"/>
          <a:lstStyle>
            <a:lvl1pPr algn="ctr">
              <a:buNone/>
              <a:defRPr sz="1600">
                <a:solidFill>
                  <a:schemeClr val="bg1"/>
                </a:solidFill>
              </a:defRPr>
            </a:lvl1pPr>
          </a:lstStyle>
          <a:p>
            <a:r>
              <a:rPr lang="en-US" dirty="0"/>
              <a:t>Image Holder</a:t>
            </a:r>
          </a:p>
        </p:txBody>
      </p:sp>
      <p:sp>
        <p:nvSpPr>
          <p:cNvPr id="20" name="Rectangle 19"/>
          <p:cNvSpPr/>
          <p:nvPr userDrawn="1"/>
        </p:nvSpPr>
        <p:spPr>
          <a:xfrm>
            <a:off x="4165601" y="1885773"/>
            <a:ext cx="8004843" cy="2660831"/>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a:solidFill>
                <a:srgbClr val="FFFFFF"/>
              </a:solidFill>
            </a:endParaRPr>
          </a:p>
        </p:txBody>
      </p:sp>
      <p:sp>
        <p:nvSpPr>
          <p:cNvPr id="22" name="Freeform 45"/>
          <p:cNvSpPr>
            <a:spLocks noEditPoints="1"/>
          </p:cNvSpPr>
          <p:nvPr userDrawn="1"/>
        </p:nvSpPr>
        <p:spPr bwMode="auto">
          <a:xfrm>
            <a:off x="4561643" y="2561071"/>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23" name="Text Placeholder 3"/>
          <p:cNvSpPr>
            <a:spLocks noGrp="1"/>
          </p:cNvSpPr>
          <p:nvPr>
            <p:ph type="body" sz="half" idx="15"/>
          </p:nvPr>
        </p:nvSpPr>
        <p:spPr>
          <a:xfrm>
            <a:off x="5077865" y="2540821"/>
            <a:ext cx="6379243" cy="434875"/>
          </a:xfrm>
          <a:prstGeom prst="rect">
            <a:avLst/>
          </a:prstGeom>
        </p:spPr>
        <p:txBody>
          <a:bodyPr wrap="square" lIns="0" tIns="0" rIns="0" bIns="0" anchor="t">
            <a:noAutofit/>
          </a:bodyPr>
          <a:lstStyle>
            <a:lvl1pPr marL="0" indent="0" algn="l">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4" name="Freeform 45"/>
          <p:cNvSpPr>
            <a:spLocks noEditPoints="1"/>
          </p:cNvSpPr>
          <p:nvPr userDrawn="1"/>
        </p:nvSpPr>
        <p:spPr bwMode="auto">
          <a:xfrm>
            <a:off x="4561643" y="3224544"/>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25" name="Text Placeholder 3"/>
          <p:cNvSpPr>
            <a:spLocks noGrp="1"/>
          </p:cNvSpPr>
          <p:nvPr>
            <p:ph type="body" sz="half" idx="16"/>
          </p:nvPr>
        </p:nvSpPr>
        <p:spPr>
          <a:xfrm>
            <a:off x="5077869" y="3204297"/>
            <a:ext cx="6379241" cy="434875"/>
          </a:xfrm>
          <a:prstGeom prst="rect">
            <a:avLst/>
          </a:prstGeom>
        </p:spPr>
        <p:txBody>
          <a:bodyPr wrap="square" lIns="0" tIns="0" rIns="0" bIns="0" anchor="t">
            <a:noAutofit/>
          </a:bodyPr>
          <a:lstStyle>
            <a:lvl1pPr marL="0" indent="0" algn="l">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26" name="Freeform 45"/>
          <p:cNvSpPr>
            <a:spLocks noEditPoints="1"/>
          </p:cNvSpPr>
          <p:nvPr userDrawn="1"/>
        </p:nvSpPr>
        <p:spPr bwMode="auto">
          <a:xfrm>
            <a:off x="4561643" y="3849920"/>
            <a:ext cx="414624" cy="414624"/>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ln>
        </p:spPr>
        <p:txBody>
          <a:bodyPr vert="horz" wrap="square" lIns="121852" tIns="60925" rIns="121852" bIns="60925" numCol="1" anchor="t" anchorCtr="0" compatLnSpc="1"/>
          <a:lstStyle/>
          <a:p>
            <a:pPr defTabSz="1373694"/>
            <a:endParaRPr lang="en-US" sz="2664" dirty="0">
              <a:solidFill>
                <a:srgbClr val="262626"/>
              </a:solidFill>
            </a:endParaRPr>
          </a:p>
        </p:txBody>
      </p:sp>
      <p:sp>
        <p:nvSpPr>
          <p:cNvPr id="27" name="Text Placeholder 3"/>
          <p:cNvSpPr>
            <a:spLocks noGrp="1"/>
          </p:cNvSpPr>
          <p:nvPr>
            <p:ph type="body" sz="half" idx="17"/>
          </p:nvPr>
        </p:nvSpPr>
        <p:spPr>
          <a:xfrm>
            <a:off x="5077869" y="3829669"/>
            <a:ext cx="6379241" cy="434875"/>
          </a:xfrm>
          <a:prstGeom prst="rect">
            <a:avLst/>
          </a:prstGeom>
        </p:spPr>
        <p:txBody>
          <a:bodyPr wrap="square" lIns="0" tIns="0" rIns="0" bIns="0" anchor="t">
            <a:noAutofit/>
          </a:bodyPr>
          <a:lstStyle>
            <a:lvl1pPr marL="0" indent="0" algn="l">
              <a:buNone/>
              <a:defRPr sz="1465" b="0"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algn="ctr"/>
            <a:endParaRPr lang="en-US" sz="1335" dirty="0">
              <a:solidFill>
                <a:schemeClr val="tx1">
                  <a:lumMod val="50000"/>
                  <a:lumOff val="50000"/>
                </a:schemeClr>
              </a:solidFill>
            </a:endParaRPr>
          </a:p>
        </p:txBody>
      </p:sp>
      <p:sp>
        <p:nvSpPr>
          <p:cNvPr id="34" name="Text Placeholder 3"/>
          <p:cNvSpPr>
            <a:spLocks noGrp="1"/>
          </p:cNvSpPr>
          <p:nvPr>
            <p:ph type="body" sz="half" idx="21"/>
          </p:nvPr>
        </p:nvSpPr>
        <p:spPr>
          <a:xfrm>
            <a:off x="4639229" y="2147528"/>
            <a:ext cx="6862419" cy="257040"/>
          </a:xfrm>
          <a:prstGeom prst="rect">
            <a:avLst/>
          </a:prstGeom>
        </p:spPr>
        <p:txBody>
          <a:bodyPr wrap="none" lIns="0" tIns="0" rIns="0" bIns="0" anchor="ctr">
            <a:noAutofit/>
          </a:bodyPr>
          <a:lstStyle>
            <a:lvl1pPr marL="0" indent="0" algn="l">
              <a:buNone/>
              <a:defRPr sz="1865" b="1" baseline="0">
                <a:solidFill>
                  <a:schemeClr val="tx1">
                    <a:lumMod val="75000"/>
                    <a:lumOff val="2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endParaRPr lang="en-US" dirty="0"/>
          </a:p>
        </p:txBody>
      </p:sp>
      <p:sp>
        <p:nvSpPr>
          <p:cNvPr id="15" name="Round Same Side Corner Rectangle 14"/>
          <p:cNvSpPr/>
          <p:nvPr userDrawn="1"/>
        </p:nvSpPr>
        <p:spPr>
          <a:xfrm rot="16200000" flipH="1">
            <a:off x="11731147" y="405792"/>
            <a:ext cx="384047" cy="537667"/>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en-US" sz="2664" dirty="0">
              <a:solidFill>
                <a:srgbClr val="262626">
                  <a:lumMod val="50000"/>
                  <a:lumOff val="50000"/>
                </a:srgbClr>
              </a:solidFill>
            </a:endParaRPr>
          </a:p>
        </p:txBody>
      </p:sp>
      <p:sp>
        <p:nvSpPr>
          <p:cNvPr id="16" name="Slide Number Placeholder 4"/>
          <p:cNvSpPr>
            <a:spLocks noGrp="1"/>
          </p:cNvSpPr>
          <p:nvPr>
            <p:ph type="sldNum" sz="quarter" idx="4"/>
          </p:nvPr>
        </p:nvSpPr>
        <p:spPr>
          <a:xfrm>
            <a:off x="11662446" y="482603"/>
            <a:ext cx="508001" cy="366183"/>
          </a:xfrm>
          <a:prstGeom prst="rect">
            <a:avLst/>
          </a:prstGeom>
        </p:spPr>
        <p:txBody>
          <a:bodyPr anchor="ctr"/>
          <a:lstStyle>
            <a:lvl1pPr algn="ctr">
              <a:defRPr sz="1200" b="1">
                <a:solidFill>
                  <a:schemeClr val="tx1">
                    <a:lumMod val="50000"/>
                    <a:lumOff val="50000"/>
                  </a:schemeClr>
                </a:solidFill>
              </a:defRPr>
            </a:lvl1pPr>
          </a:lstStyle>
          <a:p>
            <a:pPr defTabSz="1373694"/>
            <a:fld id="{C136B7D2-B98C-44FD-8D04-7EC62A564975}" type="slidenum">
              <a:rPr lang="en-US" smtClean="0">
                <a:solidFill>
                  <a:srgbClr val="262626">
                    <a:lumMod val="50000"/>
                    <a:lumOff val="50000"/>
                  </a:srgbClr>
                </a:solidFill>
              </a:rPr>
              <a:pPr defTabSz="1373694"/>
              <a:t>‹#›</a:t>
            </a:fld>
            <a:endParaRPr lang="en-US" dirty="0">
              <a:solidFill>
                <a:srgbClr val="262626">
                  <a:lumMod val="50000"/>
                  <a:lumOff val="50000"/>
                </a:srgbClr>
              </a:solidFill>
            </a:endParaRPr>
          </a:p>
        </p:txBody>
      </p:sp>
      <p:sp>
        <p:nvSpPr>
          <p:cNvPr id="17" name="Title 1"/>
          <p:cNvSpPr>
            <a:spLocks noGrp="1"/>
          </p:cNvSpPr>
          <p:nvPr>
            <p:ph type="title" hasCustomPrompt="1"/>
          </p:nvPr>
        </p:nvSpPr>
        <p:spPr>
          <a:xfrm>
            <a:off x="812801" y="482601"/>
            <a:ext cx="7518400" cy="471367"/>
          </a:xfrm>
          <a:prstGeom prst="rect">
            <a:avLst/>
          </a:prstGeom>
        </p:spPr>
        <p:txBody>
          <a:bodyPr wrap="none" lIns="0" tIns="0" rIns="0" bIns="0" anchor="ctr">
            <a:noAutofit/>
          </a:bodyPr>
          <a:lstStyle>
            <a:lvl1pPr algn="l">
              <a:defRPr sz="3199" b="1" baseline="0">
                <a:solidFill>
                  <a:schemeClr val="tx1">
                    <a:lumMod val="50000"/>
                    <a:lumOff val="50000"/>
                  </a:schemeClr>
                </a:solidFill>
              </a:defRPr>
            </a:lvl1pPr>
          </a:lstStyle>
          <a:p>
            <a:r>
              <a:rPr lang="en-US" dirty="0"/>
              <a:t>Click To Edit Master Title Style</a:t>
            </a:r>
          </a:p>
        </p:txBody>
      </p:sp>
      <p:sp>
        <p:nvSpPr>
          <p:cNvPr id="19" name="Text Placeholder 3"/>
          <p:cNvSpPr>
            <a:spLocks noGrp="1"/>
          </p:cNvSpPr>
          <p:nvPr>
            <p:ph type="body" sz="half" idx="2" hasCustomPrompt="1"/>
          </p:nvPr>
        </p:nvSpPr>
        <p:spPr>
          <a:xfrm>
            <a:off x="812802" y="951923"/>
            <a:ext cx="5486401" cy="267661"/>
          </a:xfrm>
          <a:prstGeom prst="rect">
            <a:avLst/>
          </a:prstGeom>
        </p:spPr>
        <p:txBody>
          <a:bodyPr wrap="none" lIns="0" tIns="0" rIns="0" bIns="0" anchor="ctr">
            <a:noAutofit/>
          </a:bodyPr>
          <a:lstStyle>
            <a:lvl1pPr marL="0" indent="0" algn="l">
              <a:buNone/>
              <a:defRPr sz="1600" b="1" baseline="0">
                <a:solidFill>
                  <a:schemeClr val="bg1">
                    <a:lumMod val="75000"/>
                  </a:schemeClr>
                </a:solidFill>
              </a:defRPr>
            </a:lvl1pPr>
            <a:lvl2pPr marL="609402" indent="0">
              <a:buNone/>
              <a:defRPr sz="1600"/>
            </a:lvl2pPr>
            <a:lvl3pPr marL="1218804" indent="0">
              <a:buNone/>
              <a:defRPr sz="1335"/>
            </a:lvl3pPr>
            <a:lvl4pPr marL="1827572" indent="0">
              <a:buNone/>
              <a:defRPr sz="1200"/>
            </a:lvl4pPr>
            <a:lvl5pPr marL="2436974" indent="0">
              <a:buNone/>
              <a:defRPr sz="1200"/>
            </a:lvl5pPr>
            <a:lvl6pPr marL="3046375" indent="0">
              <a:buNone/>
              <a:defRPr sz="1200"/>
            </a:lvl6pPr>
            <a:lvl7pPr marL="3655777" indent="0">
              <a:buNone/>
              <a:defRPr sz="1200"/>
            </a:lvl7pPr>
            <a:lvl8pPr marL="4264544" indent="0">
              <a:buNone/>
              <a:defRPr sz="1200"/>
            </a:lvl8pPr>
            <a:lvl9pPr marL="4873946" indent="0">
              <a:buNone/>
              <a:defRPr sz="1200"/>
            </a:lvl9pPr>
          </a:lstStyle>
          <a:p>
            <a:pPr lvl="0"/>
            <a:r>
              <a:rPr lang="en-US" dirty="0"/>
              <a:t>Subtext Goes Here</a:t>
            </a:r>
          </a:p>
        </p:txBody>
      </p:sp>
    </p:spTree>
    <p:extLst>
      <p:ext uri="{BB962C8B-B14F-4D97-AF65-F5344CB8AC3E}">
        <p14:creationId xmlns:p14="http://schemas.microsoft.com/office/powerpoint/2010/main" val="1802186248"/>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ppt_x"/>
                                          </p:val>
                                        </p:tav>
                                        <p:tav tm="100000">
                                          <p:val>
                                            <p:strVal val="#ppt_x"/>
                                          </p:val>
                                        </p:tav>
                                      </p:tavLst>
                                    </p:anim>
                                    <p:anim calcmode="lin" valueType="num">
                                      <p:cBhvr additive="base">
                                        <p:cTn id="16" dur="10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par>
                          <p:cTn id="21" fill="hold">
                            <p:stCondLst>
                              <p:cond delay="2500"/>
                            </p:stCondLst>
                            <p:childTnLst>
                              <p:par>
                                <p:cTn id="22" presetID="22" presetClass="entr" presetSubtype="8" fill="hold" grpId="0" nodeType="afterEffect" nodePh="1">
                                  <p:stCondLst>
                                    <p:cond delay="0"/>
                                  </p:stCondLst>
                                  <p:endCondLst>
                                    <p:cond evt="begin" delay="0">
                                      <p:tn val="22"/>
                                    </p:cond>
                                  </p:endCondLst>
                                  <p:childTnLst>
                                    <p:set>
                                      <p:cBhvr>
                                        <p:cTn id="23" dur="1" fill="hold">
                                          <p:stCondLst>
                                            <p:cond delay="0"/>
                                          </p:stCondLst>
                                        </p:cTn>
                                        <p:tgtEl>
                                          <p:spTgt spid="34">
                                            <p:txEl>
                                              <p:pRg st="0" end="0"/>
                                            </p:txEl>
                                          </p:spTgt>
                                        </p:tgtEl>
                                        <p:attrNameLst>
                                          <p:attrName>style.visibility</p:attrName>
                                        </p:attrNameLst>
                                      </p:cBhvr>
                                      <p:to>
                                        <p:strVal val="visible"/>
                                      </p:to>
                                    </p:set>
                                    <p:animEffect transition="in" filter="wipe(left)">
                                      <p:cBhvr>
                                        <p:cTn id="24" dur="500"/>
                                        <p:tgtEl>
                                          <p:spTgt spid="34">
                                            <p:txEl>
                                              <p:pRg st="0" end="0"/>
                                            </p:txEl>
                                          </p:spTgt>
                                        </p:tgtEl>
                                      </p:cBhvr>
                                    </p:animEffect>
                                  </p:childTnLst>
                                </p:cTn>
                              </p:par>
                            </p:childTnLst>
                          </p:cTn>
                        </p:par>
                        <p:par>
                          <p:cTn id="25" fill="hold">
                            <p:stCondLst>
                              <p:cond delay="3000"/>
                            </p:stCondLst>
                            <p:childTnLst>
                              <p:par>
                                <p:cTn id="26" presetID="53" presetClass="entr" presetSubtype="16"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par>
                                <p:cTn id="31" presetID="22" presetClass="entr" presetSubtype="8" fill="hold" grpId="0" nodeType="withEffect" nodePh="1">
                                  <p:stCondLst>
                                    <p:cond delay="0"/>
                                  </p:stCondLst>
                                  <p:endCondLst>
                                    <p:cond evt="begin" delay="0">
                                      <p:tn val="31"/>
                                    </p:cond>
                                  </p:endCondLst>
                                  <p:childTnLst>
                                    <p:set>
                                      <p:cBhvr>
                                        <p:cTn id="32" dur="1" fill="hold">
                                          <p:stCondLst>
                                            <p:cond delay="0"/>
                                          </p:stCondLst>
                                        </p:cTn>
                                        <p:tgtEl>
                                          <p:spTgt spid="23">
                                            <p:txEl>
                                              <p:pRg st="0" end="0"/>
                                            </p:txEl>
                                          </p:spTgt>
                                        </p:tgtEl>
                                        <p:attrNameLst>
                                          <p:attrName>style.visibility</p:attrName>
                                        </p:attrNameLst>
                                      </p:cBhvr>
                                      <p:to>
                                        <p:strVal val="visible"/>
                                      </p:to>
                                    </p:set>
                                    <p:animEffect transition="in" filter="wipe(left)">
                                      <p:cBhvr>
                                        <p:cTn id="33" dur="500"/>
                                        <p:tgtEl>
                                          <p:spTgt spid="23">
                                            <p:txEl>
                                              <p:pRg st="0" end="0"/>
                                            </p:txEl>
                                          </p:spTgt>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par>
                                <p:cTn id="40" presetID="22" presetClass="entr" presetSubtype="8" fill="hold" grpId="0" nodeType="withEffect" nodePh="1">
                                  <p:stCondLst>
                                    <p:cond delay="0"/>
                                  </p:stCondLst>
                                  <p:endCondLst>
                                    <p:cond evt="begin" delay="0">
                                      <p:tn val="40"/>
                                    </p:cond>
                                  </p:endCondLst>
                                  <p:childTnLst>
                                    <p:set>
                                      <p:cBhvr>
                                        <p:cTn id="41" dur="1" fill="hold">
                                          <p:stCondLst>
                                            <p:cond delay="0"/>
                                          </p:stCondLst>
                                        </p:cTn>
                                        <p:tgtEl>
                                          <p:spTgt spid="25">
                                            <p:txEl>
                                              <p:pRg st="0" end="0"/>
                                            </p:txEl>
                                          </p:spTgt>
                                        </p:tgtEl>
                                        <p:attrNameLst>
                                          <p:attrName>style.visibility</p:attrName>
                                        </p:attrNameLst>
                                      </p:cBhvr>
                                      <p:to>
                                        <p:strVal val="visible"/>
                                      </p:to>
                                    </p:set>
                                    <p:animEffect transition="in" filter="wipe(left)">
                                      <p:cBhvr>
                                        <p:cTn id="42" dur="500"/>
                                        <p:tgtEl>
                                          <p:spTgt spid="25">
                                            <p:txEl>
                                              <p:pRg st="0" end="0"/>
                                            </p:txEl>
                                          </p:spTgt>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par>
                                <p:cTn id="49" presetID="22" presetClass="entr" presetSubtype="8" fill="hold" grpId="0" nodeType="withEffect" nodePh="1">
                                  <p:stCondLst>
                                    <p:cond delay="0"/>
                                  </p:stCondLst>
                                  <p:endCondLst>
                                    <p:cond evt="begin" delay="0">
                                      <p:tn val="49"/>
                                    </p:cond>
                                  </p:endCondLst>
                                  <p:childTnLst>
                                    <p:set>
                                      <p:cBhvr>
                                        <p:cTn id="50" dur="1" fill="hold">
                                          <p:stCondLst>
                                            <p:cond delay="0"/>
                                          </p:stCondLst>
                                        </p:cTn>
                                        <p:tgtEl>
                                          <p:spTgt spid="27">
                                            <p:txEl>
                                              <p:pRg st="0" end="0"/>
                                            </p:txEl>
                                          </p:spTgt>
                                        </p:tgtEl>
                                        <p:attrNameLst>
                                          <p:attrName>style.visibility</p:attrName>
                                        </p:attrNameLst>
                                      </p:cBhvr>
                                      <p:to>
                                        <p:strVal val="visible"/>
                                      </p:to>
                                    </p:set>
                                    <p:animEffect transition="in" filter="wipe(left)">
                                      <p:cBhvr>
                                        <p:cTn id="51"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0" grpId="0" bldLvl="0" animBg="1"/>
      <p:bldP spid="22" grpId="0" bldLvl="0" animBg="1"/>
      <p:bldP spid="23"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ldLvl="0" animBg="1"/>
      <p:bldP spid="2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bldLvl="0" animBg="1"/>
      <p:bldP spid="27"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3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17"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5.xml"/><Relationship Id="rId7" Type="http://schemas.openxmlformats.org/officeDocument/2006/relationships/image" Target="../media/image1.jpeg"/><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theme" Target="../theme/theme2.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3.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4.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910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hf hdr="0" ftr="0" dt="0"/>
  <p:txStyles>
    <p:titleStyle>
      <a:lvl1pPr algn="ctr" defTabSz="1218170" rtl="0" eaLnBrk="1" latinLnBrk="0" hangingPunct="1">
        <a:spcBef>
          <a:spcPct val="0"/>
        </a:spcBef>
        <a:buNone/>
        <a:defRPr sz="5864" kern="1200">
          <a:solidFill>
            <a:schemeClr val="tx1"/>
          </a:solidFill>
          <a:latin typeface="+mj-lt"/>
          <a:ea typeface="+mj-ea"/>
          <a:cs typeface="+mj-cs"/>
        </a:defRPr>
      </a:lvl1pPr>
    </p:titleStyle>
    <p:bodyStyle>
      <a:lvl1pPr marL="457051" indent="-457051" algn="l" defTabSz="1218170" rtl="0" eaLnBrk="1" latinLnBrk="0" hangingPunct="1">
        <a:spcBef>
          <a:spcPct val="20000"/>
        </a:spcBef>
        <a:buFont typeface="Arial" panose="020B0604020202020204" pitchFamily="34" charset="0"/>
        <a:buChar char="•"/>
        <a:defRPr sz="4264" kern="1200">
          <a:solidFill>
            <a:schemeClr val="tx1"/>
          </a:solidFill>
          <a:latin typeface="+mn-lt"/>
          <a:ea typeface="+mn-ea"/>
          <a:cs typeface="+mn-cs"/>
        </a:defRPr>
      </a:lvl1pPr>
      <a:lvl2pPr marL="990278" indent="-380876" algn="l" defTabSz="1218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2870" indent="-304700" algn="l" defTabSz="1218170" rtl="0" eaLnBrk="1" latinLnBrk="0" hangingPunct="1">
        <a:spcBef>
          <a:spcPct val="20000"/>
        </a:spcBef>
        <a:buFont typeface="Arial" panose="020B0604020202020204" pitchFamily="34" charset="0"/>
        <a:buChar char="•"/>
        <a:defRPr sz="3199" kern="1200">
          <a:solidFill>
            <a:schemeClr val="tx1"/>
          </a:solidFill>
          <a:latin typeface="+mn-lt"/>
          <a:ea typeface="+mn-ea"/>
          <a:cs typeface="+mn-cs"/>
        </a:defRPr>
      </a:lvl3pPr>
      <a:lvl4pPr marL="2132272" indent="-304700" algn="l" defTabSz="1218170" rtl="0" eaLnBrk="1" latinLnBrk="0" hangingPunct="1">
        <a:spcBef>
          <a:spcPct val="20000"/>
        </a:spcBef>
        <a:buFont typeface="Arial" panose="020B0604020202020204" pitchFamily="34" charset="0"/>
        <a:buChar char="–"/>
        <a:defRPr sz="2664" kern="1200">
          <a:solidFill>
            <a:schemeClr val="tx1"/>
          </a:solidFill>
          <a:latin typeface="+mn-lt"/>
          <a:ea typeface="+mn-ea"/>
          <a:cs typeface="+mn-cs"/>
        </a:defRPr>
      </a:lvl4pPr>
      <a:lvl5pPr marL="2741674" indent="-304700" algn="l" defTabSz="1218170" rtl="0" eaLnBrk="1" latinLnBrk="0" hangingPunct="1">
        <a:spcBef>
          <a:spcPct val="20000"/>
        </a:spcBef>
        <a:buFont typeface="Arial" panose="020B0604020202020204" pitchFamily="34" charset="0"/>
        <a:buChar char="»"/>
        <a:defRPr sz="2664" kern="1200">
          <a:solidFill>
            <a:schemeClr val="tx1"/>
          </a:solidFill>
          <a:latin typeface="+mn-lt"/>
          <a:ea typeface="+mn-ea"/>
          <a:cs typeface="+mn-cs"/>
        </a:defRPr>
      </a:lvl5pPr>
      <a:lvl6pPr marL="3351076" indent="-304700" algn="l" defTabSz="1218170" rtl="0" eaLnBrk="1" latinLnBrk="0" hangingPunct="1">
        <a:spcBef>
          <a:spcPct val="20000"/>
        </a:spcBef>
        <a:buFont typeface="Arial" panose="020B0604020202020204" pitchFamily="34" charset="0"/>
        <a:buChar char="•"/>
        <a:defRPr sz="2664" kern="1200">
          <a:solidFill>
            <a:schemeClr val="tx1"/>
          </a:solidFill>
          <a:latin typeface="+mn-lt"/>
          <a:ea typeface="+mn-ea"/>
          <a:cs typeface="+mn-cs"/>
        </a:defRPr>
      </a:lvl6pPr>
      <a:lvl7pPr marL="3959844" indent="-304700" algn="l" defTabSz="1218170" rtl="0" eaLnBrk="1" latinLnBrk="0" hangingPunct="1">
        <a:spcBef>
          <a:spcPct val="20000"/>
        </a:spcBef>
        <a:buFont typeface="Arial" panose="020B0604020202020204" pitchFamily="34" charset="0"/>
        <a:buChar char="•"/>
        <a:defRPr sz="2664" kern="1200">
          <a:solidFill>
            <a:schemeClr val="tx1"/>
          </a:solidFill>
          <a:latin typeface="+mn-lt"/>
          <a:ea typeface="+mn-ea"/>
          <a:cs typeface="+mn-cs"/>
        </a:defRPr>
      </a:lvl7pPr>
      <a:lvl8pPr marL="4569246" indent="-304700" algn="l" defTabSz="1218170" rtl="0" eaLnBrk="1" latinLnBrk="0" hangingPunct="1">
        <a:spcBef>
          <a:spcPct val="20000"/>
        </a:spcBef>
        <a:buFont typeface="Arial" panose="020B0604020202020204" pitchFamily="34" charset="0"/>
        <a:buChar char="•"/>
        <a:defRPr sz="2664" kern="1200">
          <a:solidFill>
            <a:schemeClr val="tx1"/>
          </a:solidFill>
          <a:latin typeface="+mn-lt"/>
          <a:ea typeface="+mn-ea"/>
          <a:cs typeface="+mn-cs"/>
        </a:defRPr>
      </a:lvl8pPr>
      <a:lvl9pPr marL="5178647" indent="-304700" algn="l" defTabSz="1218170" rtl="0" eaLnBrk="1" latinLnBrk="0" hangingPunct="1">
        <a:spcBef>
          <a:spcPct val="20000"/>
        </a:spcBef>
        <a:buFont typeface="Arial" panose="020B0604020202020204" pitchFamily="34" charset="0"/>
        <a:buChar char="•"/>
        <a:defRPr sz="2664" kern="1200">
          <a:solidFill>
            <a:schemeClr val="tx1"/>
          </a:solidFill>
          <a:latin typeface="+mn-lt"/>
          <a:ea typeface="+mn-ea"/>
          <a:cs typeface="+mn-cs"/>
        </a:defRPr>
      </a:lvl9pPr>
    </p:bodyStyle>
    <p:otherStyle>
      <a:defPPr>
        <a:defRPr lang="en-US"/>
      </a:defPPr>
      <a:lvl1pPr marL="0" algn="l" defTabSz="1218170" rtl="0" eaLnBrk="1" latinLnBrk="0" hangingPunct="1">
        <a:defRPr sz="2399" kern="1200">
          <a:solidFill>
            <a:schemeClr val="tx1"/>
          </a:solidFill>
          <a:latin typeface="+mn-lt"/>
          <a:ea typeface="+mn-ea"/>
          <a:cs typeface="+mn-cs"/>
        </a:defRPr>
      </a:lvl1pPr>
      <a:lvl2pPr marL="609402" algn="l" defTabSz="1218170" rtl="0" eaLnBrk="1" latinLnBrk="0" hangingPunct="1">
        <a:defRPr sz="2399" kern="1200">
          <a:solidFill>
            <a:schemeClr val="tx1"/>
          </a:solidFill>
          <a:latin typeface="+mn-lt"/>
          <a:ea typeface="+mn-ea"/>
          <a:cs typeface="+mn-cs"/>
        </a:defRPr>
      </a:lvl2pPr>
      <a:lvl3pPr marL="1218804" algn="l" defTabSz="1218170" rtl="0" eaLnBrk="1" latinLnBrk="0" hangingPunct="1">
        <a:defRPr sz="2399" kern="1200">
          <a:solidFill>
            <a:schemeClr val="tx1"/>
          </a:solidFill>
          <a:latin typeface="+mn-lt"/>
          <a:ea typeface="+mn-ea"/>
          <a:cs typeface="+mn-cs"/>
        </a:defRPr>
      </a:lvl3pPr>
      <a:lvl4pPr marL="1827572" algn="l" defTabSz="1218170" rtl="0" eaLnBrk="1" latinLnBrk="0" hangingPunct="1">
        <a:defRPr sz="2399" kern="1200">
          <a:solidFill>
            <a:schemeClr val="tx1"/>
          </a:solidFill>
          <a:latin typeface="+mn-lt"/>
          <a:ea typeface="+mn-ea"/>
          <a:cs typeface="+mn-cs"/>
        </a:defRPr>
      </a:lvl4pPr>
      <a:lvl5pPr marL="2436974" algn="l" defTabSz="1218170" rtl="0" eaLnBrk="1" latinLnBrk="0" hangingPunct="1">
        <a:defRPr sz="2399" kern="1200">
          <a:solidFill>
            <a:schemeClr val="tx1"/>
          </a:solidFill>
          <a:latin typeface="+mn-lt"/>
          <a:ea typeface="+mn-ea"/>
          <a:cs typeface="+mn-cs"/>
        </a:defRPr>
      </a:lvl5pPr>
      <a:lvl6pPr marL="3046375" algn="l" defTabSz="1218170" rtl="0" eaLnBrk="1" latinLnBrk="0" hangingPunct="1">
        <a:defRPr sz="2399" kern="1200">
          <a:solidFill>
            <a:schemeClr val="tx1"/>
          </a:solidFill>
          <a:latin typeface="+mn-lt"/>
          <a:ea typeface="+mn-ea"/>
          <a:cs typeface="+mn-cs"/>
        </a:defRPr>
      </a:lvl6pPr>
      <a:lvl7pPr marL="3655777" algn="l" defTabSz="1218170" rtl="0" eaLnBrk="1" latinLnBrk="0" hangingPunct="1">
        <a:defRPr sz="2399" kern="1200">
          <a:solidFill>
            <a:schemeClr val="tx1"/>
          </a:solidFill>
          <a:latin typeface="+mn-lt"/>
          <a:ea typeface="+mn-ea"/>
          <a:cs typeface="+mn-cs"/>
        </a:defRPr>
      </a:lvl7pPr>
      <a:lvl8pPr marL="4264544" algn="l" defTabSz="1218170" rtl="0" eaLnBrk="1" latinLnBrk="0" hangingPunct="1">
        <a:defRPr sz="2399" kern="1200">
          <a:solidFill>
            <a:schemeClr val="tx1"/>
          </a:solidFill>
          <a:latin typeface="+mn-lt"/>
          <a:ea typeface="+mn-ea"/>
          <a:cs typeface="+mn-cs"/>
        </a:defRPr>
      </a:lvl8pPr>
      <a:lvl9pPr marL="4873946" algn="l" defTabSz="1218170"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7">
            <a:lum/>
          </a:blip>
          <a:srcRect/>
          <a:stretch>
            <a:fillRect t="-3000" b="-3000"/>
          </a:stretch>
        </a:blipFill>
        <a:effectLst/>
      </p:bgPr>
    </p:bg>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solidFill>
                  <a:srgbClr val="000000">
                    <a:tint val="75000"/>
                  </a:srgbClr>
                </a:solidFill>
              </a:rPr>
              <a:pPr/>
              <a:t>2018/1/24</a:t>
            </a:fld>
            <a:endParaRPr lang="zh-CN" altLang="en-US">
              <a:solidFill>
                <a:srgbClr val="000000">
                  <a:tint val="75000"/>
                </a:srgb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solidFill>
                <a:srgbClr val="000000">
                  <a:tint val="75000"/>
                </a:srgb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solidFill>
                  <a:srgbClr val="000000">
                    <a:tint val="75000"/>
                  </a:srgbClr>
                </a:solidFill>
              </a:rPr>
              <a:pPr/>
              <a:t>‹#›</a:t>
            </a:fld>
            <a:endParaRPr lang="zh-CN" altLang="en-US">
              <a:solidFill>
                <a:srgbClr val="000000">
                  <a:tint val="75000"/>
                </a:srgbClr>
              </a:solidFill>
            </a:endParaRPr>
          </a:p>
        </p:txBody>
      </p:sp>
      <p:sp>
        <p:nvSpPr>
          <p:cNvPr id="12" name="矩形 11"/>
          <p:cNvSpPr/>
          <p:nvPr userDrawn="1"/>
        </p:nvSpPr>
        <p:spPr>
          <a:xfrm>
            <a:off x="0" y="0"/>
            <a:ext cx="12192000" cy="6858000"/>
          </a:xfrm>
          <a:prstGeom prst="rect">
            <a:avLst/>
          </a:prstGeom>
          <a:solidFill>
            <a:srgbClr val="F7F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FFFF"/>
              </a:solidFill>
            </a:endParaRPr>
          </a:p>
        </p:txBody>
      </p:sp>
    </p:spTree>
    <p:extLst>
      <p:ext uri="{BB962C8B-B14F-4D97-AF65-F5344CB8AC3E}">
        <p14:creationId xmlns:p14="http://schemas.microsoft.com/office/powerpoint/2010/main" val="103301455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Lst>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1" y="274655"/>
            <a:ext cx="10972801" cy="1143072"/>
          </a:xfrm>
          <a:prstGeom prst="rect">
            <a:avLst/>
          </a:prstGeom>
        </p:spPr>
        <p:txBody>
          <a:bodyPr vert="horz" lIns="80229" tIns="40115" rIns="80229" bIns="40115"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1" y="1600302"/>
            <a:ext cx="10972801" cy="4526249"/>
          </a:xfrm>
          <a:prstGeom prst="rect">
            <a:avLst/>
          </a:prstGeom>
        </p:spPr>
        <p:txBody>
          <a:bodyPr vert="horz" lIns="80229" tIns="40115" rIns="80229" bIns="4011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1" y="6356753"/>
            <a:ext cx="2844801" cy="365148"/>
          </a:xfrm>
          <a:prstGeom prst="rect">
            <a:avLst/>
          </a:prstGeom>
        </p:spPr>
        <p:txBody>
          <a:bodyPr vert="horz" lIns="80229" tIns="40115" rIns="80229" bIns="40115" rtlCol="0" anchor="ctr"/>
          <a:lstStyle>
            <a:lvl1pPr algn="l">
              <a:defRPr sz="1487">
                <a:solidFill>
                  <a:schemeClr val="tx1">
                    <a:tint val="75000"/>
                  </a:schemeClr>
                </a:solidFill>
              </a:defRPr>
            </a:lvl1pPr>
          </a:lstStyle>
          <a:p>
            <a:fld id="{530820CF-B880-4189-942D-D702A7CBA730}"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1" y="6356753"/>
            <a:ext cx="3860800" cy="365148"/>
          </a:xfrm>
          <a:prstGeom prst="rect">
            <a:avLst/>
          </a:prstGeom>
        </p:spPr>
        <p:txBody>
          <a:bodyPr vert="horz" lIns="80229" tIns="40115" rIns="80229" bIns="40115" rtlCol="0" anchor="ctr"/>
          <a:lstStyle>
            <a:lvl1pPr algn="ctr">
              <a:defRPr sz="1487">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1" y="6356753"/>
            <a:ext cx="2844801" cy="365148"/>
          </a:xfrm>
          <a:prstGeom prst="rect">
            <a:avLst/>
          </a:prstGeom>
        </p:spPr>
        <p:txBody>
          <a:bodyPr vert="horz" lIns="80229" tIns="40115" rIns="80229" bIns="40115" rtlCol="0" anchor="ctr"/>
          <a:lstStyle>
            <a:lvl1pPr algn="r">
              <a:defRPr sz="1487">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2313823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mc:AlternateContent xmlns:mc="http://schemas.openxmlformats.org/markup-compatibility/2006">
    <mc:Choice xmlns:p14="http://schemas.microsoft.com/office/powerpoint/2010/main" Requires="p14">
      <p:transition spd="med" p14:dur="700" advTm="2376">
        <p:fade/>
      </p:transition>
    </mc:Choice>
    <mc:Fallback>
      <p:transition spd="med" advTm="2376">
        <p:fade/>
      </p:transition>
    </mc:Fallback>
  </mc:AlternateContent>
  <p:txStyles>
    <p:titleStyle>
      <a:lvl1pPr algn="ctr" defTabSz="1086246" rtl="0" eaLnBrk="1" latinLnBrk="0" hangingPunct="1">
        <a:spcBef>
          <a:spcPct val="0"/>
        </a:spcBef>
        <a:buNone/>
        <a:defRPr sz="5280" kern="1200">
          <a:solidFill>
            <a:schemeClr val="tx1"/>
          </a:solidFill>
          <a:latin typeface="+mj-lt"/>
          <a:ea typeface="+mj-ea"/>
          <a:cs typeface="+mj-cs"/>
        </a:defRPr>
      </a:lvl1pPr>
    </p:titleStyle>
    <p:bodyStyle>
      <a:lvl1pPr marL="408083" indent="-408083" algn="l" defTabSz="1086246" rtl="0" eaLnBrk="1" latinLnBrk="0" hangingPunct="1">
        <a:spcBef>
          <a:spcPct val="20000"/>
        </a:spcBef>
        <a:buFont typeface="Arial" panose="020B0604020202020204" pitchFamily="34" charset="0"/>
        <a:buChar char="•"/>
        <a:defRPr sz="3793" kern="1200">
          <a:solidFill>
            <a:schemeClr val="tx1"/>
          </a:solidFill>
          <a:latin typeface="+mn-lt"/>
          <a:ea typeface="+mn-ea"/>
          <a:cs typeface="+mn-cs"/>
        </a:defRPr>
      </a:lvl1pPr>
      <a:lvl2pPr marL="883051" indent="-339505" algn="l" defTabSz="1086246" rtl="0" eaLnBrk="1" latinLnBrk="0" hangingPunct="1">
        <a:spcBef>
          <a:spcPct val="20000"/>
        </a:spcBef>
        <a:buFont typeface="Arial" panose="020B0604020202020204" pitchFamily="34" charset="0"/>
        <a:buChar char="–"/>
        <a:defRPr sz="3387" kern="1200">
          <a:solidFill>
            <a:schemeClr val="tx1"/>
          </a:solidFill>
          <a:latin typeface="+mn-lt"/>
          <a:ea typeface="+mn-ea"/>
          <a:cs typeface="+mn-cs"/>
        </a:defRPr>
      </a:lvl2pPr>
      <a:lvl3pPr marL="1358019" indent="-271773" algn="l" defTabSz="1086246" rtl="0" eaLnBrk="1" latinLnBrk="0" hangingPunct="1">
        <a:spcBef>
          <a:spcPct val="20000"/>
        </a:spcBef>
        <a:buFont typeface="Arial" panose="020B0604020202020204" pitchFamily="34" charset="0"/>
        <a:buChar char="•"/>
        <a:defRPr sz="2847" kern="1200">
          <a:solidFill>
            <a:schemeClr val="tx1"/>
          </a:solidFill>
          <a:latin typeface="+mn-lt"/>
          <a:ea typeface="+mn-ea"/>
          <a:cs typeface="+mn-cs"/>
        </a:defRPr>
      </a:lvl3pPr>
      <a:lvl4pPr marL="1901566" indent="-271773" algn="l" defTabSz="1086246" rtl="0" eaLnBrk="1" latinLnBrk="0" hangingPunct="1">
        <a:spcBef>
          <a:spcPct val="20000"/>
        </a:spcBef>
        <a:buFont typeface="Arial" panose="020B0604020202020204" pitchFamily="34" charset="0"/>
        <a:buChar char="–"/>
        <a:defRPr sz="2440" kern="1200">
          <a:solidFill>
            <a:schemeClr val="tx1"/>
          </a:solidFill>
          <a:latin typeface="+mn-lt"/>
          <a:ea typeface="+mn-ea"/>
          <a:cs typeface="+mn-cs"/>
        </a:defRPr>
      </a:lvl4pPr>
      <a:lvl5pPr marL="2445112" indent="-271773" algn="l" defTabSz="1086246" rtl="0" eaLnBrk="1" latinLnBrk="0" hangingPunct="1">
        <a:spcBef>
          <a:spcPct val="20000"/>
        </a:spcBef>
        <a:buFont typeface="Arial" panose="020B0604020202020204" pitchFamily="34" charset="0"/>
        <a:buChar char="»"/>
        <a:defRPr sz="2440" kern="1200">
          <a:solidFill>
            <a:schemeClr val="tx1"/>
          </a:solidFill>
          <a:latin typeface="+mn-lt"/>
          <a:ea typeface="+mn-ea"/>
          <a:cs typeface="+mn-cs"/>
        </a:defRPr>
      </a:lvl5pPr>
      <a:lvl6pPr marL="2988659" indent="-271773" algn="l" defTabSz="1086246" rtl="0" eaLnBrk="1" latinLnBrk="0" hangingPunct="1">
        <a:spcBef>
          <a:spcPct val="20000"/>
        </a:spcBef>
        <a:buFont typeface="Arial" panose="020B0604020202020204" pitchFamily="34" charset="0"/>
        <a:buChar char="•"/>
        <a:defRPr sz="2440" kern="1200">
          <a:solidFill>
            <a:schemeClr val="tx1"/>
          </a:solidFill>
          <a:latin typeface="+mn-lt"/>
          <a:ea typeface="+mn-ea"/>
          <a:cs typeface="+mn-cs"/>
        </a:defRPr>
      </a:lvl6pPr>
      <a:lvl7pPr marL="3531358" indent="-271773" algn="l" defTabSz="1086246" rtl="0" eaLnBrk="1" latinLnBrk="0" hangingPunct="1">
        <a:spcBef>
          <a:spcPct val="20000"/>
        </a:spcBef>
        <a:buFont typeface="Arial" panose="020B0604020202020204" pitchFamily="34" charset="0"/>
        <a:buChar char="•"/>
        <a:defRPr sz="2440" kern="1200">
          <a:solidFill>
            <a:schemeClr val="tx1"/>
          </a:solidFill>
          <a:latin typeface="+mn-lt"/>
          <a:ea typeface="+mn-ea"/>
          <a:cs typeface="+mn-cs"/>
        </a:defRPr>
      </a:lvl7pPr>
      <a:lvl8pPr marL="4074905" indent="-271773" algn="l" defTabSz="1086246" rtl="0" eaLnBrk="1" latinLnBrk="0" hangingPunct="1">
        <a:spcBef>
          <a:spcPct val="20000"/>
        </a:spcBef>
        <a:buFont typeface="Arial" panose="020B0604020202020204" pitchFamily="34" charset="0"/>
        <a:buChar char="•"/>
        <a:defRPr sz="2440" kern="1200">
          <a:solidFill>
            <a:schemeClr val="tx1"/>
          </a:solidFill>
          <a:latin typeface="+mn-lt"/>
          <a:ea typeface="+mn-ea"/>
          <a:cs typeface="+mn-cs"/>
        </a:defRPr>
      </a:lvl8pPr>
      <a:lvl9pPr marL="4618451" indent="-271773" algn="l" defTabSz="1086246" rtl="0" eaLnBrk="1" latinLnBrk="0" hangingPunct="1">
        <a:spcBef>
          <a:spcPct val="20000"/>
        </a:spcBef>
        <a:buFont typeface="Arial" panose="020B0604020202020204" pitchFamily="34" charset="0"/>
        <a:buChar char="•"/>
        <a:defRPr sz="2440" kern="1200">
          <a:solidFill>
            <a:schemeClr val="tx1"/>
          </a:solidFill>
          <a:latin typeface="+mn-lt"/>
          <a:ea typeface="+mn-ea"/>
          <a:cs typeface="+mn-cs"/>
        </a:defRPr>
      </a:lvl9pPr>
    </p:bodyStyle>
    <p:otherStyle>
      <a:defPPr>
        <a:defRPr lang="zh-CN"/>
      </a:defPPr>
      <a:lvl1pPr marL="0" algn="l" defTabSz="1086246" rtl="0" eaLnBrk="1" latinLnBrk="0" hangingPunct="1">
        <a:defRPr sz="2167" kern="1200">
          <a:solidFill>
            <a:schemeClr val="tx1"/>
          </a:solidFill>
          <a:latin typeface="+mn-lt"/>
          <a:ea typeface="+mn-ea"/>
          <a:cs typeface="+mn-cs"/>
        </a:defRPr>
      </a:lvl1pPr>
      <a:lvl2pPr marL="543546" algn="l" defTabSz="1086246" rtl="0" eaLnBrk="1" latinLnBrk="0" hangingPunct="1">
        <a:defRPr sz="2167" kern="1200">
          <a:solidFill>
            <a:schemeClr val="tx1"/>
          </a:solidFill>
          <a:latin typeface="+mn-lt"/>
          <a:ea typeface="+mn-ea"/>
          <a:cs typeface="+mn-cs"/>
        </a:defRPr>
      </a:lvl2pPr>
      <a:lvl3pPr marL="1086246" algn="l" defTabSz="1086246" rtl="0" eaLnBrk="1" latinLnBrk="0" hangingPunct="1">
        <a:defRPr sz="2167" kern="1200">
          <a:solidFill>
            <a:schemeClr val="tx1"/>
          </a:solidFill>
          <a:latin typeface="+mn-lt"/>
          <a:ea typeface="+mn-ea"/>
          <a:cs typeface="+mn-cs"/>
        </a:defRPr>
      </a:lvl3pPr>
      <a:lvl4pPr marL="1629793" algn="l" defTabSz="1086246" rtl="0" eaLnBrk="1" latinLnBrk="0" hangingPunct="1">
        <a:defRPr sz="2167" kern="1200">
          <a:solidFill>
            <a:schemeClr val="tx1"/>
          </a:solidFill>
          <a:latin typeface="+mn-lt"/>
          <a:ea typeface="+mn-ea"/>
          <a:cs typeface="+mn-cs"/>
        </a:defRPr>
      </a:lvl4pPr>
      <a:lvl5pPr marL="2173339" algn="l" defTabSz="1086246" rtl="0" eaLnBrk="1" latinLnBrk="0" hangingPunct="1">
        <a:defRPr sz="2167" kern="1200">
          <a:solidFill>
            <a:schemeClr val="tx1"/>
          </a:solidFill>
          <a:latin typeface="+mn-lt"/>
          <a:ea typeface="+mn-ea"/>
          <a:cs typeface="+mn-cs"/>
        </a:defRPr>
      </a:lvl5pPr>
      <a:lvl6pPr marL="2716885" algn="l" defTabSz="1086246" rtl="0" eaLnBrk="1" latinLnBrk="0" hangingPunct="1">
        <a:defRPr sz="2167" kern="1200">
          <a:solidFill>
            <a:schemeClr val="tx1"/>
          </a:solidFill>
          <a:latin typeface="+mn-lt"/>
          <a:ea typeface="+mn-ea"/>
          <a:cs typeface="+mn-cs"/>
        </a:defRPr>
      </a:lvl6pPr>
      <a:lvl7pPr marL="3259585" algn="l" defTabSz="1086246" rtl="0" eaLnBrk="1" latinLnBrk="0" hangingPunct="1">
        <a:defRPr sz="2167" kern="1200">
          <a:solidFill>
            <a:schemeClr val="tx1"/>
          </a:solidFill>
          <a:latin typeface="+mn-lt"/>
          <a:ea typeface="+mn-ea"/>
          <a:cs typeface="+mn-cs"/>
        </a:defRPr>
      </a:lvl7pPr>
      <a:lvl8pPr marL="3803132" algn="l" defTabSz="1086246" rtl="0" eaLnBrk="1" latinLnBrk="0" hangingPunct="1">
        <a:defRPr sz="2167" kern="1200">
          <a:solidFill>
            <a:schemeClr val="tx1"/>
          </a:solidFill>
          <a:latin typeface="+mn-lt"/>
          <a:ea typeface="+mn-ea"/>
          <a:cs typeface="+mn-cs"/>
        </a:defRPr>
      </a:lvl8pPr>
      <a:lvl9pPr marL="4346678" algn="l" defTabSz="1086246" rtl="0" eaLnBrk="1" latinLnBrk="0" hangingPunct="1">
        <a:defRPr sz="216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4E8457-BC06-46E7-A022-50363425AE9C}" type="datetimeFigureOut">
              <a:rPr lang="zh-CN" altLang="en-US" smtClean="0">
                <a:solidFill>
                  <a:prstClr val="black">
                    <a:tint val="75000"/>
                  </a:prstClr>
                </a:solidFill>
              </a:rPr>
              <a:pPr/>
              <a:t>2018/1/24</a:t>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BB394-6DAB-423B-BD9C-CDD39634F004}"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9244394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3.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8.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3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881" y="-37385"/>
            <a:ext cx="12185064" cy="6852183"/>
          </a:xfrm>
          <a:prstGeom prst="rect">
            <a:avLst/>
          </a:prstGeom>
          <a:solidFill>
            <a:srgbClr val="A4B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zh-CN" altLang="en-US" sz="2664">
              <a:solidFill>
                <a:srgbClr val="FFFFFF"/>
              </a:solidFill>
            </a:endParaRPr>
          </a:p>
        </p:txBody>
      </p:sp>
      <p:sp>
        <p:nvSpPr>
          <p:cNvPr id="2" name="灯片编号占位符 1"/>
          <p:cNvSpPr>
            <a:spLocks noGrp="1"/>
          </p:cNvSpPr>
          <p:nvPr>
            <p:ph type="sldNum" sz="quarter" idx="4"/>
          </p:nvPr>
        </p:nvSpPr>
        <p:spPr>
          <a:xfrm>
            <a:off x="11543463" y="448518"/>
            <a:ext cx="507712" cy="365975"/>
          </a:xfrm>
        </p:spPr>
        <p:txBody>
          <a:bodyPr/>
          <a:lstStyle/>
          <a:p>
            <a:fld id="{C136B7D2-B98C-44FD-8D04-7EC62A564975}" type="slidenum">
              <a:rPr lang="en-US" smtClean="0">
                <a:solidFill>
                  <a:srgbClr val="262626">
                    <a:lumMod val="50000"/>
                    <a:lumOff val="50000"/>
                  </a:srgbClr>
                </a:solidFill>
              </a:rPr>
              <a:pPr/>
              <a:t>1</a:t>
            </a:fld>
            <a:endParaRPr lang="en-US" dirty="0">
              <a:solidFill>
                <a:srgbClr val="262626">
                  <a:lumMod val="50000"/>
                  <a:lumOff val="50000"/>
                </a:srgbClr>
              </a:solidFill>
            </a:endParaRPr>
          </a:p>
        </p:txBody>
      </p:sp>
      <p:sp>
        <p:nvSpPr>
          <p:cNvPr id="17" name="灯片编号占位符 1"/>
          <p:cNvSpPr txBox="1"/>
          <p:nvPr/>
        </p:nvSpPr>
        <p:spPr>
          <a:xfrm>
            <a:off x="5651825" y="452711"/>
            <a:ext cx="507712" cy="365975"/>
          </a:xfrm>
          <a:prstGeom prst="rect">
            <a:avLst/>
          </a:prstGeom>
        </p:spPr>
        <p:txBody>
          <a:bodyPr anchor="ctr"/>
          <a:lstStyle>
            <a:defPPr>
              <a:defRPr lang="en-US"/>
            </a:defPPr>
            <a:lvl1pPr marL="0" algn="ctr" defTabSz="1031240" rtl="0" eaLnBrk="1" latinLnBrk="0" hangingPunct="1">
              <a:defRPr sz="900" b="1" kern="1200">
                <a:solidFill>
                  <a:schemeClr val="tx1">
                    <a:lumMod val="50000"/>
                    <a:lumOff val="50000"/>
                  </a:schemeClr>
                </a:solidFill>
                <a:latin typeface="+mn-lt"/>
                <a:ea typeface="+mn-ea"/>
                <a:cs typeface="+mn-cs"/>
              </a:defRPr>
            </a:lvl1pPr>
            <a:lvl2pPr marL="515620" algn="l" defTabSz="1031240" rtl="0" eaLnBrk="1" latinLnBrk="0" hangingPunct="1">
              <a:defRPr sz="2000" kern="1200">
                <a:solidFill>
                  <a:schemeClr val="tx1"/>
                </a:solidFill>
                <a:latin typeface="+mn-lt"/>
                <a:ea typeface="+mn-ea"/>
                <a:cs typeface="+mn-cs"/>
              </a:defRPr>
            </a:lvl2pPr>
            <a:lvl3pPr marL="1031875" algn="l" defTabSz="1031240" rtl="0" eaLnBrk="1" latinLnBrk="0" hangingPunct="1">
              <a:defRPr sz="2000" kern="1200">
                <a:solidFill>
                  <a:schemeClr val="tx1"/>
                </a:solidFill>
                <a:latin typeface="+mn-lt"/>
                <a:ea typeface="+mn-ea"/>
                <a:cs typeface="+mn-cs"/>
              </a:defRPr>
            </a:lvl3pPr>
            <a:lvl4pPr marL="1547495" algn="l" defTabSz="1031240" rtl="0" eaLnBrk="1" latinLnBrk="0" hangingPunct="1">
              <a:defRPr sz="2000" kern="1200">
                <a:solidFill>
                  <a:schemeClr val="tx1"/>
                </a:solidFill>
                <a:latin typeface="+mn-lt"/>
                <a:ea typeface="+mn-ea"/>
                <a:cs typeface="+mn-cs"/>
              </a:defRPr>
            </a:lvl4pPr>
            <a:lvl5pPr marL="2063115" algn="l" defTabSz="1031240" rtl="0" eaLnBrk="1" latinLnBrk="0" hangingPunct="1">
              <a:defRPr sz="2000" kern="1200">
                <a:solidFill>
                  <a:schemeClr val="tx1"/>
                </a:solidFill>
                <a:latin typeface="+mn-lt"/>
                <a:ea typeface="+mn-ea"/>
                <a:cs typeface="+mn-cs"/>
              </a:defRPr>
            </a:lvl5pPr>
            <a:lvl6pPr marL="2579370" algn="l" defTabSz="1031240" rtl="0" eaLnBrk="1" latinLnBrk="0" hangingPunct="1">
              <a:defRPr sz="2000" kern="1200">
                <a:solidFill>
                  <a:schemeClr val="tx1"/>
                </a:solidFill>
                <a:latin typeface="+mn-lt"/>
                <a:ea typeface="+mn-ea"/>
                <a:cs typeface="+mn-cs"/>
              </a:defRPr>
            </a:lvl6pPr>
            <a:lvl7pPr marL="3094990" algn="l" defTabSz="1031240" rtl="0" eaLnBrk="1" latinLnBrk="0" hangingPunct="1">
              <a:defRPr sz="2000" kern="1200">
                <a:solidFill>
                  <a:schemeClr val="tx1"/>
                </a:solidFill>
                <a:latin typeface="+mn-lt"/>
                <a:ea typeface="+mn-ea"/>
                <a:cs typeface="+mn-cs"/>
              </a:defRPr>
            </a:lvl7pPr>
            <a:lvl8pPr marL="3610610" algn="l" defTabSz="1031240" rtl="0" eaLnBrk="1" latinLnBrk="0" hangingPunct="1">
              <a:defRPr sz="2000" kern="1200">
                <a:solidFill>
                  <a:schemeClr val="tx1"/>
                </a:solidFill>
                <a:latin typeface="+mn-lt"/>
                <a:ea typeface="+mn-ea"/>
                <a:cs typeface="+mn-cs"/>
              </a:defRPr>
            </a:lvl8pPr>
            <a:lvl9pPr marL="4126230" algn="l" defTabSz="1031240" rtl="0" eaLnBrk="1" latinLnBrk="0" hangingPunct="1">
              <a:defRPr sz="2000" kern="1200">
                <a:solidFill>
                  <a:schemeClr val="tx1"/>
                </a:solidFill>
                <a:latin typeface="+mn-lt"/>
                <a:ea typeface="+mn-ea"/>
                <a:cs typeface="+mn-cs"/>
              </a:defRPr>
            </a:lvl9pPr>
          </a:lstStyle>
          <a:p>
            <a:fld id="{C136B7D2-B98C-44FD-8D04-7EC62A564975}" type="slidenum">
              <a:rPr lang="en-US" sz="1200">
                <a:solidFill>
                  <a:srgbClr val="262626">
                    <a:lumMod val="50000"/>
                    <a:lumOff val="50000"/>
                  </a:srgbClr>
                </a:solidFill>
              </a:rPr>
              <a:pPr/>
              <a:t>1</a:t>
            </a:fld>
            <a:endParaRPr lang="en-US" sz="1200" dirty="0">
              <a:solidFill>
                <a:srgbClr val="262626">
                  <a:lumMod val="50000"/>
                  <a:lumOff val="50000"/>
                </a:srgbClr>
              </a:solidFill>
            </a:endParaRPr>
          </a:p>
        </p:txBody>
      </p:sp>
      <p:sp>
        <p:nvSpPr>
          <p:cNvPr id="26" name="矩形 25"/>
          <p:cNvSpPr/>
          <p:nvPr/>
        </p:nvSpPr>
        <p:spPr>
          <a:xfrm>
            <a:off x="3180895" y="471062"/>
            <a:ext cx="5660979" cy="5835292"/>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3694"/>
            <a:endParaRPr lang="zh-CN" altLang="en-US" sz="2664">
              <a:solidFill>
                <a:srgbClr val="FFFFFF"/>
              </a:solidFill>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90278" y="293041"/>
            <a:ext cx="6829559" cy="6563012"/>
          </a:xfrm>
          <a:prstGeom prst="rect">
            <a:avLst/>
          </a:prstGeom>
        </p:spPr>
      </p:pic>
      <p:sp>
        <p:nvSpPr>
          <p:cNvPr id="27" name="矩形 26"/>
          <p:cNvSpPr/>
          <p:nvPr/>
        </p:nvSpPr>
        <p:spPr>
          <a:xfrm>
            <a:off x="2928486" y="1428382"/>
            <a:ext cx="6092533" cy="3631763"/>
          </a:xfrm>
          <a:prstGeom prst="rect">
            <a:avLst/>
          </a:prstGeom>
        </p:spPr>
        <p:txBody>
          <a:bodyPr>
            <a:spAutoFit/>
          </a:bodyPr>
          <a:lstStyle/>
          <a:p>
            <a:pPr algn="ctr" defTabSz="1373694">
              <a:lnSpc>
                <a:spcPts val="6928"/>
              </a:lnSpc>
            </a:pPr>
            <a:r>
              <a:rPr lang="en-US" altLang="zh-CN" sz="4264" b="1" dirty="0">
                <a:solidFill>
                  <a:srgbClr val="262626"/>
                </a:solidFill>
                <a:latin typeface="微软雅黑" panose="020B0503020204020204" charset="-122"/>
                <a:ea typeface="微软雅黑" panose="020B0503020204020204" charset="-122"/>
              </a:rPr>
              <a:t>30</a:t>
            </a:r>
            <a:r>
              <a:rPr lang="en-US" altLang="zh-CN" sz="4264" b="1" dirty="0">
                <a:solidFill>
                  <a:srgbClr val="15AA96"/>
                </a:solidFill>
                <a:latin typeface="微软雅黑" panose="020B0503020204020204" charset="-122"/>
                <a:ea typeface="微软雅黑" panose="020B0503020204020204" charset="-122"/>
              </a:rPr>
              <a:t> </a:t>
            </a:r>
            <a:r>
              <a:rPr lang="zh-CN" altLang="en-US" sz="4264" b="1" dirty="0">
                <a:solidFill>
                  <a:srgbClr val="262626"/>
                </a:solidFill>
                <a:latin typeface="微软雅黑" panose="020B0503020204020204" charset="-122"/>
                <a:ea typeface="微软雅黑" panose="020B0503020204020204" charset="-122"/>
              </a:rPr>
              <a:t>套</a:t>
            </a:r>
          </a:p>
          <a:p>
            <a:pPr algn="ctr" defTabSz="1373694">
              <a:lnSpc>
                <a:spcPts val="6928"/>
              </a:lnSpc>
            </a:pPr>
            <a:r>
              <a:rPr lang="zh-CN" altLang="en-US" sz="4799" b="1">
                <a:solidFill>
                  <a:srgbClr val="A4BBC9"/>
                </a:solidFill>
                <a:latin typeface="微软雅黑" panose="020B0503020204020204" charset="-122"/>
                <a:ea typeface="微软雅黑" panose="020B0503020204020204" charset="-122"/>
              </a:rPr>
              <a:t>清新双色商务</a:t>
            </a:r>
            <a:endParaRPr lang="en-US" altLang="zh-CN" sz="4799" b="1">
              <a:solidFill>
                <a:srgbClr val="A4BBC9"/>
              </a:solidFill>
              <a:latin typeface="微软雅黑" panose="020B0503020204020204" charset="-122"/>
              <a:ea typeface="微软雅黑" panose="020B0503020204020204" charset="-122"/>
            </a:endParaRPr>
          </a:p>
          <a:p>
            <a:pPr algn="ctr" defTabSz="1373694">
              <a:lnSpc>
                <a:spcPts val="6928"/>
              </a:lnSpc>
            </a:pPr>
            <a:r>
              <a:rPr lang="en-US" altLang="zh-CN" sz="5329" b="1">
                <a:solidFill>
                  <a:srgbClr val="262626"/>
                </a:solidFill>
                <a:latin typeface="微软雅黑" panose="020B0503020204020204" charset="-122"/>
                <a:ea typeface="微软雅黑" panose="020B0503020204020204" charset="-122"/>
              </a:rPr>
              <a:t>PPT</a:t>
            </a:r>
            <a:r>
              <a:rPr lang="zh-CN" altLang="en-US" sz="5329" b="1" dirty="0">
                <a:solidFill>
                  <a:srgbClr val="262626"/>
                </a:solidFill>
                <a:latin typeface="微软雅黑" panose="020B0503020204020204" charset="-122"/>
                <a:ea typeface="微软雅黑" panose="020B0503020204020204" charset="-122"/>
              </a:rPr>
              <a:t>图表合集</a:t>
            </a:r>
            <a:endParaRPr lang="en-US" altLang="zh-CN" sz="5329" b="1" dirty="0">
              <a:solidFill>
                <a:srgbClr val="262626"/>
              </a:solidFill>
              <a:latin typeface="微软雅黑" panose="020B0503020204020204" charset="-122"/>
              <a:ea typeface="微软雅黑" panose="020B0503020204020204" charset="-122"/>
            </a:endParaRPr>
          </a:p>
          <a:p>
            <a:pPr algn="ctr" defTabSz="1373694">
              <a:lnSpc>
                <a:spcPts val="6928"/>
              </a:lnSpc>
            </a:pPr>
            <a:endParaRPr lang="zh-CN" altLang="en-US" sz="3733" b="1" dirty="0">
              <a:solidFill>
                <a:srgbClr val="15AA96"/>
              </a:solidFill>
              <a:latin typeface="微软雅黑" panose="020B0503020204020204" charset="-122"/>
              <a:ea typeface="微软雅黑" panose="020B0503020204020204" charset="-122"/>
            </a:endParaRPr>
          </a:p>
        </p:txBody>
      </p:sp>
      <p:sp>
        <p:nvSpPr>
          <p:cNvPr id="14" name="圆角矩形 13"/>
          <p:cNvSpPr/>
          <p:nvPr/>
        </p:nvSpPr>
        <p:spPr>
          <a:xfrm>
            <a:off x="4221701" y="4497735"/>
            <a:ext cx="3602211" cy="456940"/>
          </a:xfrm>
          <a:prstGeom prst="roundRect">
            <a:avLst>
              <a:gd name="adj" fmla="val 50000"/>
            </a:avLst>
          </a:prstGeom>
          <a:solidFill>
            <a:srgbClr val="A4B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867">
                <a:solidFill>
                  <a:srgbClr val="FFFFFF"/>
                </a:solidFill>
                <a:latin typeface="微软雅黑" panose="020B0503020204020204" charset="-122"/>
                <a:ea typeface="微软雅黑" panose="020B0503020204020204" charset="-122"/>
              </a:rPr>
              <a:t>并列关系</a:t>
            </a:r>
            <a:r>
              <a:rPr lang="en-US" altLang="zh-CN" sz="1867">
                <a:solidFill>
                  <a:srgbClr val="FFFFFF"/>
                </a:solidFill>
                <a:latin typeface="微软雅黑" panose="020B0503020204020204" charset="-122"/>
                <a:ea typeface="微软雅黑" panose="020B0503020204020204" charset="-122"/>
              </a:rPr>
              <a:t>/</a:t>
            </a:r>
            <a:r>
              <a:rPr lang="zh-CN" altLang="en-US" sz="1867">
                <a:solidFill>
                  <a:srgbClr val="FFFFFF"/>
                </a:solidFill>
                <a:latin typeface="微软雅黑" panose="020B0503020204020204" charset="-122"/>
                <a:ea typeface="微软雅黑" panose="020B0503020204020204" charset="-122"/>
              </a:rPr>
              <a:t>层级关系</a:t>
            </a:r>
            <a:r>
              <a:rPr lang="en-US" altLang="zh-CN" sz="1867">
                <a:solidFill>
                  <a:srgbClr val="FFFFFF"/>
                </a:solidFill>
                <a:latin typeface="微软雅黑" panose="020B0503020204020204" charset="-122"/>
                <a:ea typeface="微软雅黑" panose="020B0503020204020204" charset="-122"/>
              </a:rPr>
              <a:t>/</a:t>
            </a:r>
            <a:r>
              <a:rPr lang="zh-CN" altLang="en-US" sz="1867">
                <a:solidFill>
                  <a:srgbClr val="FFFFFF"/>
                </a:solidFill>
                <a:latin typeface="微软雅黑" panose="020B0503020204020204" charset="-122"/>
                <a:ea typeface="微软雅黑" panose="020B0503020204020204" charset="-122"/>
              </a:rPr>
              <a:t>数据关系</a:t>
            </a:r>
            <a:endParaRPr lang="zh-CN" altLang="en-US" sz="1867" dirty="0">
              <a:solidFill>
                <a:srgbClr val="FFFFFF"/>
              </a:solidFill>
              <a:latin typeface="微软雅黑" panose="020B0503020204020204" charset="-122"/>
              <a:ea typeface="微软雅黑" panose="020B0503020204020204" charset="-122"/>
            </a:endParaRPr>
          </a:p>
        </p:txBody>
      </p:sp>
      <p:sp>
        <p:nvSpPr>
          <p:cNvPr id="15" name="圆角矩形 14"/>
          <p:cNvSpPr/>
          <p:nvPr/>
        </p:nvSpPr>
        <p:spPr>
          <a:xfrm>
            <a:off x="4088852" y="4421575"/>
            <a:ext cx="3845065" cy="613485"/>
          </a:xfrm>
          <a:prstGeom prst="roundRect">
            <a:avLst>
              <a:gd name="adj" fmla="val 50000"/>
            </a:avLst>
          </a:prstGeom>
          <a:noFill/>
          <a:ln>
            <a:solidFill>
              <a:srgbClr val="A4BB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99">
              <a:solidFill>
                <a:srgbClr val="FFFFFF"/>
              </a:solidFill>
            </a:endParaRPr>
          </a:p>
        </p:txBody>
      </p:sp>
      <p:pic>
        <p:nvPicPr>
          <p:cNvPr id="5" name="图片 4"/>
          <p:cNvPicPr>
            <a:picLocks noChangeAspect="1"/>
          </p:cNvPicPr>
          <p:nvPr/>
        </p:nvPicPr>
        <p:blipFill>
          <a:blip r:embed="rId4"/>
          <a:stretch>
            <a:fillRect/>
          </a:stretch>
        </p:blipFill>
        <p:spPr>
          <a:xfrm>
            <a:off x="323616" y="470559"/>
            <a:ext cx="2641523" cy="1422792"/>
          </a:xfrm>
          <a:prstGeom prst="rect">
            <a:avLst/>
          </a:prstGeom>
        </p:spPr>
      </p:pic>
      <p:pic>
        <p:nvPicPr>
          <p:cNvPr id="11" name="图片 10"/>
          <p:cNvPicPr>
            <a:picLocks noChangeAspect="1"/>
          </p:cNvPicPr>
          <p:nvPr/>
        </p:nvPicPr>
        <p:blipFill>
          <a:blip r:embed="rId5"/>
          <a:stretch>
            <a:fillRect/>
          </a:stretch>
        </p:blipFill>
        <p:spPr>
          <a:xfrm>
            <a:off x="9052843" y="470558"/>
            <a:ext cx="2798200" cy="1418457"/>
          </a:xfrm>
          <a:prstGeom prst="rect">
            <a:avLst/>
          </a:prstGeom>
        </p:spPr>
      </p:pic>
      <p:pic>
        <p:nvPicPr>
          <p:cNvPr id="16" name="图片 15"/>
          <p:cNvPicPr>
            <a:picLocks noChangeAspect="1"/>
          </p:cNvPicPr>
          <p:nvPr/>
        </p:nvPicPr>
        <p:blipFill>
          <a:blip r:embed="rId6"/>
          <a:stretch>
            <a:fillRect/>
          </a:stretch>
        </p:blipFill>
        <p:spPr>
          <a:xfrm>
            <a:off x="323616" y="1994471"/>
            <a:ext cx="2641523" cy="1359460"/>
          </a:xfrm>
          <a:prstGeom prst="rect">
            <a:avLst/>
          </a:prstGeom>
        </p:spPr>
      </p:pic>
      <p:pic>
        <p:nvPicPr>
          <p:cNvPr id="18" name="图片 17"/>
          <p:cNvPicPr>
            <a:picLocks noChangeAspect="1"/>
          </p:cNvPicPr>
          <p:nvPr/>
        </p:nvPicPr>
        <p:blipFill>
          <a:blip r:embed="rId7"/>
          <a:stretch>
            <a:fillRect/>
          </a:stretch>
        </p:blipFill>
        <p:spPr>
          <a:xfrm>
            <a:off x="309158" y="3442098"/>
            <a:ext cx="2655981" cy="1376748"/>
          </a:xfrm>
          <a:prstGeom prst="rect">
            <a:avLst/>
          </a:prstGeom>
        </p:spPr>
      </p:pic>
      <p:pic>
        <p:nvPicPr>
          <p:cNvPr id="19" name="图片 18"/>
          <p:cNvPicPr>
            <a:picLocks noChangeAspect="1"/>
          </p:cNvPicPr>
          <p:nvPr/>
        </p:nvPicPr>
        <p:blipFill>
          <a:blip r:embed="rId8"/>
          <a:stretch>
            <a:fillRect/>
          </a:stretch>
        </p:blipFill>
        <p:spPr>
          <a:xfrm>
            <a:off x="309158" y="4902677"/>
            <a:ext cx="2655981" cy="1403676"/>
          </a:xfrm>
          <a:prstGeom prst="rect">
            <a:avLst/>
          </a:prstGeom>
        </p:spPr>
      </p:pic>
      <p:pic>
        <p:nvPicPr>
          <p:cNvPr id="20" name="图片 19"/>
          <p:cNvPicPr>
            <a:picLocks noChangeAspect="1"/>
          </p:cNvPicPr>
          <p:nvPr/>
        </p:nvPicPr>
        <p:blipFill>
          <a:blip r:embed="rId9"/>
          <a:stretch>
            <a:fillRect/>
          </a:stretch>
        </p:blipFill>
        <p:spPr>
          <a:xfrm>
            <a:off x="9052843" y="3453795"/>
            <a:ext cx="2798200" cy="1365051"/>
          </a:xfrm>
          <a:prstGeom prst="rect">
            <a:avLst/>
          </a:prstGeom>
        </p:spPr>
      </p:pic>
      <p:pic>
        <p:nvPicPr>
          <p:cNvPr id="21" name="图片 20"/>
          <p:cNvPicPr>
            <a:picLocks noChangeAspect="1"/>
          </p:cNvPicPr>
          <p:nvPr/>
        </p:nvPicPr>
        <p:blipFill>
          <a:blip r:embed="rId10"/>
          <a:stretch>
            <a:fillRect/>
          </a:stretch>
        </p:blipFill>
        <p:spPr>
          <a:xfrm>
            <a:off x="9052843" y="4912835"/>
            <a:ext cx="2798200" cy="1393517"/>
          </a:xfrm>
          <a:prstGeom prst="rect">
            <a:avLst/>
          </a:prstGeom>
        </p:spPr>
      </p:pic>
      <p:pic>
        <p:nvPicPr>
          <p:cNvPr id="22" name="图片 21"/>
          <p:cNvPicPr>
            <a:picLocks noChangeAspect="1"/>
          </p:cNvPicPr>
          <p:nvPr/>
        </p:nvPicPr>
        <p:blipFill>
          <a:blip r:embed="rId11"/>
          <a:stretch>
            <a:fillRect/>
          </a:stretch>
        </p:blipFill>
        <p:spPr>
          <a:xfrm>
            <a:off x="9051454" y="1969991"/>
            <a:ext cx="2799589" cy="1383941"/>
          </a:xfrm>
          <a:prstGeom prst="rect">
            <a:avLst/>
          </a:prstGeom>
        </p:spPr>
      </p:pic>
    </p:spTree>
    <p:extLst>
      <p:ext uri="{BB962C8B-B14F-4D97-AF65-F5344CB8AC3E}">
        <p14:creationId xmlns:p14="http://schemas.microsoft.com/office/powerpoint/2010/main" val="3429915862"/>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8"/>
          <p:cNvGrpSpPr/>
          <p:nvPr/>
        </p:nvGrpSpPr>
        <p:grpSpPr>
          <a:xfrm>
            <a:off x="1435770" y="2003260"/>
            <a:ext cx="2457329" cy="897321"/>
            <a:chOff x="1518803" y="3430058"/>
            <a:chExt cx="2457329" cy="897321"/>
          </a:xfrm>
        </p:grpSpPr>
        <p:sp>
          <p:nvSpPr>
            <p:cNvPr id="19" name="TextBox 9"/>
            <p:cNvSpPr txBox="1"/>
            <p:nvPr/>
          </p:nvSpPr>
          <p:spPr>
            <a:xfrm>
              <a:off x="1518803" y="3737823"/>
              <a:ext cx="2457329" cy="589556"/>
            </a:xfrm>
            <a:prstGeom prst="rect">
              <a:avLst/>
            </a:prstGeom>
            <a:noFill/>
          </p:spPr>
          <p:txBody>
            <a:bodyPr wrap="square" lIns="96000" tIns="0" rIns="96000" bIns="0" anchor="ctr" anchorCtr="0">
              <a:normAutofit fontScale="85000" lnSpcReduction="20000"/>
            </a:bodyPr>
            <a:lstStyle/>
            <a:p>
              <a:pPr algn="r" defTabSz="1218323">
                <a:lnSpc>
                  <a:spcPct val="120000"/>
                </a:lnSpc>
                <a:defRPr/>
              </a:pPr>
              <a:r>
                <a:rPr lang="zh-CN" altLang="en-US" sz="1400">
                  <a:solidFill>
                    <a:srgbClr val="000000"/>
                  </a:solidFill>
                </a:rPr>
                <a:t>此部分内容作为文字排版占位显示</a:t>
              </a:r>
              <a:br>
                <a:rPr lang="zh-CN" altLang="en-US" sz="1400">
                  <a:solidFill>
                    <a:srgbClr val="000000"/>
                  </a:solidFill>
                </a:rPr>
              </a:br>
              <a:r>
                <a:rPr lang="zh-CN" altLang="en-US" sz="1400">
                  <a:solidFill>
                    <a:srgbClr val="000000"/>
                  </a:solidFill>
                </a:rPr>
                <a:t>（建议使用主题字体）</a:t>
              </a:r>
            </a:p>
          </p:txBody>
        </p:sp>
        <p:sp>
          <p:nvSpPr>
            <p:cNvPr id="20" name="Rectangle 10"/>
            <p:cNvSpPr/>
            <p:nvPr/>
          </p:nvSpPr>
          <p:spPr>
            <a:xfrm>
              <a:off x="1518803" y="3430058"/>
              <a:ext cx="2457329" cy="246221"/>
            </a:xfrm>
            <a:prstGeom prst="rect">
              <a:avLst/>
            </a:prstGeom>
          </p:spPr>
          <p:txBody>
            <a:bodyPr wrap="none" lIns="96000" tIns="0" rIns="96000" bIns="0">
              <a:normAutofit fontScale="85000" lnSpcReduction="20000"/>
            </a:bodyPr>
            <a:lstStyle/>
            <a:p>
              <a:pPr algn="r" defTabSz="1218323">
                <a:defRPr/>
              </a:pPr>
              <a:r>
                <a:rPr lang="zh-CN" altLang="en-US" sz="2400" b="1">
                  <a:solidFill>
                    <a:srgbClr val="A4BBC9"/>
                  </a:solidFill>
                </a:rPr>
                <a:t>标题文本预设</a:t>
              </a:r>
            </a:p>
          </p:txBody>
        </p:sp>
      </p:grpSp>
      <p:grpSp>
        <p:nvGrpSpPr>
          <p:cNvPr id="6" name="Group 11"/>
          <p:cNvGrpSpPr/>
          <p:nvPr/>
        </p:nvGrpSpPr>
        <p:grpSpPr>
          <a:xfrm>
            <a:off x="8309809" y="2003260"/>
            <a:ext cx="2457329" cy="897321"/>
            <a:chOff x="8268607" y="3017352"/>
            <a:chExt cx="2457329" cy="897321"/>
          </a:xfrm>
        </p:grpSpPr>
        <p:sp>
          <p:nvSpPr>
            <p:cNvPr id="17" name="TextBox 12"/>
            <p:cNvSpPr txBox="1"/>
            <p:nvPr/>
          </p:nvSpPr>
          <p:spPr>
            <a:xfrm>
              <a:off x="8268607" y="3325117"/>
              <a:ext cx="2457329" cy="589556"/>
            </a:xfrm>
            <a:prstGeom prst="rect">
              <a:avLst/>
            </a:prstGeom>
            <a:noFill/>
          </p:spPr>
          <p:txBody>
            <a:bodyPr wrap="square" lIns="96000" tIns="0" rIns="96000" bIns="0" anchor="ctr" anchorCtr="0">
              <a:normAutofit fontScale="85000" lnSpcReduction="20000"/>
            </a:bodyPr>
            <a:lstStyle/>
            <a:p>
              <a:pPr defTabSz="1218323">
                <a:lnSpc>
                  <a:spcPct val="120000"/>
                </a:lnSpc>
                <a:defRPr/>
              </a:pPr>
              <a:r>
                <a:rPr lang="zh-CN" altLang="en-US" sz="1400">
                  <a:solidFill>
                    <a:srgbClr val="000000"/>
                  </a:solidFill>
                </a:rPr>
                <a:t>此部分内容作为文字排版占位显示</a:t>
              </a:r>
              <a:br>
                <a:rPr lang="zh-CN" altLang="en-US" sz="1400">
                  <a:solidFill>
                    <a:srgbClr val="000000"/>
                  </a:solidFill>
                </a:rPr>
              </a:br>
              <a:r>
                <a:rPr lang="zh-CN" altLang="en-US" sz="1400">
                  <a:solidFill>
                    <a:srgbClr val="000000"/>
                  </a:solidFill>
                </a:rPr>
                <a:t>（建议使用主题字体）</a:t>
              </a:r>
            </a:p>
          </p:txBody>
        </p:sp>
        <p:sp>
          <p:nvSpPr>
            <p:cNvPr id="18" name="Rectangle 13"/>
            <p:cNvSpPr/>
            <p:nvPr/>
          </p:nvSpPr>
          <p:spPr>
            <a:xfrm>
              <a:off x="8268607" y="3017352"/>
              <a:ext cx="2457329" cy="246221"/>
            </a:xfrm>
            <a:prstGeom prst="rect">
              <a:avLst/>
            </a:prstGeom>
          </p:spPr>
          <p:txBody>
            <a:bodyPr wrap="none" lIns="96000" tIns="0" rIns="96000" bIns="0">
              <a:normAutofit fontScale="85000" lnSpcReduction="20000"/>
            </a:bodyPr>
            <a:lstStyle/>
            <a:p>
              <a:pPr defTabSz="1218323">
                <a:defRPr/>
              </a:pPr>
              <a:r>
                <a:rPr lang="zh-CN" altLang="en-US" sz="2400" b="1">
                  <a:solidFill>
                    <a:srgbClr val="A6937B"/>
                  </a:solidFill>
                </a:rPr>
                <a:t>标题文本预设</a:t>
              </a:r>
            </a:p>
          </p:txBody>
        </p:sp>
      </p:grpSp>
      <p:grpSp>
        <p:nvGrpSpPr>
          <p:cNvPr id="7" name="Group 14"/>
          <p:cNvGrpSpPr/>
          <p:nvPr/>
        </p:nvGrpSpPr>
        <p:grpSpPr>
          <a:xfrm>
            <a:off x="8309809" y="4052613"/>
            <a:ext cx="2457329" cy="897321"/>
            <a:chOff x="8268607" y="3017352"/>
            <a:chExt cx="2457329" cy="897321"/>
          </a:xfrm>
        </p:grpSpPr>
        <p:sp>
          <p:nvSpPr>
            <p:cNvPr id="15" name="TextBox 15"/>
            <p:cNvSpPr txBox="1"/>
            <p:nvPr/>
          </p:nvSpPr>
          <p:spPr>
            <a:xfrm>
              <a:off x="8268607" y="3325117"/>
              <a:ext cx="2457329" cy="589556"/>
            </a:xfrm>
            <a:prstGeom prst="rect">
              <a:avLst/>
            </a:prstGeom>
            <a:noFill/>
          </p:spPr>
          <p:txBody>
            <a:bodyPr wrap="square" lIns="96000" tIns="0" rIns="96000" bIns="0" anchor="ctr" anchorCtr="0">
              <a:normAutofit fontScale="85000" lnSpcReduction="20000"/>
            </a:bodyPr>
            <a:lstStyle/>
            <a:p>
              <a:pPr defTabSz="1218323">
                <a:lnSpc>
                  <a:spcPct val="120000"/>
                </a:lnSpc>
                <a:defRPr/>
              </a:pPr>
              <a:r>
                <a:rPr lang="zh-CN" altLang="en-US" sz="1400">
                  <a:solidFill>
                    <a:srgbClr val="000000"/>
                  </a:solidFill>
                </a:rPr>
                <a:t>此部分内容作为文字排版占位显示</a:t>
              </a:r>
              <a:br>
                <a:rPr lang="zh-CN" altLang="en-US" sz="1400">
                  <a:solidFill>
                    <a:srgbClr val="000000"/>
                  </a:solidFill>
                </a:rPr>
              </a:br>
              <a:r>
                <a:rPr lang="zh-CN" altLang="en-US" sz="1400">
                  <a:solidFill>
                    <a:srgbClr val="000000"/>
                  </a:solidFill>
                </a:rPr>
                <a:t>（建议使用主题字体）</a:t>
              </a:r>
            </a:p>
          </p:txBody>
        </p:sp>
        <p:sp>
          <p:nvSpPr>
            <p:cNvPr id="16" name="Rectangle 16"/>
            <p:cNvSpPr/>
            <p:nvPr/>
          </p:nvSpPr>
          <p:spPr>
            <a:xfrm>
              <a:off x="8268607" y="3017352"/>
              <a:ext cx="2457329" cy="246221"/>
            </a:xfrm>
            <a:prstGeom prst="rect">
              <a:avLst/>
            </a:prstGeom>
          </p:spPr>
          <p:txBody>
            <a:bodyPr wrap="none" lIns="96000" tIns="0" rIns="96000" bIns="0">
              <a:normAutofit fontScale="85000" lnSpcReduction="20000"/>
            </a:bodyPr>
            <a:lstStyle/>
            <a:p>
              <a:pPr defTabSz="1218323">
                <a:defRPr/>
              </a:pPr>
              <a:r>
                <a:rPr lang="zh-CN" altLang="en-US" sz="2400" b="1">
                  <a:solidFill>
                    <a:srgbClr val="A6937B"/>
                  </a:solidFill>
                </a:rPr>
                <a:t>标题文本预设</a:t>
              </a:r>
            </a:p>
          </p:txBody>
        </p:sp>
      </p:grpSp>
      <p:grpSp>
        <p:nvGrpSpPr>
          <p:cNvPr id="8" name="Group 18"/>
          <p:cNvGrpSpPr/>
          <p:nvPr/>
        </p:nvGrpSpPr>
        <p:grpSpPr>
          <a:xfrm>
            <a:off x="1435770" y="4175722"/>
            <a:ext cx="2457329" cy="897321"/>
            <a:chOff x="1518803" y="3430058"/>
            <a:chExt cx="2457329" cy="897321"/>
          </a:xfrm>
        </p:grpSpPr>
        <p:sp>
          <p:nvSpPr>
            <p:cNvPr id="13" name="TextBox 19"/>
            <p:cNvSpPr txBox="1"/>
            <p:nvPr/>
          </p:nvSpPr>
          <p:spPr>
            <a:xfrm>
              <a:off x="1518803" y="3737823"/>
              <a:ext cx="2457329" cy="589556"/>
            </a:xfrm>
            <a:prstGeom prst="rect">
              <a:avLst/>
            </a:prstGeom>
            <a:noFill/>
          </p:spPr>
          <p:txBody>
            <a:bodyPr wrap="square" lIns="96000" tIns="0" rIns="96000" bIns="0" anchor="ctr" anchorCtr="0">
              <a:normAutofit fontScale="85000" lnSpcReduction="20000"/>
            </a:bodyPr>
            <a:lstStyle/>
            <a:p>
              <a:pPr algn="r" defTabSz="1218323">
                <a:lnSpc>
                  <a:spcPct val="120000"/>
                </a:lnSpc>
                <a:defRPr/>
              </a:pPr>
              <a:r>
                <a:rPr lang="zh-CN" altLang="en-US" sz="1400">
                  <a:solidFill>
                    <a:srgbClr val="000000"/>
                  </a:solidFill>
                </a:rPr>
                <a:t>此部分内容作为文字排版占位显示</a:t>
              </a:r>
              <a:br>
                <a:rPr lang="zh-CN" altLang="en-US" sz="1400">
                  <a:solidFill>
                    <a:srgbClr val="000000"/>
                  </a:solidFill>
                </a:rPr>
              </a:br>
              <a:r>
                <a:rPr lang="zh-CN" altLang="en-US" sz="1400">
                  <a:solidFill>
                    <a:srgbClr val="000000"/>
                  </a:solidFill>
                </a:rPr>
                <a:t>（建议使用主题字体）</a:t>
              </a:r>
            </a:p>
          </p:txBody>
        </p:sp>
        <p:sp>
          <p:nvSpPr>
            <p:cNvPr id="14" name="Rectangle 23"/>
            <p:cNvSpPr/>
            <p:nvPr/>
          </p:nvSpPr>
          <p:spPr>
            <a:xfrm>
              <a:off x="1518803" y="3430058"/>
              <a:ext cx="2457329" cy="246221"/>
            </a:xfrm>
            <a:prstGeom prst="rect">
              <a:avLst/>
            </a:prstGeom>
          </p:spPr>
          <p:txBody>
            <a:bodyPr wrap="none" lIns="96000" tIns="0" rIns="96000" bIns="0">
              <a:normAutofit fontScale="85000" lnSpcReduction="20000"/>
            </a:bodyPr>
            <a:lstStyle/>
            <a:p>
              <a:pPr algn="r" defTabSz="1218323">
                <a:defRPr/>
              </a:pPr>
              <a:r>
                <a:rPr lang="zh-CN" altLang="en-US" sz="2400" b="1">
                  <a:solidFill>
                    <a:srgbClr val="A6937B"/>
                  </a:solidFill>
                </a:rPr>
                <a:t>标题文本预设</a:t>
              </a:r>
            </a:p>
          </p:txBody>
        </p:sp>
      </p:grpSp>
      <p:grpSp>
        <p:nvGrpSpPr>
          <p:cNvPr id="2" name="组合 1"/>
          <p:cNvGrpSpPr/>
          <p:nvPr/>
        </p:nvGrpSpPr>
        <p:grpSpPr>
          <a:xfrm>
            <a:off x="4248151" y="1901081"/>
            <a:ext cx="3695700" cy="3157415"/>
            <a:chOff x="3186113" y="1425810"/>
            <a:chExt cx="2771775" cy="2368061"/>
          </a:xfrm>
        </p:grpSpPr>
        <p:grpSp>
          <p:nvGrpSpPr>
            <p:cNvPr id="4" name="Group 29"/>
            <p:cNvGrpSpPr/>
            <p:nvPr/>
          </p:nvGrpSpPr>
          <p:grpSpPr>
            <a:xfrm>
              <a:off x="3186113" y="1425810"/>
              <a:ext cx="2771775" cy="2368061"/>
              <a:chOff x="4248150" y="1617786"/>
              <a:chExt cx="3695700" cy="3157414"/>
            </a:xfrm>
          </p:grpSpPr>
          <p:sp>
            <p:nvSpPr>
              <p:cNvPr id="21" name="Freeform: Shape 27"/>
              <p:cNvSpPr/>
              <p:nvPr/>
            </p:nvSpPr>
            <p:spPr>
              <a:xfrm>
                <a:off x="5233949" y="1617786"/>
                <a:ext cx="1686002" cy="1243752"/>
              </a:xfrm>
              <a:custGeom>
                <a:avLst/>
                <a:gdLst>
                  <a:gd name="connsiteX0" fmla="*/ 236542 w 1885950"/>
                  <a:gd name="connsiteY0" fmla="*/ 0 h 1391253"/>
                  <a:gd name="connsiteX1" fmla="*/ 1649408 w 1885950"/>
                  <a:gd name="connsiteY1" fmla="*/ 0 h 1391253"/>
                  <a:gd name="connsiteX2" fmla="*/ 1885950 w 1885950"/>
                  <a:gd name="connsiteY2" fmla="*/ 236542 h 1391253"/>
                  <a:gd name="connsiteX3" fmla="*/ 1885950 w 1885950"/>
                  <a:gd name="connsiteY3" fmla="*/ 1182683 h 1391253"/>
                  <a:gd name="connsiteX4" fmla="*/ 1781661 w 1885950"/>
                  <a:gd name="connsiteY4" fmla="*/ 1378827 h 1391253"/>
                  <a:gd name="connsiteX5" fmla="*/ 1758769 w 1885950"/>
                  <a:gd name="connsiteY5" fmla="*/ 1391253 h 1391253"/>
                  <a:gd name="connsiteX6" fmla="*/ 1765300 w 1885950"/>
                  <a:gd name="connsiteY6" fmla="*/ 1358900 h 1391253"/>
                  <a:gd name="connsiteX7" fmla="*/ 1765300 w 1885950"/>
                  <a:gd name="connsiteY7" fmla="*/ 273051 h 1391253"/>
                  <a:gd name="connsiteX8" fmla="*/ 1598612 w 1885950"/>
                  <a:gd name="connsiteY8" fmla="*/ 106363 h 1391253"/>
                  <a:gd name="connsiteX9" fmla="*/ 287338 w 1885950"/>
                  <a:gd name="connsiteY9" fmla="*/ 106363 h 1391253"/>
                  <a:gd name="connsiteX10" fmla="*/ 120650 w 1885950"/>
                  <a:gd name="connsiteY10" fmla="*/ 273051 h 1391253"/>
                  <a:gd name="connsiteX11" fmla="*/ 120650 w 1885950"/>
                  <a:gd name="connsiteY11" fmla="*/ 1358900 h 1391253"/>
                  <a:gd name="connsiteX12" fmla="*/ 127182 w 1885950"/>
                  <a:gd name="connsiteY12" fmla="*/ 1391253 h 1391253"/>
                  <a:gd name="connsiteX13" fmla="*/ 104289 w 1885950"/>
                  <a:gd name="connsiteY13" fmla="*/ 1378827 h 1391253"/>
                  <a:gd name="connsiteX14" fmla="*/ 0 w 1885950"/>
                  <a:gd name="connsiteY14" fmla="*/ 1182683 h 1391253"/>
                  <a:gd name="connsiteX15" fmla="*/ 0 w 1885950"/>
                  <a:gd name="connsiteY15" fmla="*/ 236542 h 1391253"/>
                  <a:gd name="connsiteX16" fmla="*/ 236542 w 1885950"/>
                  <a:gd name="connsiteY16" fmla="*/ 0 h 1391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85950" h="1391253">
                    <a:moveTo>
                      <a:pt x="236542" y="0"/>
                    </a:moveTo>
                    <a:lnTo>
                      <a:pt x="1649408" y="0"/>
                    </a:lnTo>
                    <a:cubicBezTo>
                      <a:pt x="1780047" y="0"/>
                      <a:pt x="1885950" y="105903"/>
                      <a:pt x="1885950" y="236542"/>
                    </a:cubicBezTo>
                    <a:lnTo>
                      <a:pt x="1885950" y="1182683"/>
                    </a:lnTo>
                    <a:cubicBezTo>
                      <a:pt x="1885950" y="1264333"/>
                      <a:pt x="1844582" y="1336319"/>
                      <a:pt x="1781661" y="1378827"/>
                    </a:cubicBezTo>
                    <a:lnTo>
                      <a:pt x="1758769" y="1391253"/>
                    </a:lnTo>
                    <a:lnTo>
                      <a:pt x="1765300" y="1358900"/>
                    </a:lnTo>
                    <a:lnTo>
                      <a:pt x="1765300" y="273051"/>
                    </a:lnTo>
                    <a:cubicBezTo>
                      <a:pt x="1765300" y="180992"/>
                      <a:pt x="1690671" y="106363"/>
                      <a:pt x="1598612" y="106363"/>
                    </a:cubicBezTo>
                    <a:lnTo>
                      <a:pt x="287338" y="106363"/>
                    </a:lnTo>
                    <a:cubicBezTo>
                      <a:pt x="195279" y="106363"/>
                      <a:pt x="120650" y="180992"/>
                      <a:pt x="120650" y="273051"/>
                    </a:cubicBezTo>
                    <a:lnTo>
                      <a:pt x="120650" y="1358900"/>
                    </a:lnTo>
                    <a:lnTo>
                      <a:pt x="127182" y="1391253"/>
                    </a:lnTo>
                    <a:lnTo>
                      <a:pt x="104289" y="1378827"/>
                    </a:lnTo>
                    <a:cubicBezTo>
                      <a:pt x="41369" y="1336319"/>
                      <a:pt x="0" y="1264333"/>
                      <a:pt x="0" y="1182683"/>
                    </a:cubicBezTo>
                    <a:lnTo>
                      <a:pt x="0" y="236542"/>
                    </a:lnTo>
                    <a:cubicBezTo>
                      <a:pt x="0" y="105903"/>
                      <a:pt x="105903" y="0"/>
                      <a:pt x="236542" y="0"/>
                    </a:cubicBezTo>
                    <a:close/>
                  </a:path>
                </a:pathLst>
              </a:custGeom>
              <a:solidFill>
                <a:schemeClr val="bg1">
                  <a:lumMod val="5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22" name="Freeform: Shape 7"/>
              <p:cNvSpPr/>
              <p:nvPr/>
            </p:nvSpPr>
            <p:spPr>
              <a:xfrm>
                <a:off x="4248150" y="3429000"/>
                <a:ext cx="1847850" cy="1346200"/>
              </a:xfrm>
              <a:custGeom>
                <a:avLst/>
                <a:gdLst>
                  <a:gd name="connsiteX0" fmla="*/ 0 w 1847850"/>
                  <a:gd name="connsiteY0" fmla="*/ 0 h 1346200"/>
                  <a:gd name="connsiteX1" fmla="*/ 1847850 w 1847850"/>
                  <a:gd name="connsiteY1" fmla="*/ 0 h 1346200"/>
                  <a:gd name="connsiteX2" fmla="*/ 1847850 w 1847850"/>
                  <a:gd name="connsiteY2" fmla="*/ 1346200 h 1346200"/>
                  <a:gd name="connsiteX3" fmla="*/ 448742 w 1847850"/>
                  <a:gd name="connsiteY3" fmla="*/ 1346200 h 1346200"/>
                  <a:gd name="connsiteX4" fmla="*/ 0 w 1847850"/>
                  <a:gd name="connsiteY4" fmla="*/ 897458 h 1346200"/>
                  <a:gd name="connsiteX5" fmla="*/ 0 w 1847850"/>
                  <a:gd name="connsiteY5" fmla="*/ 0 h 134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7850" h="1346200">
                    <a:moveTo>
                      <a:pt x="0" y="0"/>
                    </a:moveTo>
                    <a:lnTo>
                      <a:pt x="1847850" y="0"/>
                    </a:lnTo>
                    <a:lnTo>
                      <a:pt x="1847850" y="1346200"/>
                    </a:lnTo>
                    <a:lnTo>
                      <a:pt x="448742" y="1346200"/>
                    </a:lnTo>
                    <a:cubicBezTo>
                      <a:pt x="200909" y="1346200"/>
                      <a:pt x="0" y="1145291"/>
                      <a:pt x="0" y="897458"/>
                    </a:cubicBezTo>
                    <a:lnTo>
                      <a:pt x="0" y="0"/>
                    </a:lnTo>
                    <a:close/>
                  </a:path>
                </a:pathLst>
              </a:custGeom>
              <a:solidFill>
                <a:schemeClr val="accent6"/>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23" name="Freeform: Shape 22"/>
              <p:cNvSpPr/>
              <p:nvPr/>
            </p:nvSpPr>
            <p:spPr>
              <a:xfrm>
                <a:off x="5815013" y="3429000"/>
                <a:ext cx="2128837" cy="1346200"/>
              </a:xfrm>
              <a:custGeom>
                <a:avLst/>
                <a:gdLst>
                  <a:gd name="connsiteX0" fmla="*/ 280987 w 2128837"/>
                  <a:gd name="connsiteY0" fmla="*/ 0 h 1346200"/>
                  <a:gd name="connsiteX1" fmla="*/ 2128837 w 2128837"/>
                  <a:gd name="connsiteY1" fmla="*/ 0 h 1346200"/>
                  <a:gd name="connsiteX2" fmla="*/ 2128837 w 2128837"/>
                  <a:gd name="connsiteY2" fmla="*/ 897458 h 1346200"/>
                  <a:gd name="connsiteX3" fmla="*/ 1680095 w 2128837"/>
                  <a:gd name="connsiteY3" fmla="*/ 1346200 h 1346200"/>
                  <a:gd name="connsiteX4" fmla="*/ 280987 w 2128837"/>
                  <a:gd name="connsiteY4" fmla="*/ 1346200 h 1346200"/>
                  <a:gd name="connsiteX5" fmla="*/ 280987 w 2128837"/>
                  <a:gd name="connsiteY5" fmla="*/ 831717 h 1346200"/>
                  <a:gd name="connsiteX6" fmla="*/ 260240 w 2128837"/>
                  <a:gd name="connsiteY6" fmla="*/ 845704 h 1346200"/>
                  <a:gd name="connsiteX7" fmla="*/ 187325 w 2128837"/>
                  <a:gd name="connsiteY7" fmla="*/ 860425 h 1346200"/>
                  <a:gd name="connsiteX8" fmla="*/ 0 w 2128837"/>
                  <a:gd name="connsiteY8" fmla="*/ 673100 h 1346200"/>
                  <a:gd name="connsiteX9" fmla="*/ 187325 w 2128837"/>
                  <a:gd name="connsiteY9" fmla="*/ 485775 h 1346200"/>
                  <a:gd name="connsiteX10" fmla="*/ 260240 w 2128837"/>
                  <a:gd name="connsiteY10" fmla="*/ 500496 h 1346200"/>
                  <a:gd name="connsiteX11" fmla="*/ 280987 w 2128837"/>
                  <a:gd name="connsiteY11" fmla="*/ 514484 h 134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28837" h="1346200">
                    <a:moveTo>
                      <a:pt x="280987" y="0"/>
                    </a:moveTo>
                    <a:lnTo>
                      <a:pt x="2128837" y="0"/>
                    </a:lnTo>
                    <a:lnTo>
                      <a:pt x="2128837" y="897458"/>
                    </a:lnTo>
                    <a:cubicBezTo>
                      <a:pt x="2128837" y="1145291"/>
                      <a:pt x="1927928" y="1346200"/>
                      <a:pt x="1680095" y="1346200"/>
                    </a:cubicBezTo>
                    <a:lnTo>
                      <a:pt x="280987" y="1346200"/>
                    </a:lnTo>
                    <a:lnTo>
                      <a:pt x="280987" y="831717"/>
                    </a:lnTo>
                    <a:lnTo>
                      <a:pt x="260240" y="845704"/>
                    </a:lnTo>
                    <a:cubicBezTo>
                      <a:pt x="237829" y="855183"/>
                      <a:pt x="213189" y="860425"/>
                      <a:pt x="187325" y="860425"/>
                    </a:cubicBezTo>
                    <a:cubicBezTo>
                      <a:pt x="83868" y="860425"/>
                      <a:pt x="0" y="776557"/>
                      <a:pt x="0" y="673100"/>
                    </a:cubicBezTo>
                    <a:cubicBezTo>
                      <a:pt x="0" y="569643"/>
                      <a:pt x="83868" y="485775"/>
                      <a:pt x="187325" y="485775"/>
                    </a:cubicBezTo>
                    <a:cubicBezTo>
                      <a:pt x="213189" y="485775"/>
                      <a:pt x="237829" y="491017"/>
                      <a:pt x="260240" y="500496"/>
                    </a:cubicBezTo>
                    <a:lnTo>
                      <a:pt x="280987" y="514484"/>
                    </a:lnTo>
                    <a:close/>
                  </a:path>
                </a:pathLst>
              </a:cu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24" name="Freeform: Shape 21"/>
              <p:cNvSpPr/>
              <p:nvPr/>
            </p:nvSpPr>
            <p:spPr>
              <a:xfrm>
                <a:off x="6096000" y="2082800"/>
                <a:ext cx="1847850" cy="1593056"/>
              </a:xfrm>
              <a:custGeom>
                <a:avLst/>
                <a:gdLst>
                  <a:gd name="connsiteX0" fmla="*/ 0 w 1847850"/>
                  <a:gd name="connsiteY0" fmla="*/ 0 h 1593056"/>
                  <a:gd name="connsiteX1" fmla="*/ 1399108 w 1847850"/>
                  <a:gd name="connsiteY1" fmla="*/ 0 h 1593056"/>
                  <a:gd name="connsiteX2" fmla="*/ 1847850 w 1847850"/>
                  <a:gd name="connsiteY2" fmla="*/ 448742 h 1593056"/>
                  <a:gd name="connsiteX3" fmla="*/ 1847850 w 1847850"/>
                  <a:gd name="connsiteY3" fmla="*/ 1346200 h 1593056"/>
                  <a:gd name="connsiteX4" fmla="*/ 1099232 w 1847850"/>
                  <a:gd name="connsiteY4" fmla="*/ 1346200 h 1593056"/>
                  <a:gd name="connsiteX5" fmla="*/ 1111250 w 1847850"/>
                  <a:gd name="connsiteY5" fmla="*/ 1405731 h 1593056"/>
                  <a:gd name="connsiteX6" fmla="*/ 923925 w 1847850"/>
                  <a:gd name="connsiteY6" fmla="*/ 1593056 h 1593056"/>
                  <a:gd name="connsiteX7" fmla="*/ 736600 w 1847850"/>
                  <a:gd name="connsiteY7" fmla="*/ 1405731 h 1593056"/>
                  <a:gd name="connsiteX8" fmla="*/ 748619 w 1847850"/>
                  <a:gd name="connsiteY8" fmla="*/ 1346200 h 1593056"/>
                  <a:gd name="connsiteX9" fmla="*/ 0 w 1847850"/>
                  <a:gd name="connsiteY9" fmla="*/ 1346200 h 1593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47850" h="1593056">
                    <a:moveTo>
                      <a:pt x="0" y="0"/>
                    </a:moveTo>
                    <a:lnTo>
                      <a:pt x="1399108" y="0"/>
                    </a:lnTo>
                    <a:cubicBezTo>
                      <a:pt x="1646941" y="0"/>
                      <a:pt x="1847850" y="200909"/>
                      <a:pt x="1847850" y="448742"/>
                    </a:cubicBezTo>
                    <a:lnTo>
                      <a:pt x="1847850" y="1346200"/>
                    </a:lnTo>
                    <a:lnTo>
                      <a:pt x="1099232" y="1346200"/>
                    </a:lnTo>
                    <a:lnTo>
                      <a:pt x="1111250" y="1405731"/>
                    </a:lnTo>
                    <a:cubicBezTo>
                      <a:pt x="1111250" y="1509188"/>
                      <a:pt x="1027382" y="1593056"/>
                      <a:pt x="923925" y="1593056"/>
                    </a:cubicBezTo>
                    <a:cubicBezTo>
                      <a:pt x="820468" y="1593056"/>
                      <a:pt x="736600" y="1509188"/>
                      <a:pt x="736600" y="1405731"/>
                    </a:cubicBezTo>
                    <a:lnTo>
                      <a:pt x="748619" y="1346200"/>
                    </a:lnTo>
                    <a:lnTo>
                      <a:pt x="0" y="1346200"/>
                    </a:lnTo>
                    <a:close/>
                  </a:path>
                </a:pathLst>
              </a:cu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25" name="Freeform: Shape 20"/>
              <p:cNvSpPr/>
              <p:nvPr/>
            </p:nvSpPr>
            <p:spPr>
              <a:xfrm>
                <a:off x="4248150" y="2082800"/>
                <a:ext cx="2128838" cy="1346200"/>
              </a:xfrm>
              <a:custGeom>
                <a:avLst/>
                <a:gdLst>
                  <a:gd name="connsiteX0" fmla="*/ 448742 w 2128838"/>
                  <a:gd name="connsiteY0" fmla="*/ 0 h 1346200"/>
                  <a:gd name="connsiteX1" fmla="*/ 1847850 w 2128838"/>
                  <a:gd name="connsiteY1" fmla="*/ 0 h 1346200"/>
                  <a:gd name="connsiteX2" fmla="*/ 1847850 w 2128838"/>
                  <a:gd name="connsiteY2" fmla="*/ 514484 h 1346200"/>
                  <a:gd name="connsiteX3" fmla="*/ 1868598 w 2128838"/>
                  <a:gd name="connsiteY3" fmla="*/ 500496 h 1346200"/>
                  <a:gd name="connsiteX4" fmla="*/ 1941513 w 2128838"/>
                  <a:gd name="connsiteY4" fmla="*/ 485775 h 1346200"/>
                  <a:gd name="connsiteX5" fmla="*/ 2128838 w 2128838"/>
                  <a:gd name="connsiteY5" fmla="*/ 673100 h 1346200"/>
                  <a:gd name="connsiteX6" fmla="*/ 1941513 w 2128838"/>
                  <a:gd name="connsiteY6" fmla="*/ 860425 h 1346200"/>
                  <a:gd name="connsiteX7" fmla="*/ 1868598 w 2128838"/>
                  <a:gd name="connsiteY7" fmla="*/ 845704 h 1346200"/>
                  <a:gd name="connsiteX8" fmla="*/ 1847850 w 2128838"/>
                  <a:gd name="connsiteY8" fmla="*/ 831716 h 1346200"/>
                  <a:gd name="connsiteX9" fmla="*/ 1847850 w 2128838"/>
                  <a:gd name="connsiteY9" fmla="*/ 1346200 h 1346200"/>
                  <a:gd name="connsiteX10" fmla="*/ 0 w 2128838"/>
                  <a:gd name="connsiteY10" fmla="*/ 1346200 h 1346200"/>
                  <a:gd name="connsiteX11" fmla="*/ 0 w 2128838"/>
                  <a:gd name="connsiteY11" fmla="*/ 448742 h 1346200"/>
                  <a:gd name="connsiteX12" fmla="*/ 448742 w 2128838"/>
                  <a:gd name="connsiteY12" fmla="*/ 0 h 134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28838" h="1346200">
                    <a:moveTo>
                      <a:pt x="448742" y="0"/>
                    </a:moveTo>
                    <a:lnTo>
                      <a:pt x="1847850" y="0"/>
                    </a:lnTo>
                    <a:lnTo>
                      <a:pt x="1847850" y="514484"/>
                    </a:lnTo>
                    <a:lnTo>
                      <a:pt x="1868598" y="500496"/>
                    </a:lnTo>
                    <a:cubicBezTo>
                      <a:pt x="1891009" y="491017"/>
                      <a:pt x="1915649" y="485775"/>
                      <a:pt x="1941513" y="485775"/>
                    </a:cubicBezTo>
                    <a:cubicBezTo>
                      <a:pt x="2044970" y="485775"/>
                      <a:pt x="2128838" y="569643"/>
                      <a:pt x="2128838" y="673100"/>
                    </a:cubicBezTo>
                    <a:cubicBezTo>
                      <a:pt x="2128838" y="776557"/>
                      <a:pt x="2044970" y="860425"/>
                      <a:pt x="1941513" y="860425"/>
                    </a:cubicBezTo>
                    <a:cubicBezTo>
                      <a:pt x="1915649" y="860425"/>
                      <a:pt x="1891009" y="855183"/>
                      <a:pt x="1868598" y="845704"/>
                    </a:cubicBezTo>
                    <a:lnTo>
                      <a:pt x="1847850" y="831716"/>
                    </a:lnTo>
                    <a:lnTo>
                      <a:pt x="1847850" y="1346200"/>
                    </a:lnTo>
                    <a:lnTo>
                      <a:pt x="0" y="1346200"/>
                    </a:lnTo>
                    <a:lnTo>
                      <a:pt x="0" y="448742"/>
                    </a:lnTo>
                    <a:cubicBezTo>
                      <a:pt x="0" y="200909"/>
                      <a:pt x="200909" y="0"/>
                      <a:pt x="448742" y="0"/>
                    </a:cubicBezTo>
                    <a:close/>
                  </a:path>
                </a:pathLst>
              </a:cu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26" name="Oval 17"/>
              <p:cNvSpPr/>
              <p:nvPr/>
            </p:nvSpPr>
            <p:spPr>
              <a:xfrm>
                <a:off x="4984750" y="3182144"/>
                <a:ext cx="374650" cy="374650"/>
              </a:xfrm>
              <a:prstGeom prst="ellipse">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grpSp>
        <p:sp>
          <p:nvSpPr>
            <p:cNvPr id="9" name="Freeform: Shape 30"/>
            <p:cNvSpPr/>
            <p:nvPr/>
          </p:nvSpPr>
          <p:spPr bwMode="auto">
            <a:xfrm>
              <a:off x="3638848" y="3077416"/>
              <a:ext cx="386834" cy="407914"/>
            </a:xfrm>
            <a:custGeom>
              <a:avLst/>
              <a:gdLst>
                <a:gd name="connsiteX0" fmla="*/ 247650 w 315154"/>
                <a:gd name="connsiteY0" fmla="*/ 287878 h 332328"/>
                <a:gd name="connsiteX1" fmla="*/ 269875 w 315154"/>
                <a:gd name="connsiteY1" fmla="*/ 310103 h 332328"/>
                <a:gd name="connsiteX2" fmla="*/ 247650 w 315154"/>
                <a:gd name="connsiteY2" fmla="*/ 332328 h 332328"/>
                <a:gd name="connsiteX3" fmla="*/ 225425 w 315154"/>
                <a:gd name="connsiteY3" fmla="*/ 310103 h 332328"/>
                <a:gd name="connsiteX4" fmla="*/ 247650 w 315154"/>
                <a:gd name="connsiteY4" fmla="*/ 287878 h 332328"/>
                <a:gd name="connsiteX5" fmla="*/ 127795 w 315154"/>
                <a:gd name="connsiteY5" fmla="*/ 287878 h 332328"/>
                <a:gd name="connsiteX6" fmla="*/ 149227 w 315154"/>
                <a:gd name="connsiteY6" fmla="*/ 310103 h 332328"/>
                <a:gd name="connsiteX7" fmla="*/ 127795 w 315154"/>
                <a:gd name="connsiteY7" fmla="*/ 332328 h 332328"/>
                <a:gd name="connsiteX8" fmla="*/ 106363 w 315154"/>
                <a:gd name="connsiteY8" fmla="*/ 310103 h 332328"/>
                <a:gd name="connsiteX9" fmla="*/ 127795 w 315154"/>
                <a:gd name="connsiteY9" fmla="*/ 287878 h 332328"/>
                <a:gd name="connsiteX10" fmla="*/ 250826 w 315154"/>
                <a:gd name="connsiteY10" fmla="*/ 154528 h 332328"/>
                <a:gd name="connsiteX11" fmla="*/ 239713 w 315154"/>
                <a:gd name="connsiteY11" fmla="*/ 202153 h 332328"/>
                <a:gd name="connsiteX12" fmla="*/ 266701 w 315154"/>
                <a:gd name="connsiteY12" fmla="*/ 202153 h 332328"/>
                <a:gd name="connsiteX13" fmla="*/ 276226 w 315154"/>
                <a:gd name="connsiteY13" fmla="*/ 154528 h 332328"/>
                <a:gd name="connsiteX14" fmla="*/ 196850 w 315154"/>
                <a:gd name="connsiteY14" fmla="*/ 154528 h 332328"/>
                <a:gd name="connsiteX15" fmla="*/ 196850 w 315154"/>
                <a:gd name="connsiteY15" fmla="*/ 202153 h 332328"/>
                <a:gd name="connsiteX16" fmla="*/ 217488 w 315154"/>
                <a:gd name="connsiteY16" fmla="*/ 202153 h 332328"/>
                <a:gd name="connsiteX17" fmla="*/ 230188 w 315154"/>
                <a:gd name="connsiteY17" fmla="*/ 154528 h 332328"/>
                <a:gd name="connsiteX18" fmla="*/ 146050 w 315154"/>
                <a:gd name="connsiteY18" fmla="*/ 154528 h 332328"/>
                <a:gd name="connsiteX19" fmla="*/ 157162 w 315154"/>
                <a:gd name="connsiteY19" fmla="*/ 202153 h 332328"/>
                <a:gd name="connsiteX20" fmla="*/ 177800 w 315154"/>
                <a:gd name="connsiteY20" fmla="*/ 202153 h 332328"/>
                <a:gd name="connsiteX21" fmla="*/ 177800 w 315154"/>
                <a:gd name="connsiteY21" fmla="*/ 154528 h 332328"/>
                <a:gd name="connsiteX22" fmla="*/ 98425 w 315154"/>
                <a:gd name="connsiteY22" fmla="*/ 154528 h 332328"/>
                <a:gd name="connsiteX23" fmla="*/ 109537 w 315154"/>
                <a:gd name="connsiteY23" fmla="*/ 202153 h 332328"/>
                <a:gd name="connsiteX24" fmla="*/ 136525 w 315154"/>
                <a:gd name="connsiteY24" fmla="*/ 202153 h 332328"/>
                <a:gd name="connsiteX25" fmla="*/ 125412 w 315154"/>
                <a:gd name="connsiteY25" fmla="*/ 154528 h 332328"/>
                <a:gd name="connsiteX26" fmla="*/ 196850 w 315154"/>
                <a:gd name="connsiteY26" fmla="*/ 86266 h 332328"/>
                <a:gd name="connsiteX27" fmla="*/ 196850 w 315154"/>
                <a:gd name="connsiteY27" fmla="*/ 133891 h 332328"/>
                <a:gd name="connsiteX28" fmla="*/ 233363 w 315154"/>
                <a:gd name="connsiteY28" fmla="*/ 133891 h 332328"/>
                <a:gd name="connsiteX29" fmla="*/ 246063 w 315154"/>
                <a:gd name="connsiteY29" fmla="*/ 86266 h 332328"/>
                <a:gd name="connsiteX30" fmla="*/ 130175 w 315154"/>
                <a:gd name="connsiteY30" fmla="*/ 86266 h 332328"/>
                <a:gd name="connsiteX31" fmla="*/ 141287 w 315154"/>
                <a:gd name="connsiteY31" fmla="*/ 133891 h 332328"/>
                <a:gd name="connsiteX32" fmla="*/ 177800 w 315154"/>
                <a:gd name="connsiteY32" fmla="*/ 133891 h 332328"/>
                <a:gd name="connsiteX33" fmla="*/ 177800 w 315154"/>
                <a:gd name="connsiteY33" fmla="*/ 86266 h 332328"/>
                <a:gd name="connsiteX34" fmla="*/ 84138 w 315154"/>
                <a:gd name="connsiteY34" fmla="*/ 86266 h 332328"/>
                <a:gd name="connsiteX35" fmla="*/ 93663 w 315154"/>
                <a:gd name="connsiteY35" fmla="*/ 133891 h 332328"/>
                <a:gd name="connsiteX36" fmla="*/ 120651 w 315154"/>
                <a:gd name="connsiteY36" fmla="*/ 133891 h 332328"/>
                <a:gd name="connsiteX37" fmla="*/ 109538 w 315154"/>
                <a:gd name="connsiteY37" fmla="*/ 86266 h 332328"/>
                <a:gd name="connsiteX38" fmla="*/ 266700 w 315154"/>
                <a:gd name="connsiteY38" fmla="*/ 86266 h 332328"/>
                <a:gd name="connsiteX39" fmla="*/ 254000 w 315154"/>
                <a:gd name="connsiteY39" fmla="*/ 133891 h 332328"/>
                <a:gd name="connsiteX40" fmla="*/ 280988 w 315154"/>
                <a:gd name="connsiteY40" fmla="*/ 133891 h 332328"/>
                <a:gd name="connsiteX41" fmla="*/ 293688 w 315154"/>
                <a:gd name="connsiteY41" fmla="*/ 86266 h 332328"/>
                <a:gd name="connsiteX42" fmla="*/ 12947 w 315154"/>
                <a:gd name="connsiteY42" fmla="*/ 248 h 332328"/>
                <a:gd name="connsiteX43" fmla="*/ 59557 w 315154"/>
                <a:gd name="connsiteY43" fmla="*/ 8021 h 332328"/>
                <a:gd name="connsiteX44" fmla="*/ 67326 w 315154"/>
                <a:gd name="connsiteY44" fmla="*/ 17089 h 332328"/>
                <a:gd name="connsiteX45" fmla="*/ 77683 w 315154"/>
                <a:gd name="connsiteY45" fmla="*/ 65022 h 332328"/>
                <a:gd name="connsiteX46" fmla="*/ 305555 w 315154"/>
                <a:gd name="connsiteY46" fmla="*/ 65022 h 332328"/>
                <a:gd name="connsiteX47" fmla="*/ 313324 w 315154"/>
                <a:gd name="connsiteY47" fmla="*/ 68908 h 332328"/>
                <a:gd name="connsiteX48" fmla="*/ 314618 w 315154"/>
                <a:gd name="connsiteY48" fmla="*/ 77976 h 332328"/>
                <a:gd name="connsiteX49" fmla="*/ 282250 w 315154"/>
                <a:gd name="connsiteY49" fmla="*/ 215295 h 332328"/>
                <a:gd name="connsiteX50" fmla="*/ 273187 w 315154"/>
                <a:gd name="connsiteY50" fmla="*/ 223068 h 332328"/>
                <a:gd name="connsiteX51" fmla="*/ 100988 w 315154"/>
                <a:gd name="connsiteY51" fmla="*/ 223068 h 332328"/>
                <a:gd name="connsiteX52" fmla="*/ 86746 w 315154"/>
                <a:gd name="connsiteY52" fmla="*/ 238614 h 332328"/>
                <a:gd name="connsiteX53" fmla="*/ 100988 w 315154"/>
                <a:gd name="connsiteY53" fmla="*/ 252864 h 332328"/>
                <a:gd name="connsiteX54" fmla="*/ 302966 w 315154"/>
                <a:gd name="connsiteY54" fmla="*/ 252864 h 332328"/>
                <a:gd name="connsiteX55" fmla="*/ 313324 w 315154"/>
                <a:gd name="connsiteY55" fmla="*/ 263227 h 332328"/>
                <a:gd name="connsiteX56" fmla="*/ 302966 w 315154"/>
                <a:gd name="connsiteY56" fmla="*/ 273591 h 332328"/>
                <a:gd name="connsiteX57" fmla="*/ 100988 w 315154"/>
                <a:gd name="connsiteY57" fmla="*/ 273591 h 332328"/>
                <a:gd name="connsiteX58" fmla="*/ 66031 w 315154"/>
                <a:gd name="connsiteY58" fmla="*/ 238614 h 332328"/>
                <a:gd name="connsiteX59" fmla="*/ 88041 w 315154"/>
                <a:gd name="connsiteY59" fmla="*/ 204931 h 332328"/>
                <a:gd name="connsiteX60" fmla="*/ 49199 w 315154"/>
                <a:gd name="connsiteY60" fmla="*/ 27453 h 332328"/>
                <a:gd name="connsiteX61" fmla="*/ 9063 w 315154"/>
                <a:gd name="connsiteY61" fmla="*/ 20976 h 332328"/>
                <a:gd name="connsiteX62" fmla="*/ 0 w 315154"/>
                <a:gd name="connsiteY62" fmla="*/ 9317 h 332328"/>
                <a:gd name="connsiteX63" fmla="*/ 12947 w 315154"/>
                <a:gd name="connsiteY63" fmla="*/ 248 h 332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15154" h="332328">
                  <a:moveTo>
                    <a:pt x="247650" y="287878"/>
                  </a:moveTo>
                  <a:cubicBezTo>
                    <a:pt x="259925" y="287878"/>
                    <a:pt x="269875" y="297828"/>
                    <a:pt x="269875" y="310103"/>
                  </a:cubicBezTo>
                  <a:cubicBezTo>
                    <a:pt x="269875" y="322378"/>
                    <a:pt x="259925" y="332328"/>
                    <a:pt x="247650" y="332328"/>
                  </a:cubicBezTo>
                  <a:cubicBezTo>
                    <a:pt x="235375" y="332328"/>
                    <a:pt x="225425" y="322378"/>
                    <a:pt x="225425" y="310103"/>
                  </a:cubicBezTo>
                  <a:cubicBezTo>
                    <a:pt x="225425" y="297828"/>
                    <a:pt x="235375" y="287878"/>
                    <a:pt x="247650" y="287878"/>
                  </a:cubicBezTo>
                  <a:close/>
                  <a:moveTo>
                    <a:pt x="127795" y="287878"/>
                  </a:moveTo>
                  <a:cubicBezTo>
                    <a:pt x="139632" y="287878"/>
                    <a:pt x="149227" y="297828"/>
                    <a:pt x="149227" y="310103"/>
                  </a:cubicBezTo>
                  <a:cubicBezTo>
                    <a:pt x="149227" y="322378"/>
                    <a:pt x="139632" y="332328"/>
                    <a:pt x="127795" y="332328"/>
                  </a:cubicBezTo>
                  <a:cubicBezTo>
                    <a:pt x="115958" y="332328"/>
                    <a:pt x="106363" y="322378"/>
                    <a:pt x="106363" y="310103"/>
                  </a:cubicBezTo>
                  <a:cubicBezTo>
                    <a:pt x="106363" y="297828"/>
                    <a:pt x="115958" y="287878"/>
                    <a:pt x="127795" y="287878"/>
                  </a:cubicBezTo>
                  <a:close/>
                  <a:moveTo>
                    <a:pt x="250826" y="154528"/>
                  </a:moveTo>
                  <a:lnTo>
                    <a:pt x="239713" y="202153"/>
                  </a:lnTo>
                  <a:lnTo>
                    <a:pt x="266701" y="202153"/>
                  </a:lnTo>
                  <a:lnTo>
                    <a:pt x="276226" y="154528"/>
                  </a:lnTo>
                  <a:close/>
                  <a:moveTo>
                    <a:pt x="196850" y="154528"/>
                  </a:moveTo>
                  <a:lnTo>
                    <a:pt x="196850" y="202153"/>
                  </a:lnTo>
                  <a:lnTo>
                    <a:pt x="217488" y="202153"/>
                  </a:lnTo>
                  <a:lnTo>
                    <a:pt x="230188" y="154528"/>
                  </a:lnTo>
                  <a:close/>
                  <a:moveTo>
                    <a:pt x="146050" y="154528"/>
                  </a:moveTo>
                  <a:lnTo>
                    <a:pt x="157162" y="202153"/>
                  </a:lnTo>
                  <a:lnTo>
                    <a:pt x="177800" y="202153"/>
                  </a:lnTo>
                  <a:lnTo>
                    <a:pt x="177800" y="154528"/>
                  </a:lnTo>
                  <a:close/>
                  <a:moveTo>
                    <a:pt x="98425" y="154528"/>
                  </a:moveTo>
                  <a:lnTo>
                    <a:pt x="109537" y="202153"/>
                  </a:lnTo>
                  <a:lnTo>
                    <a:pt x="136525" y="202153"/>
                  </a:lnTo>
                  <a:lnTo>
                    <a:pt x="125412" y="154528"/>
                  </a:lnTo>
                  <a:close/>
                  <a:moveTo>
                    <a:pt x="196850" y="86266"/>
                  </a:moveTo>
                  <a:lnTo>
                    <a:pt x="196850" y="133891"/>
                  </a:lnTo>
                  <a:lnTo>
                    <a:pt x="233363" y="133891"/>
                  </a:lnTo>
                  <a:lnTo>
                    <a:pt x="246063" y="86266"/>
                  </a:lnTo>
                  <a:close/>
                  <a:moveTo>
                    <a:pt x="130175" y="86266"/>
                  </a:moveTo>
                  <a:lnTo>
                    <a:pt x="141287" y="133891"/>
                  </a:lnTo>
                  <a:lnTo>
                    <a:pt x="177800" y="133891"/>
                  </a:lnTo>
                  <a:lnTo>
                    <a:pt x="177800" y="86266"/>
                  </a:lnTo>
                  <a:close/>
                  <a:moveTo>
                    <a:pt x="84138" y="86266"/>
                  </a:moveTo>
                  <a:lnTo>
                    <a:pt x="93663" y="133891"/>
                  </a:lnTo>
                  <a:lnTo>
                    <a:pt x="120651" y="133891"/>
                  </a:lnTo>
                  <a:lnTo>
                    <a:pt x="109538" y="86266"/>
                  </a:lnTo>
                  <a:close/>
                  <a:moveTo>
                    <a:pt x="266700" y="86266"/>
                  </a:moveTo>
                  <a:lnTo>
                    <a:pt x="254000" y="133891"/>
                  </a:lnTo>
                  <a:lnTo>
                    <a:pt x="280988" y="133891"/>
                  </a:lnTo>
                  <a:lnTo>
                    <a:pt x="293688" y="86266"/>
                  </a:lnTo>
                  <a:close/>
                  <a:moveTo>
                    <a:pt x="12947" y="248"/>
                  </a:moveTo>
                  <a:cubicBezTo>
                    <a:pt x="12947" y="248"/>
                    <a:pt x="12947" y="248"/>
                    <a:pt x="59557" y="8021"/>
                  </a:cubicBezTo>
                  <a:cubicBezTo>
                    <a:pt x="63441" y="9317"/>
                    <a:pt x="66031" y="11908"/>
                    <a:pt x="67326" y="17089"/>
                  </a:cubicBezTo>
                  <a:cubicBezTo>
                    <a:pt x="67326" y="17089"/>
                    <a:pt x="67326" y="17089"/>
                    <a:pt x="77683" y="65022"/>
                  </a:cubicBezTo>
                  <a:cubicBezTo>
                    <a:pt x="77683" y="65022"/>
                    <a:pt x="77683" y="65022"/>
                    <a:pt x="305555" y="65022"/>
                  </a:cubicBezTo>
                  <a:cubicBezTo>
                    <a:pt x="308145" y="65022"/>
                    <a:pt x="310734" y="66317"/>
                    <a:pt x="313324" y="68908"/>
                  </a:cubicBezTo>
                  <a:cubicBezTo>
                    <a:pt x="314618" y="71499"/>
                    <a:pt x="315913" y="74090"/>
                    <a:pt x="314618" y="77976"/>
                  </a:cubicBezTo>
                  <a:cubicBezTo>
                    <a:pt x="314618" y="77976"/>
                    <a:pt x="314618" y="77976"/>
                    <a:pt x="282250" y="215295"/>
                  </a:cubicBezTo>
                  <a:cubicBezTo>
                    <a:pt x="282250" y="220477"/>
                    <a:pt x="277071" y="223068"/>
                    <a:pt x="273187" y="223068"/>
                  </a:cubicBezTo>
                  <a:cubicBezTo>
                    <a:pt x="273187" y="223068"/>
                    <a:pt x="273187" y="223068"/>
                    <a:pt x="100988" y="223068"/>
                  </a:cubicBezTo>
                  <a:cubicBezTo>
                    <a:pt x="93220" y="223068"/>
                    <a:pt x="86746" y="229545"/>
                    <a:pt x="86746" y="238614"/>
                  </a:cubicBezTo>
                  <a:cubicBezTo>
                    <a:pt x="86746" y="246386"/>
                    <a:pt x="93220" y="252864"/>
                    <a:pt x="100988" y="252864"/>
                  </a:cubicBezTo>
                  <a:cubicBezTo>
                    <a:pt x="100988" y="252864"/>
                    <a:pt x="100988" y="252864"/>
                    <a:pt x="302966" y="252864"/>
                  </a:cubicBezTo>
                  <a:cubicBezTo>
                    <a:pt x="309440" y="252864"/>
                    <a:pt x="313324" y="256750"/>
                    <a:pt x="313324" y="263227"/>
                  </a:cubicBezTo>
                  <a:cubicBezTo>
                    <a:pt x="313324" y="268409"/>
                    <a:pt x="309440" y="273591"/>
                    <a:pt x="302966" y="273591"/>
                  </a:cubicBezTo>
                  <a:cubicBezTo>
                    <a:pt x="302966" y="273591"/>
                    <a:pt x="302966" y="273591"/>
                    <a:pt x="100988" y="273591"/>
                  </a:cubicBezTo>
                  <a:cubicBezTo>
                    <a:pt x="81568" y="273591"/>
                    <a:pt x="66031" y="256750"/>
                    <a:pt x="66031" y="238614"/>
                  </a:cubicBezTo>
                  <a:cubicBezTo>
                    <a:pt x="66031" y="223068"/>
                    <a:pt x="75094" y="210113"/>
                    <a:pt x="88041" y="204931"/>
                  </a:cubicBezTo>
                  <a:cubicBezTo>
                    <a:pt x="88041" y="204931"/>
                    <a:pt x="88041" y="204931"/>
                    <a:pt x="49199" y="27453"/>
                  </a:cubicBezTo>
                  <a:cubicBezTo>
                    <a:pt x="49199" y="27453"/>
                    <a:pt x="49199" y="27453"/>
                    <a:pt x="9063" y="20976"/>
                  </a:cubicBezTo>
                  <a:cubicBezTo>
                    <a:pt x="2589" y="19680"/>
                    <a:pt x="0" y="14499"/>
                    <a:pt x="0" y="9317"/>
                  </a:cubicBezTo>
                  <a:cubicBezTo>
                    <a:pt x="1295" y="2839"/>
                    <a:pt x="6474" y="-1047"/>
                    <a:pt x="12947" y="248"/>
                  </a:cubicBezTo>
                  <a:close/>
                </a:path>
              </a:pathLst>
            </a:custGeom>
            <a:solidFill>
              <a:schemeClr val="bg1"/>
            </a:solidFill>
            <a:ln>
              <a:noFill/>
            </a:ln>
          </p:spPr>
          <p:txBody>
            <a:bodyPr anchor="ctr"/>
            <a:lstStyle/>
            <a:p>
              <a:pPr algn="ctr"/>
              <a:endParaRPr sz="2400">
                <a:solidFill>
                  <a:srgbClr val="000000"/>
                </a:solidFill>
              </a:endParaRPr>
            </a:p>
          </p:txBody>
        </p:sp>
        <p:sp>
          <p:nvSpPr>
            <p:cNvPr id="28" name="Freeform: Shape 33"/>
            <p:cNvSpPr>
              <a:spLocks noChangeAspect="1"/>
            </p:cNvSpPr>
            <p:nvPr/>
          </p:nvSpPr>
          <p:spPr bwMode="auto">
            <a:xfrm>
              <a:off x="3787149" y="2000790"/>
              <a:ext cx="239096" cy="480449"/>
            </a:xfrm>
            <a:custGeom>
              <a:avLst/>
              <a:gdLst>
                <a:gd name="connsiteX0" fmla="*/ 84138 w 168275"/>
                <a:gd name="connsiteY0" fmla="*/ 106363 h 338138"/>
                <a:gd name="connsiteX1" fmla="*/ 168275 w 168275"/>
                <a:gd name="connsiteY1" fmla="*/ 169574 h 338138"/>
                <a:gd name="connsiteX2" fmla="*/ 168275 w 168275"/>
                <a:gd name="connsiteY2" fmla="*/ 211715 h 338138"/>
                <a:gd name="connsiteX3" fmla="*/ 147241 w 168275"/>
                <a:gd name="connsiteY3" fmla="*/ 232786 h 338138"/>
                <a:gd name="connsiteX4" fmla="*/ 126206 w 168275"/>
                <a:gd name="connsiteY4" fmla="*/ 232786 h 338138"/>
                <a:gd name="connsiteX5" fmla="*/ 126206 w 168275"/>
                <a:gd name="connsiteY5" fmla="*/ 317068 h 338138"/>
                <a:gd name="connsiteX6" fmla="*/ 105172 w 168275"/>
                <a:gd name="connsiteY6" fmla="*/ 338138 h 338138"/>
                <a:gd name="connsiteX7" fmla="*/ 63103 w 168275"/>
                <a:gd name="connsiteY7" fmla="*/ 338138 h 338138"/>
                <a:gd name="connsiteX8" fmla="*/ 42069 w 168275"/>
                <a:gd name="connsiteY8" fmla="*/ 317068 h 338138"/>
                <a:gd name="connsiteX9" fmla="*/ 42069 w 168275"/>
                <a:gd name="connsiteY9" fmla="*/ 232786 h 338138"/>
                <a:gd name="connsiteX10" fmla="*/ 21035 w 168275"/>
                <a:gd name="connsiteY10" fmla="*/ 232786 h 338138"/>
                <a:gd name="connsiteX11" fmla="*/ 0 w 168275"/>
                <a:gd name="connsiteY11" fmla="*/ 211715 h 338138"/>
                <a:gd name="connsiteX12" fmla="*/ 0 w 168275"/>
                <a:gd name="connsiteY12" fmla="*/ 169574 h 338138"/>
                <a:gd name="connsiteX13" fmla="*/ 84138 w 168275"/>
                <a:gd name="connsiteY13" fmla="*/ 106363 h 338138"/>
                <a:gd name="connsiteX14" fmla="*/ 83344 w 168275"/>
                <a:gd name="connsiteY14" fmla="*/ 0 h 338138"/>
                <a:gd name="connsiteX15" fmla="*/ 125413 w 168275"/>
                <a:gd name="connsiteY15" fmla="*/ 42069 h 338138"/>
                <a:gd name="connsiteX16" fmla="*/ 83344 w 168275"/>
                <a:gd name="connsiteY16" fmla="*/ 84138 h 338138"/>
                <a:gd name="connsiteX17" fmla="*/ 41275 w 168275"/>
                <a:gd name="connsiteY17" fmla="*/ 42069 h 338138"/>
                <a:gd name="connsiteX18" fmla="*/ 83344 w 168275"/>
                <a:gd name="connsiteY18"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8275" h="338138">
                  <a:moveTo>
                    <a:pt x="84138" y="106363"/>
                  </a:moveTo>
                  <a:cubicBezTo>
                    <a:pt x="131465" y="106363"/>
                    <a:pt x="168275" y="134018"/>
                    <a:pt x="168275" y="169574"/>
                  </a:cubicBezTo>
                  <a:cubicBezTo>
                    <a:pt x="168275" y="169574"/>
                    <a:pt x="168275" y="169574"/>
                    <a:pt x="168275" y="211715"/>
                  </a:cubicBezTo>
                  <a:cubicBezTo>
                    <a:pt x="168275" y="223567"/>
                    <a:pt x="159073" y="232786"/>
                    <a:pt x="147241" y="232786"/>
                  </a:cubicBezTo>
                  <a:cubicBezTo>
                    <a:pt x="147241" y="232786"/>
                    <a:pt x="147241" y="232786"/>
                    <a:pt x="126206" y="232786"/>
                  </a:cubicBezTo>
                  <a:cubicBezTo>
                    <a:pt x="126206" y="232786"/>
                    <a:pt x="126206" y="232786"/>
                    <a:pt x="126206" y="317068"/>
                  </a:cubicBezTo>
                  <a:cubicBezTo>
                    <a:pt x="126206" y="328920"/>
                    <a:pt x="117004" y="338138"/>
                    <a:pt x="105172" y="338138"/>
                  </a:cubicBezTo>
                  <a:cubicBezTo>
                    <a:pt x="105172" y="338138"/>
                    <a:pt x="105172" y="338138"/>
                    <a:pt x="63103" y="338138"/>
                  </a:cubicBezTo>
                  <a:cubicBezTo>
                    <a:pt x="51272" y="338138"/>
                    <a:pt x="42069" y="328920"/>
                    <a:pt x="42069" y="317068"/>
                  </a:cubicBezTo>
                  <a:cubicBezTo>
                    <a:pt x="42069" y="317068"/>
                    <a:pt x="42069" y="317068"/>
                    <a:pt x="42069" y="232786"/>
                  </a:cubicBezTo>
                  <a:cubicBezTo>
                    <a:pt x="42069" y="232786"/>
                    <a:pt x="42069" y="232786"/>
                    <a:pt x="21035" y="232786"/>
                  </a:cubicBezTo>
                  <a:cubicBezTo>
                    <a:pt x="9203" y="232786"/>
                    <a:pt x="0" y="223567"/>
                    <a:pt x="0" y="211715"/>
                  </a:cubicBezTo>
                  <a:cubicBezTo>
                    <a:pt x="0" y="211715"/>
                    <a:pt x="0" y="211715"/>
                    <a:pt x="0" y="169574"/>
                  </a:cubicBezTo>
                  <a:cubicBezTo>
                    <a:pt x="0" y="134018"/>
                    <a:pt x="36810" y="106363"/>
                    <a:pt x="84138" y="106363"/>
                  </a:cubicBezTo>
                  <a:close/>
                  <a:moveTo>
                    <a:pt x="83344" y="0"/>
                  </a:moveTo>
                  <a:cubicBezTo>
                    <a:pt x="106578" y="0"/>
                    <a:pt x="125413" y="18835"/>
                    <a:pt x="125413" y="42069"/>
                  </a:cubicBezTo>
                  <a:cubicBezTo>
                    <a:pt x="125413" y="65303"/>
                    <a:pt x="106578" y="84138"/>
                    <a:pt x="83344" y="84138"/>
                  </a:cubicBezTo>
                  <a:cubicBezTo>
                    <a:pt x="60110" y="84138"/>
                    <a:pt x="41275" y="65303"/>
                    <a:pt x="41275" y="42069"/>
                  </a:cubicBezTo>
                  <a:cubicBezTo>
                    <a:pt x="41275" y="18835"/>
                    <a:pt x="60110" y="0"/>
                    <a:pt x="83344"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solidFill>
                  <a:srgbClr val="000000"/>
                </a:solidFill>
              </a:endParaRPr>
            </a:p>
          </p:txBody>
        </p:sp>
        <p:sp>
          <p:nvSpPr>
            <p:cNvPr id="30" name="Freeform: Shape 31"/>
            <p:cNvSpPr/>
            <p:nvPr/>
          </p:nvSpPr>
          <p:spPr bwMode="auto">
            <a:xfrm>
              <a:off x="5072800" y="3018110"/>
              <a:ext cx="439128" cy="511442"/>
            </a:xfrm>
            <a:custGeom>
              <a:avLst/>
              <a:gdLst>
                <a:gd name="connsiteX0" fmla="*/ 144482 w 288965"/>
                <a:gd name="connsiteY0" fmla="*/ 79375 h 336550"/>
                <a:gd name="connsiteX1" fmla="*/ 124638 w 288965"/>
                <a:gd name="connsiteY1" fmla="*/ 99219 h 336550"/>
                <a:gd name="connsiteX2" fmla="*/ 144482 w 288965"/>
                <a:gd name="connsiteY2" fmla="*/ 119063 h 336550"/>
                <a:gd name="connsiteX3" fmla="*/ 164326 w 288965"/>
                <a:gd name="connsiteY3" fmla="*/ 99219 h 336550"/>
                <a:gd name="connsiteX4" fmla="*/ 144482 w 288965"/>
                <a:gd name="connsiteY4" fmla="*/ 79375 h 336550"/>
                <a:gd name="connsiteX5" fmla="*/ 144483 w 288965"/>
                <a:gd name="connsiteY5" fmla="*/ 0 h 336550"/>
                <a:gd name="connsiteX6" fmla="*/ 172213 w 288965"/>
                <a:gd name="connsiteY6" fmla="*/ 27607 h 336550"/>
                <a:gd name="connsiteX7" fmla="*/ 159008 w 288965"/>
                <a:gd name="connsiteY7" fmla="*/ 49957 h 336550"/>
                <a:gd name="connsiteX8" fmla="*/ 159008 w 288965"/>
                <a:gd name="connsiteY8" fmla="*/ 57844 h 336550"/>
                <a:gd name="connsiteX9" fmla="*/ 185419 w 288965"/>
                <a:gd name="connsiteY9" fmla="*/ 85452 h 336550"/>
                <a:gd name="connsiteX10" fmla="*/ 228996 w 288965"/>
                <a:gd name="connsiteY10" fmla="*/ 85452 h 336550"/>
                <a:gd name="connsiteX11" fmla="*/ 239560 w 288965"/>
                <a:gd name="connsiteY11" fmla="*/ 97284 h 336550"/>
                <a:gd name="connsiteX12" fmla="*/ 228996 w 288965"/>
                <a:gd name="connsiteY12" fmla="*/ 109116 h 336550"/>
                <a:gd name="connsiteX13" fmla="*/ 186739 w 288965"/>
                <a:gd name="connsiteY13" fmla="*/ 109116 h 336550"/>
                <a:gd name="connsiteX14" fmla="*/ 159008 w 288965"/>
                <a:gd name="connsiteY14" fmla="*/ 139353 h 336550"/>
                <a:gd name="connsiteX15" fmla="*/ 159008 w 288965"/>
                <a:gd name="connsiteY15" fmla="*/ 265559 h 336550"/>
                <a:gd name="connsiteX16" fmla="*/ 164290 w 288965"/>
                <a:gd name="connsiteY16" fmla="*/ 277391 h 336550"/>
                <a:gd name="connsiteX17" fmla="*/ 176175 w 288965"/>
                <a:gd name="connsiteY17" fmla="*/ 280020 h 336550"/>
                <a:gd name="connsiteX18" fmla="*/ 211829 w 288965"/>
                <a:gd name="connsiteY18" fmla="*/ 264244 h 336550"/>
                <a:gd name="connsiteX19" fmla="*/ 235598 w 288965"/>
                <a:gd name="connsiteY19" fmla="*/ 234008 h 336550"/>
                <a:gd name="connsiteX20" fmla="*/ 215790 w 288965"/>
                <a:gd name="connsiteY20" fmla="*/ 235322 h 336550"/>
                <a:gd name="connsiteX21" fmla="*/ 210508 w 288965"/>
                <a:gd name="connsiteY21" fmla="*/ 232693 h 336550"/>
                <a:gd name="connsiteX22" fmla="*/ 210508 w 288965"/>
                <a:gd name="connsiteY22" fmla="*/ 226120 h 336550"/>
                <a:gd name="connsiteX23" fmla="*/ 262008 w 288965"/>
                <a:gd name="connsiteY23" fmla="*/ 169590 h 336550"/>
                <a:gd name="connsiteX24" fmla="*/ 268611 w 288965"/>
                <a:gd name="connsiteY24" fmla="*/ 168275 h 336550"/>
                <a:gd name="connsiteX25" fmla="*/ 272572 w 288965"/>
                <a:gd name="connsiteY25" fmla="*/ 172219 h 336550"/>
                <a:gd name="connsiteX26" fmla="*/ 288419 w 288965"/>
                <a:gd name="connsiteY26" fmla="*/ 245839 h 336550"/>
                <a:gd name="connsiteX27" fmla="*/ 287098 w 288965"/>
                <a:gd name="connsiteY27" fmla="*/ 252413 h 336550"/>
                <a:gd name="connsiteX28" fmla="*/ 280496 w 288965"/>
                <a:gd name="connsiteY28" fmla="*/ 252413 h 336550"/>
                <a:gd name="connsiteX29" fmla="*/ 263329 w 288965"/>
                <a:gd name="connsiteY29" fmla="*/ 241895 h 336550"/>
                <a:gd name="connsiteX30" fmla="*/ 228996 w 288965"/>
                <a:gd name="connsiteY30" fmla="*/ 287908 h 336550"/>
                <a:gd name="connsiteX31" fmla="*/ 197303 w 288965"/>
                <a:gd name="connsiteY31" fmla="*/ 303684 h 336550"/>
                <a:gd name="connsiteX32" fmla="*/ 144483 w 288965"/>
                <a:gd name="connsiteY32" fmla="*/ 336550 h 336550"/>
                <a:gd name="connsiteX33" fmla="*/ 91662 w 288965"/>
                <a:gd name="connsiteY33" fmla="*/ 303684 h 336550"/>
                <a:gd name="connsiteX34" fmla="*/ 59970 w 288965"/>
                <a:gd name="connsiteY34" fmla="*/ 287908 h 336550"/>
                <a:gd name="connsiteX35" fmla="*/ 25636 w 288965"/>
                <a:gd name="connsiteY35" fmla="*/ 241895 h 336550"/>
                <a:gd name="connsiteX36" fmla="*/ 8469 w 288965"/>
                <a:gd name="connsiteY36" fmla="*/ 252413 h 336550"/>
                <a:gd name="connsiteX37" fmla="*/ 1867 w 288965"/>
                <a:gd name="connsiteY37" fmla="*/ 252413 h 336550"/>
                <a:gd name="connsiteX38" fmla="*/ 546 w 288965"/>
                <a:gd name="connsiteY38" fmla="*/ 245839 h 336550"/>
                <a:gd name="connsiteX39" fmla="*/ 16393 w 288965"/>
                <a:gd name="connsiteY39" fmla="*/ 172219 h 336550"/>
                <a:gd name="connsiteX40" fmla="*/ 20354 w 288965"/>
                <a:gd name="connsiteY40" fmla="*/ 168275 h 336550"/>
                <a:gd name="connsiteX41" fmla="*/ 26957 w 288965"/>
                <a:gd name="connsiteY41" fmla="*/ 169590 h 336550"/>
                <a:gd name="connsiteX42" fmla="*/ 78457 w 288965"/>
                <a:gd name="connsiteY42" fmla="*/ 226120 h 336550"/>
                <a:gd name="connsiteX43" fmla="*/ 78457 w 288965"/>
                <a:gd name="connsiteY43" fmla="*/ 232693 h 336550"/>
                <a:gd name="connsiteX44" fmla="*/ 73175 w 288965"/>
                <a:gd name="connsiteY44" fmla="*/ 235322 h 336550"/>
                <a:gd name="connsiteX45" fmla="*/ 53367 w 288965"/>
                <a:gd name="connsiteY45" fmla="*/ 234008 h 336550"/>
                <a:gd name="connsiteX46" fmla="*/ 77136 w 288965"/>
                <a:gd name="connsiteY46" fmla="*/ 264244 h 336550"/>
                <a:gd name="connsiteX47" fmla="*/ 112790 w 288965"/>
                <a:gd name="connsiteY47" fmla="*/ 280020 h 336550"/>
                <a:gd name="connsiteX48" fmla="*/ 124675 w 288965"/>
                <a:gd name="connsiteY48" fmla="*/ 277391 h 336550"/>
                <a:gd name="connsiteX49" fmla="*/ 129957 w 288965"/>
                <a:gd name="connsiteY49" fmla="*/ 265559 h 336550"/>
                <a:gd name="connsiteX50" fmla="*/ 129957 w 288965"/>
                <a:gd name="connsiteY50" fmla="*/ 139353 h 336550"/>
                <a:gd name="connsiteX51" fmla="*/ 102226 w 288965"/>
                <a:gd name="connsiteY51" fmla="*/ 109116 h 336550"/>
                <a:gd name="connsiteX52" fmla="*/ 61290 w 288965"/>
                <a:gd name="connsiteY52" fmla="*/ 109116 h 336550"/>
                <a:gd name="connsiteX53" fmla="*/ 49405 w 288965"/>
                <a:gd name="connsiteY53" fmla="*/ 97284 h 336550"/>
                <a:gd name="connsiteX54" fmla="*/ 61290 w 288965"/>
                <a:gd name="connsiteY54" fmla="*/ 85452 h 336550"/>
                <a:gd name="connsiteX55" fmla="*/ 103546 w 288965"/>
                <a:gd name="connsiteY55" fmla="*/ 85452 h 336550"/>
                <a:gd name="connsiteX56" fmla="*/ 129957 w 288965"/>
                <a:gd name="connsiteY56" fmla="*/ 57844 h 336550"/>
                <a:gd name="connsiteX57" fmla="*/ 129957 w 288965"/>
                <a:gd name="connsiteY57" fmla="*/ 49957 h 336550"/>
                <a:gd name="connsiteX58" fmla="*/ 116752 w 288965"/>
                <a:gd name="connsiteY58" fmla="*/ 27607 h 336550"/>
                <a:gd name="connsiteX59" fmla="*/ 144483 w 288965"/>
                <a:gd name="connsiteY59"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88965" h="336550">
                  <a:moveTo>
                    <a:pt x="144482" y="79375"/>
                  </a:moveTo>
                  <a:cubicBezTo>
                    <a:pt x="133522" y="79375"/>
                    <a:pt x="124638" y="88259"/>
                    <a:pt x="124638" y="99219"/>
                  </a:cubicBezTo>
                  <a:cubicBezTo>
                    <a:pt x="124638" y="110179"/>
                    <a:pt x="133522" y="119063"/>
                    <a:pt x="144482" y="119063"/>
                  </a:cubicBezTo>
                  <a:cubicBezTo>
                    <a:pt x="155442" y="119063"/>
                    <a:pt x="164326" y="110179"/>
                    <a:pt x="164326" y="99219"/>
                  </a:cubicBezTo>
                  <a:cubicBezTo>
                    <a:pt x="164326" y="88259"/>
                    <a:pt x="155442" y="79375"/>
                    <a:pt x="144482" y="79375"/>
                  </a:cubicBezTo>
                  <a:close/>
                  <a:moveTo>
                    <a:pt x="144483" y="0"/>
                  </a:moveTo>
                  <a:cubicBezTo>
                    <a:pt x="159008" y="0"/>
                    <a:pt x="172213" y="11832"/>
                    <a:pt x="172213" y="27607"/>
                  </a:cubicBezTo>
                  <a:cubicBezTo>
                    <a:pt x="172213" y="36810"/>
                    <a:pt x="166931" y="46013"/>
                    <a:pt x="159008" y="49957"/>
                  </a:cubicBezTo>
                  <a:cubicBezTo>
                    <a:pt x="159008" y="49957"/>
                    <a:pt x="159008" y="49957"/>
                    <a:pt x="159008" y="57844"/>
                  </a:cubicBezTo>
                  <a:cubicBezTo>
                    <a:pt x="172213" y="63103"/>
                    <a:pt x="181457" y="72306"/>
                    <a:pt x="185419" y="85452"/>
                  </a:cubicBezTo>
                  <a:cubicBezTo>
                    <a:pt x="185419" y="85452"/>
                    <a:pt x="185419" y="85452"/>
                    <a:pt x="228996" y="85452"/>
                  </a:cubicBezTo>
                  <a:cubicBezTo>
                    <a:pt x="234278" y="85452"/>
                    <a:pt x="239560" y="90711"/>
                    <a:pt x="239560" y="97284"/>
                  </a:cubicBezTo>
                  <a:cubicBezTo>
                    <a:pt x="239560" y="103857"/>
                    <a:pt x="234278" y="109116"/>
                    <a:pt x="228996" y="109116"/>
                  </a:cubicBezTo>
                  <a:cubicBezTo>
                    <a:pt x="228996" y="109116"/>
                    <a:pt x="228996" y="109116"/>
                    <a:pt x="186739" y="109116"/>
                  </a:cubicBezTo>
                  <a:cubicBezTo>
                    <a:pt x="182778" y="122262"/>
                    <a:pt x="172213" y="134094"/>
                    <a:pt x="159008" y="139353"/>
                  </a:cubicBezTo>
                  <a:cubicBezTo>
                    <a:pt x="159008" y="139353"/>
                    <a:pt x="159008" y="139353"/>
                    <a:pt x="159008" y="265559"/>
                  </a:cubicBezTo>
                  <a:cubicBezTo>
                    <a:pt x="159008" y="270818"/>
                    <a:pt x="161649" y="274762"/>
                    <a:pt x="164290" y="277391"/>
                  </a:cubicBezTo>
                  <a:cubicBezTo>
                    <a:pt x="168252" y="280020"/>
                    <a:pt x="172213" y="280020"/>
                    <a:pt x="176175" y="280020"/>
                  </a:cubicBezTo>
                  <a:cubicBezTo>
                    <a:pt x="189380" y="276076"/>
                    <a:pt x="201265" y="270818"/>
                    <a:pt x="211829" y="264244"/>
                  </a:cubicBezTo>
                  <a:cubicBezTo>
                    <a:pt x="223713" y="255042"/>
                    <a:pt x="231637" y="244525"/>
                    <a:pt x="235598" y="234008"/>
                  </a:cubicBezTo>
                  <a:cubicBezTo>
                    <a:pt x="235598" y="234008"/>
                    <a:pt x="235598" y="234008"/>
                    <a:pt x="215790" y="235322"/>
                  </a:cubicBezTo>
                  <a:cubicBezTo>
                    <a:pt x="213149" y="235322"/>
                    <a:pt x="211829" y="234008"/>
                    <a:pt x="210508" y="232693"/>
                  </a:cubicBezTo>
                  <a:cubicBezTo>
                    <a:pt x="209188" y="230064"/>
                    <a:pt x="209188" y="227434"/>
                    <a:pt x="210508" y="226120"/>
                  </a:cubicBezTo>
                  <a:cubicBezTo>
                    <a:pt x="210508" y="226120"/>
                    <a:pt x="210508" y="226120"/>
                    <a:pt x="262008" y="169590"/>
                  </a:cubicBezTo>
                  <a:cubicBezTo>
                    <a:pt x="263329" y="168275"/>
                    <a:pt x="265970" y="166960"/>
                    <a:pt x="268611" y="168275"/>
                  </a:cubicBezTo>
                  <a:cubicBezTo>
                    <a:pt x="269931" y="168275"/>
                    <a:pt x="271252" y="169590"/>
                    <a:pt x="272572" y="172219"/>
                  </a:cubicBezTo>
                  <a:cubicBezTo>
                    <a:pt x="272572" y="172219"/>
                    <a:pt x="272572" y="172219"/>
                    <a:pt x="288419" y="245839"/>
                  </a:cubicBezTo>
                  <a:cubicBezTo>
                    <a:pt x="289739" y="248469"/>
                    <a:pt x="288419" y="251098"/>
                    <a:pt x="287098" y="252413"/>
                  </a:cubicBezTo>
                  <a:cubicBezTo>
                    <a:pt x="284457" y="253727"/>
                    <a:pt x="281816" y="253727"/>
                    <a:pt x="280496" y="252413"/>
                  </a:cubicBezTo>
                  <a:cubicBezTo>
                    <a:pt x="280496" y="252413"/>
                    <a:pt x="280496" y="252413"/>
                    <a:pt x="263329" y="241895"/>
                  </a:cubicBezTo>
                  <a:cubicBezTo>
                    <a:pt x="259367" y="258986"/>
                    <a:pt x="246162" y="274762"/>
                    <a:pt x="228996" y="287908"/>
                  </a:cubicBezTo>
                  <a:cubicBezTo>
                    <a:pt x="219752" y="294481"/>
                    <a:pt x="207867" y="299740"/>
                    <a:pt x="197303" y="303684"/>
                  </a:cubicBezTo>
                  <a:cubicBezTo>
                    <a:pt x="177495" y="310257"/>
                    <a:pt x="159008" y="322089"/>
                    <a:pt x="144483" y="336550"/>
                  </a:cubicBezTo>
                  <a:cubicBezTo>
                    <a:pt x="129957" y="322089"/>
                    <a:pt x="111470" y="310257"/>
                    <a:pt x="91662" y="303684"/>
                  </a:cubicBezTo>
                  <a:cubicBezTo>
                    <a:pt x="81098" y="299740"/>
                    <a:pt x="69213" y="294481"/>
                    <a:pt x="59970" y="287908"/>
                  </a:cubicBezTo>
                  <a:cubicBezTo>
                    <a:pt x="42803" y="274762"/>
                    <a:pt x="29598" y="258986"/>
                    <a:pt x="25636" y="241895"/>
                  </a:cubicBezTo>
                  <a:cubicBezTo>
                    <a:pt x="25636" y="241895"/>
                    <a:pt x="25636" y="241895"/>
                    <a:pt x="8469" y="252413"/>
                  </a:cubicBezTo>
                  <a:cubicBezTo>
                    <a:pt x="7149" y="253727"/>
                    <a:pt x="4508" y="253727"/>
                    <a:pt x="1867" y="252413"/>
                  </a:cubicBezTo>
                  <a:cubicBezTo>
                    <a:pt x="546" y="251098"/>
                    <a:pt x="-774" y="248469"/>
                    <a:pt x="546" y="245839"/>
                  </a:cubicBezTo>
                  <a:cubicBezTo>
                    <a:pt x="546" y="245839"/>
                    <a:pt x="546" y="245839"/>
                    <a:pt x="16393" y="172219"/>
                  </a:cubicBezTo>
                  <a:cubicBezTo>
                    <a:pt x="17713" y="169590"/>
                    <a:pt x="19034" y="168275"/>
                    <a:pt x="20354" y="168275"/>
                  </a:cubicBezTo>
                  <a:cubicBezTo>
                    <a:pt x="22995" y="166960"/>
                    <a:pt x="25636" y="168275"/>
                    <a:pt x="26957" y="169590"/>
                  </a:cubicBezTo>
                  <a:cubicBezTo>
                    <a:pt x="26957" y="169590"/>
                    <a:pt x="26957" y="169590"/>
                    <a:pt x="78457" y="226120"/>
                  </a:cubicBezTo>
                  <a:cubicBezTo>
                    <a:pt x="79777" y="227434"/>
                    <a:pt x="79777" y="230064"/>
                    <a:pt x="78457" y="232693"/>
                  </a:cubicBezTo>
                  <a:cubicBezTo>
                    <a:pt x="77136" y="234008"/>
                    <a:pt x="75816" y="235322"/>
                    <a:pt x="73175" y="235322"/>
                  </a:cubicBezTo>
                  <a:cubicBezTo>
                    <a:pt x="73175" y="235322"/>
                    <a:pt x="73175" y="235322"/>
                    <a:pt x="53367" y="234008"/>
                  </a:cubicBezTo>
                  <a:cubicBezTo>
                    <a:pt x="57328" y="244525"/>
                    <a:pt x="65252" y="255042"/>
                    <a:pt x="77136" y="264244"/>
                  </a:cubicBezTo>
                  <a:cubicBezTo>
                    <a:pt x="87700" y="270818"/>
                    <a:pt x="99585" y="276076"/>
                    <a:pt x="112790" y="280020"/>
                  </a:cubicBezTo>
                  <a:cubicBezTo>
                    <a:pt x="116752" y="280020"/>
                    <a:pt x="120713" y="280020"/>
                    <a:pt x="124675" y="277391"/>
                  </a:cubicBezTo>
                  <a:cubicBezTo>
                    <a:pt x="127316" y="274762"/>
                    <a:pt x="129957" y="270818"/>
                    <a:pt x="129957" y="265559"/>
                  </a:cubicBezTo>
                  <a:cubicBezTo>
                    <a:pt x="129957" y="265559"/>
                    <a:pt x="129957" y="265559"/>
                    <a:pt x="129957" y="139353"/>
                  </a:cubicBezTo>
                  <a:cubicBezTo>
                    <a:pt x="116752" y="134094"/>
                    <a:pt x="106187" y="122262"/>
                    <a:pt x="102226" y="109116"/>
                  </a:cubicBezTo>
                  <a:cubicBezTo>
                    <a:pt x="102226" y="109116"/>
                    <a:pt x="102226" y="109116"/>
                    <a:pt x="61290" y="109116"/>
                  </a:cubicBezTo>
                  <a:cubicBezTo>
                    <a:pt x="54687" y="109116"/>
                    <a:pt x="49405" y="103857"/>
                    <a:pt x="49405" y="97284"/>
                  </a:cubicBezTo>
                  <a:cubicBezTo>
                    <a:pt x="49405" y="90711"/>
                    <a:pt x="54687" y="85452"/>
                    <a:pt x="61290" y="85452"/>
                  </a:cubicBezTo>
                  <a:cubicBezTo>
                    <a:pt x="61290" y="85452"/>
                    <a:pt x="61290" y="85452"/>
                    <a:pt x="103546" y="85452"/>
                  </a:cubicBezTo>
                  <a:cubicBezTo>
                    <a:pt x="107508" y="72306"/>
                    <a:pt x="116752" y="63103"/>
                    <a:pt x="129957" y="57844"/>
                  </a:cubicBezTo>
                  <a:cubicBezTo>
                    <a:pt x="129957" y="57844"/>
                    <a:pt x="129957" y="57844"/>
                    <a:pt x="129957" y="49957"/>
                  </a:cubicBezTo>
                  <a:cubicBezTo>
                    <a:pt x="122034" y="46013"/>
                    <a:pt x="116752" y="36810"/>
                    <a:pt x="116752" y="27607"/>
                  </a:cubicBezTo>
                  <a:cubicBezTo>
                    <a:pt x="116752" y="11832"/>
                    <a:pt x="129957" y="0"/>
                    <a:pt x="144483"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solidFill>
                  <a:srgbClr val="000000"/>
                </a:solidFill>
              </a:endParaRPr>
            </a:p>
          </p:txBody>
        </p:sp>
        <p:sp>
          <p:nvSpPr>
            <p:cNvPr id="29" name="Freeform: Shape 32"/>
            <p:cNvSpPr/>
            <p:nvPr/>
          </p:nvSpPr>
          <p:spPr bwMode="auto">
            <a:xfrm>
              <a:off x="5069324" y="2016242"/>
              <a:ext cx="425083" cy="438178"/>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solidFill>
                  <a:srgbClr val="000000"/>
                </a:solidFill>
              </a:endParaRPr>
            </a:p>
          </p:txBody>
        </p:sp>
      </p:grpSp>
      <p:sp>
        <p:nvSpPr>
          <p:cNvPr id="27" name="TextBox 21"/>
          <p:cNvSpPr txBox="1"/>
          <p:nvPr/>
        </p:nvSpPr>
        <p:spPr>
          <a:xfrm flipH="1">
            <a:off x="-48682" y="192021"/>
            <a:ext cx="2466564" cy="644691"/>
          </a:xfrm>
          <a:prstGeom prst="rect">
            <a:avLst/>
          </a:prstGeom>
          <a:noFill/>
        </p:spPr>
        <p:txBody>
          <a:bodyPr wrap="none">
            <a:normAutofit/>
          </a:bodyPr>
          <a:lstStyle/>
          <a:p>
            <a:pPr algn="r"/>
            <a:r>
              <a:rPr lang="zh-CN" altLang="en-US" sz="2400" dirty="0">
                <a:solidFill>
                  <a:srgbClr val="A6937B"/>
                </a:solidFill>
                <a:latin typeface="黑体" panose="02010609060101010101" pitchFamily="49" charset="-122"/>
                <a:ea typeface="黑体" panose="02010609060101010101" pitchFamily="49" charset="-122"/>
              </a:rPr>
              <a:t>标题文本预设</a:t>
            </a:r>
          </a:p>
        </p:txBody>
      </p:sp>
    </p:spTree>
    <p:extLst>
      <p:ext uri="{BB962C8B-B14F-4D97-AF65-F5344CB8AC3E}">
        <p14:creationId xmlns:p14="http://schemas.microsoft.com/office/powerpoint/2010/main" val="3848317927"/>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6"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80">
                                          <p:stCondLst>
                                            <p:cond delay="0"/>
                                          </p:stCondLst>
                                        </p:cTn>
                                        <p:tgtEl>
                                          <p:spTgt spid="5"/>
                                        </p:tgtEl>
                                      </p:cBhvr>
                                    </p:animEffect>
                                    <p:anim calcmode="lin" valueType="num">
                                      <p:cBhvr>
                                        <p:cTn id="1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9" dur="26">
                                          <p:stCondLst>
                                            <p:cond delay="650"/>
                                          </p:stCondLst>
                                        </p:cTn>
                                        <p:tgtEl>
                                          <p:spTgt spid="5"/>
                                        </p:tgtEl>
                                      </p:cBhvr>
                                      <p:to x="100000" y="60000"/>
                                    </p:animScale>
                                    <p:animScale>
                                      <p:cBhvr>
                                        <p:cTn id="20" dur="166" decel="50000">
                                          <p:stCondLst>
                                            <p:cond delay="676"/>
                                          </p:stCondLst>
                                        </p:cTn>
                                        <p:tgtEl>
                                          <p:spTgt spid="5"/>
                                        </p:tgtEl>
                                      </p:cBhvr>
                                      <p:to x="100000" y="100000"/>
                                    </p:animScale>
                                    <p:animScale>
                                      <p:cBhvr>
                                        <p:cTn id="21" dur="26">
                                          <p:stCondLst>
                                            <p:cond delay="1312"/>
                                          </p:stCondLst>
                                        </p:cTn>
                                        <p:tgtEl>
                                          <p:spTgt spid="5"/>
                                        </p:tgtEl>
                                      </p:cBhvr>
                                      <p:to x="100000" y="80000"/>
                                    </p:animScale>
                                    <p:animScale>
                                      <p:cBhvr>
                                        <p:cTn id="22" dur="166" decel="50000">
                                          <p:stCondLst>
                                            <p:cond delay="1338"/>
                                          </p:stCondLst>
                                        </p:cTn>
                                        <p:tgtEl>
                                          <p:spTgt spid="5"/>
                                        </p:tgtEl>
                                      </p:cBhvr>
                                      <p:to x="100000" y="100000"/>
                                    </p:animScale>
                                    <p:animScale>
                                      <p:cBhvr>
                                        <p:cTn id="23" dur="26">
                                          <p:stCondLst>
                                            <p:cond delay="1642"/>
                                          </p:stCondLst>
                                        </p:cTn>
                                        <p:tgtEl>
                                          <p:spTgt spid="5"/>
                                        </p:tgtEl>
                                      </p:cBhvr>
                                      <p:to x="100000" y="90000"/>
                                    </p:animScale>
                                    <p:animScale>
                                      <p:cBhvr>
                                        <p:cTn id="24" dur="166" decel="50000">
                                          <p:stCondLst>
                                            <p:cond delay="1668"/>
                                          </p:stCondLst>
                                        </p:cTn>
                                        <p:tgtEl>
                                          <p:spTgt spid="5"/>
                                        </p:tgtEl>
                                      </p:cBhvr>
                                      <p:to x="100000" y="100000"/>
                                    </p:animScale>
                                    <p:animScale>
                                      <p:cBhvr>
                                        <p:cTn id="25" dur="26">
                                          <p:stCondLst>
                                            <p:cond delay="1808"/>
                                          </p:stCondLst>
                                        </p:cTn>
                                        <p:tgtEl>
                                          <p:spTgt spid="5"/>
                                        </p:tgtEl>
                                      </p:cBhvr>
                                      <p:to x="100000" y="95000"/>
                                    </p:animScale>
                                    <p:animScale>
                                      <p:cBhvr>
                                        <p:cTn id="26" dur="166" decel="50000">
                                          <p:stCondLst>
                                            <p:cond delay="1834"/>
                                          </p:stCondLst>
                                        </p:cTn>
                                        <p:tgtEl>
                                          <p:spTgt spid="5"/>
                                        </p:tgtEl>
                                      </p:cBhvr>
                                      <p:to x="100000" y="100000"/>
                                    </p:animScale>
                                  </p:childTnLst>
                                </p:cTn>
                              </p:par>
                              <p:par>
                                <p:cTn id="27" presetID="26"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down)">
                                      <p:cBhvr>
                                        <p:cTn id="29" dur="580">
                                          <p:stCondLst>
                                            <p:cond delay="0"/>
                                          </p:stCondLst>
                                        </p:cTn>
                                        <p:tgtEl>
                                          <p:spTgt spid="8"/>
                                        </p:tgtEl>
                                      </p:cBhvr>
                                    </p:animEffect>
                                    <p:anim calcmode="lin" valueType="num">
                                      <p:cBhvr>
                                        <p:cTn id="3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5" dur="26">
                                          <p:stCondLst>
                                            <p:cond delay="650"/>
                                          </p:stCondLst>
                                        </p:cTn>
                                        <p:tgtEl>
                                          <p:spTgt spid="8"/>
                                        </p:tgtEl>
                                      </p:cBhvr>
                                      <p:to x="100000" y="60000"/>
                                    </p:animScale>
                                    <p:animScale>
                                      <p:cBhvr>
                                        <p:cTn id="36" dur="166" decel="50000">
                                          <p:stCondLst>
                                            <p:cond delay="676"/>
                                          </p:stCondLst>
                                        </p:cTn>
                                        <p:tgtEl>
                                          <p:spTgt spid="8"/>
                                        </p:tgtEl>
                                      </p:cBhvr>
                                      <p:to x="100000" y="100000"/>
                                    </p:animScale>
                                    <p:animScale>
                                      <p:cBhvr>
                                        <p:cTn id="37" dur="26">
                                          <p:stCondLst>
                                            <p:cond delay="1312"/>
                                          </p:stCondLst>
                                        </p:cTn>
                                        <p:tgtEl>
                                          <p:spTgt spid="8"/>
                                        </p:tgtEl>
                                      </p:cBhvr>
                                      <p:to x="100000" y="80000"/>
                                    </p:animScale>
                                    <p:animScale>
                                      <p:cBhvr>
                                        <p:cTn id="38" dur="166" decel="50000">
                                          <p:stCondLst>
                                            <p:cond delay="1338"/>
                                          </p:stCondLst>
                                        </p:cTn>
                                        <p:tgtEl>
                                          <p:spTgt spid="8"/>
                                        </p:tgtEl>
                                      </p:cBhvr>
                                      <p:to x="100000" y="100000"/>
                                    </p:animScale>
                                    <p:animScale>
                                      <p:cBhvr>
                                        <p:cTn id="39" dur="26">
                                          <p:stCondLst>
                                            <p:cond delay="1642"/>
                                          </p:stCondLst>
                                        </p:cTn>
                                        <p:tgtEl>
                                          <p:spTgt spid="8"/>
                                        </p:tgtEl>
                                      </p:cBhvr>
                                      <p:to x="100000" y="90000"/>
                                    </p:animScale>
                                    <p:animScale>
                                      <p:cBhvr>
                                        <p:cTn id="40" dur="166" decel="50000">
                                          <p:stCondLst>
                                            <p:cond delay="1668"/>
                                          </p:stCondLst>
                                        </p:cTn>
                                        <p:tgtEl>
                                          <p:spTgt spid="8"/>
                                        </p:tgtEl>
                                      </p:cBhvr>
                                      <p:to x="100000" y="100000"/>
                                    </p:animScale>
                                    <p:animScale>
                                      <p:cBhvr>
                                        <p:cTn id="41" dur="26">
                                          <p:stCondLst>
                                            <p:cond delay="1808"/>
                                          </p:stCondLst>
                                        </p:cTn>
                                        <p:tgtEl>
                                          <p:spTgt spid="8"/>
                                        </p:tgtEl>
                                      </p:cBhvr>
                                      <p:to x="100000" y="95000"/>
                                    </p:animScale>
                                    <p:animScale>
                                      <p:cBhvr>
                                        <p:cTn id="42" dur="166" decel="50000">
                                          <p:stCondLst>
                                            <p:cond delay="1834"/>
                                          </p:stCondLst>
                                        </p:cTn>
                                        <p:tgtEl>
                                          <p:spTgt spid="8"/>
                                        </p:tgtEl>
                                      </p:cBhvr>
                                      <p:to x="100000" y="100000"/>
                                    </p:animScale>
                                  </p:childTnLst>
                                </p:cTn>
                              </p:par>
                              <p:par>
                                <p:cTn id="43" presetID="26"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down)">
                                      <p:cBhvr>
                                        <p:cTn id="45" dur="580">
                                          <p:stCondLst>
                                            <p:cond delay="0"/>
                                          </p:stCondLst>
                                        </p:cTn>
                                        <p:tgtEl>
                                          <p:spTgt spid="7"/>
                                        </p:tgtEl>
                                      </p:cBhvr>
                                    </p:animEffect>
                                    <p:anim calcmode="lin" valueType="num">
                                      <p:cBhvr>
                                        <p:cTn id="4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51" dur="26">
                                          <p:stCondLst>
                                            <p:cond delay="650"/>
                                          </p:stCondLst>
                                        </p:cTn>
                                        <p:tgtEl>
                                          <p:spTgt spid="7"/>
                                        </p:tgtEl>
                                      </p:cBhvr>
                                      <p:to x="100000" y="60000"/>
                                    </p:animScale>
                                    <p:animScale>
                                      <p:cBhvr>
                                        <p:cTn id="52" dur="166" decel="50000">
                                          <p:stCondLst>
                                            <p:cond delay="676"/>
                                          </p:stCondLst>
                                        </p:cTn>
                                        <p:tgtEl>
                                          <p:spTgt spid="7"/>
                                        </p:tgtEl>
                                      </p:cBhvr>
                                      <p:to x="100000" y="100000"/>
                                    </p:animScale>
                                    <p:animScale>
                                      <p:cBhvr>
                                        <p:cTn id="53" dur="26">
                                          <p:stCondLst>
                                            <p:cond delay="1312"/>
                                          </p:stCondLst>
                                        </p:cTn>
                                        <p:tgtEl>
                                          <p:spTgt spid="7"/>
                                        </p:tgtEl>
                                      </p:cBhvr>
                                      <p:to x="100000" y="80000"/>
                                    </p:animScale>
                                    <p:animScale>
                                      <p:cBhvr>
                                        <p:cTn id="54" dur="166" decel="50000">
                                          <p:stCondLst>
                                            <p:cond delay="1338"/>
                                          </p:stCondLst>
                                        </p:cTn>
                                        <p:tgtEl>
                                          <p:spTgt spid="7"/>
                                        </p:tgtEl>
                                      </p:cBhvr>
                                      <p:to x="100000" y="100000"/>
                                    </p:animScale>
                                    <p:animScale>
                                      <p:cBhvr>
                                        <p:cTn id="55" dur="26">
                                          <p:stCondLst>
                                            <p:cond delay="1642"/>
                                          </p:stCondLst>
                                        </p:cTn>
                                        <p:tgtEl>
                                          <p:spTgt spid="7"/>
                                        </p:tgtEl>
                                      </p:cBhvr>
                                      <p:to x="100000" y="90000"/>
                                    </p:animScale>
                                    <p:animScale>
                                      <p:cBhvr>
                                        <p:cTn id="56" dur="166" decel="50000">
                                          <p:stCondLst>
                                            <p:cond delay="1668"/>
                                          </p:stCondLst>
                                        </p:cTn>
                                        <p:tgtEl>
                                          <p:spTgt spid="7"/>
                                        </p:tgtEl>
                                      </p:cBhvr>
                                      <p:to x="100000" y="100000"/>
                                    </p:animScale>
                                    <p:animScale>
                                      <p:cBhvr>
                                        <p:cTn id="57" dur="26">
                                          <p:stCondLst>
                                            <p:cond delay="1808"/>
                                          </p:stCondLst>
                                        </p:cTn>
                                        <p:tgtEl>
                                          <p:spTgt spid="7"/>
                                        </p:tgtEl>
                                      </p:cBhvr>
                                      <p:to x="100000" y="95000"/>
                                    </p:animScale>
                                    <p:animScale>
                                      <p:cBhvr>
                                        <p:cTn id="58" dur="166" decel="50000">
                                          <p:stCondLst>
                                            <p:cond delay="1834"/>
                                          </p:stCondLst>
                                        </p:cTn>
                                        <p:tgtEl>
                                          <p:spTgt spid="7"/>
                                        </p:tgtEl>
                                      </p:cBhvr>
                                      <p:to x="100000" y="100000"/>
                                    </p:animScale>
                                  </p:childTnLst>
                                </p:cTn>
                              </p:par>
                              <p:par>
                                <p:cTn id="59" presetID="26" presetClass="entr" presetSubtype="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wipe(down)">
                                      <p:cBhvr>
                                        <p:cTn id="61" dur="580">
                                          <p:stCondLst>
                                            <p:cond delay="0"/>
                                          </p:stCondLst>
                                        </p:cTn>
                                        <p:tgtEl>
                                          <p:spTgt spid="6"/>
                                        </p:tgtEl>
                                      </p:cBhvr>
                                    </p:animEffect>
                                    <p:anim calcmode="lin" valueType="num">
                                      <p:cBhvr>
                                        <p:cTn id="6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67" dur="26">
                                          <p:stCondLst>
                                            <p:cond delay="650"/>
                                          </p:stCondLst>
                                        </p:cTn>
                                        <p:tgtEl>
                                          <p:spTgt spid="6"/>
                                        </p:tgtEl>
                                      </p:cBhvr>
                                      <p:to x="100000" y="60000"/>
                                    </p:animScale>
                                    <p:animScale>
                                      <p:cBhvr>
                                        <p:cTn id="68" dur="166" decel="50000">
                                          <p:stCondLst>
                                            <p:cond delay="676"/>
                                          </p:stCondLst>
                                        </p:cTn>
                                        <p:tgtEl>
                                          <p:spTgt spid="6"/>
                                        </p:tgtEl>
                                      </p:cBhvr>
                                      <p:to x="100000" y="100000"/>
                                    </p:animScale>
                                    <p:animScale>
                                      <p:cBhvr>
                                        <p:cTn id="69" dur="26">
                                          <p:stCondLst>
                                            <p:cond delay="1312"/>
                                          </p:stCondLst>
                                        </p:cTn>
                                        <p:tgtEl>
                                          <p:spTgt spid="6"/>
                                        </p:tgtEl>
                                      </p:cBhvr>
                                      <p:to x="100000" y="80000"/>
                                    </p:animScale>
                                    <p:animScale>
                                      <p:cBhvr>
                                        <p:cTn id="70" dur="166" decel="50000">
                                          <p:stCondLst>
                                            <p:cond delay="1338"/>
                                          </p:stCondLst>
                                        </p:cTn>
                                        <p:tgtEl>
                                          <p:spTgt spid="6"/>
                                        </p:tgtEl>
                                      </p:cBhvr>
                                      <p:to x="100000" y="100000"/>
                                    </p:animScale>
                                    <p:animScale>
                                      <p:cBhvr>
                                        <p:cTn id="71" dur="26">
                                          <p:stCondLst>
                                            <p:cond delay="1642"/>
                                          </p:stCondLst>
                                        </p:cTn>
                                        <p:tgtEl>
                                          <p:spTgt spid="6"/>
                                        </p:tgtEl>
                                      </p:cBhvr>
                                      <p:to x="100000" y="90000"/>
                                    </p:animScale>
                                    <p:animScale>
                                      <p:cBhvr>
                                        <p:cTn id="72" dur="166" decel="50000">
                                          <p:stCondLst>
                                            <p:cond delay="1668"/>
                                          </p:stCondLst>
                                        </p:cTn>
                                        <p:tgtEl>
                                          <p:spTgt spid="6"/>
                                        </p:tgtEl>
                                      </p:cBhvr>
                                      <p:to x="100000" y="100000"/>
                                    </p:animScale>
                                    <p:animScale>
                                      <p:cBhvr>
                                        <p:cTn id="73" dur="26">
                                          <p:stCondLst>
                                            <p:cond delay="1808"/>
                                          </p:stCondLst>
                                        </p:cTn>
                                        <p:tgtEl>
                                          <p:spTgt spid="6"/>
                                        </p:tgtEl>
                                      </p:cBhvr>
                                      <p:to x="100000" y="95000"/>
                                    </p:animScale>
                                    <p:animScale>
                                      <p:cBhvr>
                                        <p:cTn id="74"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62"/>
          <p:cNvGrpSpPr/>
          <p:nvPr/>
        </p:nvGrpSpPr>
        <p:grpSpPr>
          <a:xfrm>
            <a:off x="4548797" y="4221414"/>
            <a:ext cx="3110411" cy="1462973"/>
            <a:chOff x="4548797" y="4221413"/>
            <a:chExt cx="3110410" cy="1462974"/>
          </a:xfrm>
        </p:grpSpPr>
        <p:sp>
          <p:nvSpPr>
            <p:cNvPr id="54" name="Freeform: Shape 5"/>
            <p:cNvSpPr/>
            <p:nvPr/>
          </p:nvSpPr>
          <p:spPr bwMode="auto">
            <a:xfrm>
              <a:off x="4548797" y="4658488"/>
              <a:ext cx="3110410" cy="1025899"/>
            </a:xfrm>
            <a:custGeom>
              <a:avLst/>
              <a:gdLst>
                <a:gd name="T0" fmla="*/ 1446 w 1446"/>
                <a:gd name="T1" fmla="*/ 0 h 475"/>
                <a:gd name="T2" fmla="*/ 1446 w 1446"/>
                <a:gd name="T3" fmla="*/ 273 h 475"/>
                <a:gd name="T4" fmla="*/ 723 w 1446"/>
                <a:gd name="T5" fmla="*/ 475 h 475"/>
                <a:gd name="T6" fmla="*/ 0 w 1446"/>
                <a:gd name="T7" fmla="*/ 273 h 475"/>
                <a:gd name="T8" fmla="*/ 0 w 1446"/>
                <a:gd name="T9" fmla="*/ 0 h 475"/>
                <a:gd name="T10" fmla="*/ 723 w 1446"/>
                <a:gd name="T11" fmla="*/ 84 h 475"/>
                <a:gd name="T12" fmla="*/ 1446 w 1446"/>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1446" h="475">
                  <a:moveTo>
                    <a:pt x="1446" y="0"/>
                  </a:moveTo>
                  <a:cubicBezTo>
                    <a:pt x="1446" y="273"/>
                    <a:pt x="1446" y="273"/>
                    <a:pt x="1446" y="273"/>
                  </a:cubicBezTo>
                  <a:cubicBezTo>
                    <a:pt x="1446" y="384"/>
                    <a:pt x="1122" y="475"/>
                    <a:pt x="723" y="475"/>
                  </a:cubicBezTo>
                  <a:cubicBezTo>
                    <a:pt x="324" y="475"/>
                    <a:pt x="0" y="384"/>
                    <a:pt x="0" y="273"/>
                  </a:cubicBezTo>
                  <a:cubicBezTo>
                    <a:pt x="0" y="0"/>
                    <a:pt x="0" y="0"/>
                    <a:pt x="0" y="0"/>
                  </a:cubicBezTo>
                  <a:cubicBezTo>
                    <a:pt x="0" y="0"/>
                    <a:pt x="440" y="84"/>
                    <a:pt x="723" y="84"/>
                  </a:cubicBezTo>
                  <a:cubicBezTo>
                    <a:pt x="967" y="84"/>
                    <a:pt x="1446" y="0"/>
                    <a:pt x="1446" y="0"/>
                  </a:cubicBezTo>
                </a:path>
              </a:pathLst>
            </a:custGeom>
            <a:solidFill>
              <a:schemeClr val="accent3">
                <a:lumMod val="75000"/>
              </a:schemeClr>
            </a:solidFill>
            <a:ln>
              <a:noFill/>
            </a:ln>
          </p:spPr>
          <p:txBody>
            <a:bodyPr anchor="ctr"/>
            <a:lstStyle/>
            <a:p>
              <a:pPr algn="ctr"/>
              <a:endParaRPr sz="2400">
                <a:solidFill>
                  <a:srgbClr val="000000"/>
                </a:solidFill>
              </a:endParaRPr>
            </a:p>
          </p:txBody>
        </p:sp>
        <p:sp>
          <p:nvSpPr>
            <p:cNvPr id="55" name="Oval 6"/>
            <p:cNvSpPr/>
            <p:nvPr/>
          </p:nvSpPr>
          <p:spPr bwMode="auto">
            <a:xfrm>
              <a:off x="4548797" y="4221413"/>
              <a:ext cx="3110410" cy="874149"/>
            </a:xfrm>
            <a:prstGeom prst="ellipse">
              <a:avLst/>
            </a:prstGeom>
            <a:solidFill>
              <a:schemeClr val="accent3"/>
            </a:solidFill>
            <a:ln>
              <a:noFill/>
            </a:ln>
          </p:spPr>
          <p:txBody>
            <a:bodyPr anchor="ctr"/>
            <a:lstStyle/>
            <a:p>
              <a:pPr algn="ctr"/>
              <a:endParaRPr sz="2400">
                <a:solidFill>
                  <a:srgbClr val="000000"/>
                </a:solidFill>
              </a:endParaRPr>
            </a:p>
          </p:txBody>
        </p:sp>
        <p:sp>
          <p:nvSpPr>
            <p:cNvPr id="56" name="Oval 7"/>
            <p:cNvSpPr/>
            <p:nvPr/>
          </p:nvSpPr>
          <p:spPr bwMode="auto">
            <a:xfrm>
              <a:off x="5278012" y="4592378"/>
              <a:ext cx="1651979" cy="332576"/>
            </a:xfrm>
            <a:prstGeom prst="ellipse">
              <a:avLst/>
            </a:prstGeom>
            <a:solidFill>
              <a:schemeClr val="bg1">
                <a:lumMod val="75000"/>
              </a:schemeClr>
            </a:solidFill>
            <a:ln>
              <a:noFill/>
            </a:ln>
          </p:spPr>
          <p:txBody>
            <a:bodyPr anchor="ctr"/>
            <a:lstStyle/>
            <a:p>
              <a:pPr algn="ctr"/>
              <a:endParaRPr sz="2400">
                <a:solidFill>
                  <a:srgbClr val="000000"/>
                </a:solidFill>
              </a:endParaRPr>
            </a:p>
          </p:txBody>
        </p:sp>
        <p:grpSp>
          <p:nvGrpSpPr>
            <p:cNvPr id="57" name="Group 20"/>
            <p:cNvGrpSpPr/>
            <p:nvPr/>
          </p:nvGrpSpPr>
          <p:grpSpPr>
            <a:xfrm>
              <a:off x="5912690" y="5190080"/>
              <a:ext cx="444317" cy="440046"/>
              <a:chOff x="7219950" y="3429000"/>
              <a:chExt cx="495300" cy="490538"/>
            </a:xfrm>
            <a:solidFill>
              <a:schemeClr val="bg1"/>
            </a:solidFill>
          </p:grpSpPr>
          <p:sp>
            <p:nvSpPr>
              <p:cNvPr id="58" name="Freeform: Shape 21"/>
              <p:cNvSpPr/>
              <p:nvPr/>
            </p:nvSpPr>
            <p:spPr bwMode="auto">
              <a:xfrm>
                <a:off x="7219950" y="3475038"/>
                <a:ext cx="452438" cy="444500"/>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59" name="Freeform: Shape 22"/>
              <p:cNvSpPr/>
              <p:nvPr/>
            </p:nvSpPr>
            <p:spPr bwMode="auto">
              <a:xfrm>
                <a:off x="7439025" y="3675063"/>
                <a:ext cx="76200" cy="76200"/>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60" name="Freeform: Shape 23"/>
              <p:cNvSpPr/>
              <p:nvPr/>
            </p:nvSpPr>
            <p:spPr bwMode="auto">
              <a:xfrm>
                <a:off x="7639050" y="3429000"/>
                <a:ext cx="76200" cy="7620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61" name="Freeform: Shape 24"/>
              <p:cNvSpPr/>
              <p:nvPr/>
            </p:nvSpPr>
            <p:spPr bwMode="auto">
              <a:xfrm>
                <a:off x="7346950" y="3659188"/>
                <a:ext cx="61913" cy="61913"/>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62" name="Oval 25"/>
              <p:cNvSpPr/>
              <p:nvPr/>
            </p:nvSpPr>
            <p:spPr bwMode="auto">
              <a:xfrm>
                <a:off x="7408863" y="3767138"/>
                <a:ext cx="30163"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63" name="Oval 26"/>
              <p:cNvSpPr/>
              <p:nvPr/>
            </p:nvSpPr>
            <p:spPr bwMode="auto">
              <a:xfrm>
                <a:off x="7653338" y="3536950"/>
                <a:ext cx="31750"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grpSp>
      </p:grpSp>
      <p:grpSp>
        <p:nvGrpSpPr>
          <p:cNvPr id="66" name="组合 65"/>
          <p:cNvGrpSpPr/>
          <p:nvPr/>
        </p:nvGrpSpPr>
        <p:grpSpPr>
          <a:xfrm>
            <a:off x="4548797" y="3382034"/>
            <a:ext cx="3110411" cy="1462973"/>
            <a:chOff x="3411598" y="2536525"/>
            <a:chExt cx="2332808" cy="1097230"/>
          </a:xfrm>
        </p:grpSpPr>
        <p:grpSp>
          <p:nvGrpSpPr>
            <p:cNvPr id="5" name="Group 8"/>
            <p:cNvGrpSpPr/>
            <p:nvPr/>
          </p:nvGrpSpPr>
          <p:grpSpPr>
            <a:xfrm>
              <a:off x="3411598" y="2536525"/>
              <a:ext cx="2332808" cy="1097230"/>
              <a:chOff x="6724539" y="1872152"/>
              <a:chExt cx="2057954" cy="967954"/>
            </a:xfrm>
          </p:grpSpPr>
          <p:sp>
            <p:nvSpPr>
              <p:cNvPr id="51" name="Freeform: Shape 9"/>
              <p:cNvSpPr/>
              <p:nvPr/>
            </p:nvSpPr>
            <p:spPr bwMode="auto">
              <a:xfrm>
                <a:off x="6724539" y="2161336"/>
                <a:ext cx="2057954" cy="678770"/>
              </a:xfrm>
              <a:custGeom>
                <a:avLst/>
                <a:gdLst>
                  <a:gd name="T0" fmla="*/ 1446 w 1446"/>
                  <a:gd name="T1" fmla="*/ 0 h 475"/>
                  <a:gd name="T2" fmla="*/ 1446 w 1446"/>
                  <a:gd name="T3" fmla="*/ 273 h 475"/>
                  <a:gd name="T4" fmla="*/ 723 w 1446"/>
                  <a:gd name="T5" fmla="*/ 475 h 475"/>
                  <a:gd name="T6" fmla="*/ 0 w 1446"/>
                  <a:gd name="T7" fmla="*/ 273 h 475"/>
                  <a:gd name="T8" fmla="*/ 0 w 1446"/>
                  <a:gd name="T9" fmla="*/ 0 h 475"/>
                  <a:gd name="T10" fmla="*/ 723 w 1446"/>
                  <a:gd name="T11" fmla="*/ 84 h 475"/>
                  <a:gd name="T12" fmla="*/ 1446 w 1446"/>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1446" h="475">
                    <a:moveTo>
                      <a:pt x="1446" y="0"/>
                    </a:moveTo>
                    <a:cubicBezTo>
                      <a:pt x="1446" y="273"/>
                      <a:pt x="1446" y="273"/>
                      <a:pt x="1446" y="273"/>
                    </a:cubicBezTo>
                    <a:cubicBezTo>
                      <a:pt x="1446" y="384"/>
                      <a:pt x="1122" y="475"/>
                      <a:pt x="723" y="475"/>
                    </a:cubicBezTo>
                    <a:cubicBezTo>
                      <a:pt x="324" y="475"/>
                      <a:pt x="0" y="384"/>
                      <a:pt x="0" y="273"/>
                    </a:cubicBezTo>
                    <a:cubicBezTo>
                      <a:pt x="0" y="0"/>
                      <a:pt x="0" y="0"/>
                      <a:pt x="0" y="0"/>
                    </a:cubicBezTo>
                    <a:cubicBezTo>
                      <a:pt x="0" y="0"/>
                      <a:pt x="440" y="84"/>
                      <a:pt x="723" y="84"/>
                    </a:cubicBezTo>
                    <a:cubicBezTo>
                      <a:pt x="967" y="84"/>
                      <a:pt x="1446" y="0"/>
                      <a:pt x="1446" y="0"/>
                    </a:cubicBezTo>
                  </a:path>
                </a:pathLst>
              </a:custGeom>
              <a:solidFill>
                <a:schemeClr val="accent4">
                  <a:lumMod val="75000"/>
                </a:schemeClr>
              </a:solidFill>
              <a:ln>
                <a:noFill/>
              </a:ln>
            </p:spPr>
            <p:txBody>
              <a:bodyPr anchor="ctr"/>
              <a:lstStyle/>
              <a:p>
                <a:pPr algn="ctr"/>
                <a:endParaRPr sz="2400">
                  <a:solidFill>
                    <a:srgbClr val="000000"/>
                  </a:solidFill>
                </a:endParaRPr>
              </a:p>
            </p:txBody>
          </p:sp>
          <p:sp>
            <p:nvSpPr>
              <p:cNvPr id="52" name="Oval 10"/>
              <p:cNvSpPr/>
              <p:nvPr/>
            </p:nvSpPr>
            <p:spPr bwMode="auto">
              <a:xfrm>
                <a:off x="6724539" y="1872152"/>
                <a:ext cx="2057954" cy="578367"/>
              </a:xfrm>
              <a:prstGeom prst="ellipse">
                <a:avLst/>
              </a:prstGeom>
              <a:solidFill>
                <a:schemeClr val="accent4"/>
              </a:solidFill>
              <a:ln>
                <a:noFill/>
              </a:ln>
            </p:spPr>
            <p:txBody>
              <a:bodyPr anchor="ctr"/>
              <a:lstStyle/>
              <a:p>
                <a:pPr algn="ctr"/>
                <a:endParaRPr sz="2400">
                  <a:solidFill>
                    <a:srgbClr val="000000"/>
                  </a:solidFill>
                </a:endParaRPr>
              </a:p>
            </p:txBody>
          </p:sp>
          <p:sp>
            <p:nvSpPr>
              <p:cNvPr id="53" name="Oval 11"/>
              <p:cNvSpPr/>
              <p:nvPr/>
            </p:nvSpPr>
            <p:spPr bwMode="auto">
              <a:xfrm>
                <a:off x="7207013" y="2117595"/>
                <a:ext cx="1093006" cy="220044"/>
              </a:xfrm>
              <a:prstGeom prst="ellipse">
                <a:avLst/>
              </a:prstGeom>
              <a:solidFill>
                <a:schemeClr val="accent4">
                  <a:lumMod val="40000"/>
                  <a:lumOff val="60000"/>
                </a:schemeClr>
              </a:solidFill>
              <a:ln>
                <a:noFill/>
              </a:ln>
            </p:spPr>
            <p:txBody>
              <a:bodyPr anchor="ctr"/>
              <a:lstStyle/>
              <a:p>
                <a:pPr algn="ctr"/>
                <a:endParaRPr sz="2400">
                  <a:solidFill>
                    <a:srgbClr val="000000"/>
                  </a:solidFill>
                </a:endParaRPr>
              </a:p>
            </p:txBody>
          </p:sp>
        </p:grpSp>
        <p:sp>
          <p:nvSpPr>
            <p:cNvPr id="8" name="Freeform: Shape 27"/>
            <p:cNvSpPr/>
            <p:nvPr/>
          </p:nvSpPr>
          <p:spPr bwMode="auto">
            <a:xfrm>
              <a:off x="4443827" y="3331590"/>
              <a:ext cx="272662" cy="191892"/>
            </a:xfrm>
            <a:custGeom>
              <a:avLst/>
              <a:gdLst>
                <a:gd name="T0" fmla="*/ 0 w 530"/>
                <a:gd name="T1" fmla="*/ 373 h 373"/>
                <a:gd name="T2" fmla="*/ 530 w 530"/>
                <a:gd name="T3" fmla="*/ 373 h 373"/>
                <a:gd name="T4" fmla="*/ 530 w 530"/>
                <a:gd name="T5" fmla="*/ 0 h 373"/>
                <a:gd name="T6" fmla="*/ 0 w 530"/>
                <a:gd name="T7" fmla="*/ 0 h 373"/>
                <a:gd name="T8" fmla="*/ 0 w 530"/>
                <a:gd name="T9" fmla="*/ 373 h 373"/>
                <a:gd name="T10" fmla="*/ 510 w 530"/>
                <a:gd name="T11" fmla="*/ 36 h 373"/>
                <a:gd name="T12" fmla="*/ 343 w 530"/>
                <a:gd name="T13" fmla="*/ 183 h 373"/>
                <a:gd name="T14" fmla="*/ 510 w 530"/>
                <a:gd name="T15" fmla="*/ 337 h 373"/>
                <a:gd name="T16" fmla="*/ 510 w 530"/>
                <a:gd name="T17" fmla="*/ 354 h 373"/>
                <a:gd name="T18" fmla="*/ 321 w 530"/>
                <a:gd name="T19" fmla="*/ 200 h 373"/>
                <a:gd name="T20" fmla="*/ 264 w 530"/>
                <a:gd name="T21" fmla="*/ 248 h 373"/>
                <a:gd name="T22" fmla="*/ 206 w 530"/>
                <a:gd name="T23" fmla="*/ 200 h 373"/>
                <a:gd name="T24" fmla="*/ 17 w 530"/>
                <a:gd name="T25" fmla="*/ 354 h 373"/>
                <a:gd name="T26" fmla="*/ 17 w 530"/>
                <a:gd name="T27" fmla="*/ 337 h 373"/>
                <a:gd name="T28" fmla="*/ 187 w 530"/>
                <a:gd name="T29" fmla="*/ 183 h 373"/>
                <a:gd name="T30" fmla="*/ 17 w 530"/>
                <a:gd name="T31" fmla="*/ 36 h 373"/>
                <a:gd name="T32" fmla="*/ 17 w 530"/>
                <a:gd name="T33" fmla="*/ 19 h 373"/>
                <a:gd name="T34" fmla="*/ 264 w 530"/>
                <a:gd name="T35" fmla="*/ 195 h 373"/>
                <a:gd name="T36" fmla="*/ 510 w 530"/>
                <a:gd name="T37" fmla="*/ 19 h 373"/>
                <a:gd name="T38" fmla="*/ 510 w 530"/>
                <a:gd name="T39" fmla="*/ 3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0" h="373">
                  <a:moveTo>
                    <a:pt x="0" y="373"/>
                  </a:moveTo>
                  <a:lnTo>
                    <a:pt x="530" y="373"/>
                  </a:lnTo>
                  <a:lnTo>
                    <a:pt x="530" y="0"/>
                  </a:lnTo>
                  <a:lnTo>
                    <a:pt x="0" y="0"/>
                  </a:lnTo>
                  <a:lnTo>
                    <a:pt x="0" y="373"/>
                  </a:lnTo>
                  <a:close/>
                  <a:moveTo>
                    <a:pt x="510" y="36"/>
                  </a:moveTo>
                  <a:lnTo>
                    <a:pt x="343" y="183"/>
                  </a:lnTo>
                  <a:lnTo>
                    <a:pt x="510" y="337"/>
                  </a:lnTo>
                  <a:lnTo>
                    <a:pt x="510" y="354"/>
                  </a:lnTo>
                  <a:lnTo>
                    <a:pt x="321" y="200"/>
                  </a:lnTo>
                  <a:lnTo>
                    <a:pt x="264" y="248"/>
                  </a:lnTo>
                  <a:lnTo>
                    <a:pt x="206" y="200"/>
                  </a:lnTo>
                  <a:lnTo>
                    <a:pt x="17" y="354"/>
                  </a:lnTo>
                  <a:lnTo>
                    <a:pt x="17" y="337"/>
                  </a:lnTo>
                  <a:lnTo>
                    <a:pt x="187" y="183"/>
                  </a:lnTo>
                  <a:lnTo>
                    <a:pt x="17" y="36"/>
                  </a:lnTo>
                  <a:lnTo>
                    <a:pt x="17" y="19"/>
                  </a:lnTo>
                  <a:lnTo>
                    <a:pt x="264" y="195"/>
                  </a:lnTo>
                  <a:lnTo>
                    <a:pt x="510" y="19"/>
                  </a:lnTo>
                  <a:lnTo>
                    <a:pt x="510" y="36"/>
                  </a:lnTo>
                  <a:close/>
                </a:path>
              </a:pathLst>
            </a:custGeom>
            <a:solidFill>
              <a:schemeClr val="bg1"/>
            </a:solidFill>
            <a:ln>
              <a:noFill/>
            </a:ln>
          </p:spPr>
          <p:txBody>
            <a:bodyPr anchor="ctr"/>
            <a:lstStyle/>
            <a:p>
              <a:pPr algn="ctr"/>
              <a:endParaRPr sz="2400">
                <a:solidFill>
                  <a:srgbClr val="000000"/>
                </a:solidFill>
              </a:endParaRPr>
            </a:p>
          </p:txBody>
        </p:sp>
      </p:grpSp>
      <p:grpSp>
        <p:nvGrpSpPr>
          <p:cNvPr id="65" name="组合 64"/>
          <p:cNvGrpSpPr/>
          <p:nvPr/>
        </p:nvGrpSpPr>
        <p:grpSpPr>
          <a:xfrm>
            <a:off x="4548797" y="2528829"/>
            <a:ext cx="3110411" cy="1462975"/>
            <a:chOff x="3411598" y="1896621"/>
            <a:chExt cx="2332808" cy="1097231"/>
          </a:xfrm>
        </p:grpSpPr>
        <p:grpSp>
          <p:nvGrpSpPr>
            <p:cNvPr id="6" name="Group 12"/>
            <p:cNvGrpSpPr/>
            <p:nvPr/>
          </p:nvGrpSpPr>
          <p:grpSpPr>
            <a:xfrm>
              <a:off x="3411598" y="1896621"/>
              <a:ext cx="2332808" cy="1097231"/>
              <a:chOff x="6724539" y="1872154"/>
              <a:chExt cx="2057954" cy="967956"/>
            </a:xfrm>
          </p:grpSpPr>
          <p:sp>
            <p:nvSpPr>
              <p:cNvPr id="48" name="Freeform: Shape 13"/>
              <p:cNvSpPr/>
              <p:nvPr/>
            </p:nvSpPr>
            <p:spPr bwMode="auto">
              <a:xfrm>
                <a:off x="6724539" y="2161339"/>
                <a:ext cx="2057954" cy="678771"/>
              </a:xfrm>
              <a:custGeom>
                <a:avLst/>
                <a:gdLst>
                  <a:gd name="T0" fmla="*/ 1446 w 1446"/>
                  <a:gd name="T1" fmla="*/ 0 h 475"/>
                  <a:gd name="T2" fmla="*/ 1446 w 1446"/>
                  <a:gd name="T3" fmla="*/ 273 h 475"/>
                  <a:gd name="T4" fmla="*/ 723 w 1446"/>
                  <a:gd name="T5" fmla="*/ 475 h 475"/>
                  <a:gd name="T6" fmla="*/ 0 w 1446"/>
                  <a:gd name="T7" fmla="*/ 273 h 475"/>
                  <a:gd name="T8" fmla="*/ 0 w 1446"/>
                  <a:gd name="T9" fmla="*/ 0 h 475"/>
                  <a:gd name="T10" fmla="*/ 723 w 1446"/>
                  <a:gd name="T11" fmla="*/ 84 h 475"/>
                  <a:gd name="T12" fmla="*/ 1446 w 1446"/>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1446" h="475">
                    <a:moveTo>
                      <a:pt x="1446" y="0"/>
                    </a:moveTo>
                    <a:cubicBezTo>
                      <a:pt x="1446" y="273"/>
                      <a:pt x="1446" y="273"/>
                      <a:pt x="1446" y="273"/>
                    </a:cubicBezTo>
                    <a:cubicBezTo>
                      <a:pt x="1446" y="384"/>
                      <a:pt x="1122" y="475"/>
                      <a:pt x="723" y="475"/>
                    </a:cubicBezTo>
                    <a:cubicBezTo>
                      <a:pt x="324" y="475"/>
                      <a:pt x="0" y="384"/>
                      <a:pt x="0" y="273"/>
                    </a:cubicBezTo>
                    <a:cubicBezTo>
                      <a:pt x="0" y="0"/>
                      <a:pt x="0" y="0"/>
                      <a:pt x="0" y="0"/>
                    </a:cubicBezTo>
                    <a:cubicBezTo>
                      <a:pt x="0" y="0"/>
                      <a:pt x="440" y="84"/>
                      <a:pt x="723" y="84"/>
                    </a:cubicBezTo>
                    <a:cubicBezTo>
                      <a:pt x="967" y="84"/>
                      <a:pt x="1446" y="0"/>
                      <a:pt x="1446" y="0"/>
                    </a:cubicBezTo>
                  </a:path>
                </a:pathLst>
              </a:custGeom>
              <a:solidFill>
                <a:schemeClr val="accent2">
                  <a:lumMod val="75000"/>
                </a:schemeClr>
              </a:solidFill>
              <a:ln>
                <a:noFill/>
              </a:ln>
            </p:spPr>
            <p:txBody>
              <a:bodyPr anchor="ctr"/>
              <a:lstStyle/>
              <a:p>
                <a:pPr algn="ctr"/>
                <a:endParaRPr sz="2400">
                  <a:solidFill>
                    <a:srgbClr val="000000"/>
                  </a:solidFill>
                </a:endParaRPr>
              </a:p>
            </p:txBody>
          </p:sp>
          <p:sp>
            <p:nvSpPr>
              <p:cNvPr id="49" name="Oval 14"/>
              <p:cNvSpPr/>
              <p:nvPr/>
            </p:nvSpPr>
            <p:spPr bwMode="auto">
              <a:xfrm>
                <a:off x="6724539" y="1872154"/>
                <a:ext cx="2057954" cy="578368"/>
              </a:xfrm>
              <a:prstGeom prst="ellipse">
                <a:avLst/>
              </a:prstGeom>
              <a:solidFill>
                <a:schemeClr val="accent2"/>
              </a:solidFill>
              <a:ln>
                <a:noFill/>
              </a:ln>
            </p:spPr>
            <p:txBody>
              <a:bodyPr anchor="ctr"/>
              <a:lstStyle/>
              <a:p>
                <a:pPr algn="ctr"/>
                <a:endParaRPr sz="2400">
                  <a:solidFill>
                    <a:srgbClr val="000000"/>
                  </a:solidFill>
                </a:endParaRPr>
              </a:p>
            </p:txBody>
          </p:sp>
          <p:sp>
            <p:nvSpPr>
              <p:cNvPr id="50" name="Oval 15"/>
              <p:cNvSpPr/>
              <p:nvPr/>
            </p:nvSpPr>
            <p:spPr bwMode="auto">
              <a:xfrm>
                <a:off x="7207013" y="2117595"/>
                <a:ext cx="1093006" cy="220044"/>
              </a:xfrm>
              <a:prstGeom prst="ellipse">
                <a:avLst/>
              </a:prstGeom>
              <a:solidFill>
                <a:schemeClr val="accent2">
                  <a:lumMod val="40000"/>
                  <a:lumOff val="60000"/>
                </a:schemeClr>
              </a:solidFill>
              <a:ln>
                <a:noFill/>
              </a:ln>
            </p:spPr>
            <p:txBody>
              <a:bodyPr anchor="ctr"/>
              <a:lstStyle/>
              <a:p>
                <a:pPr algn="ctr"/>
                <a:endParaRPr sz="2400">
                  <a:solidFill>
                    <a:srgbClr val="000000"/>
                  </a:solidFill>
                </a:endParaRPr>
              </a:p>
            </p:txBody>
          </p:sp>
        </p:grpSp>
        <p:grpSp>
          <p:nvGrpSpPr>
            <p:cNvPr id="10" name="Group 32"/>
            <p:cNvGrpSpPr/>
            <p:nvPr/>
          </p:nvGrpSpPr>
          <p:grpSpPr>
            <a:xfrm>
              <a:off x="4449639" y="2629137"/>
              <a:ext cx="267309" cy="288284"/>
              <a:chOff x="3997325" y="3846513"/>
              <a:chExt cx="788988" cy="850900"/>
            </a:xfrm>
            <a:noFill/>
          </p:grpSpPr>
          <p:sp>
            <p:nvSpPr>
              <p:cNvPr id="39" name="Freeform: Shape 33"/>
              <p:cNvSpPr/>
              <p:nvPr/>
            </p:nvSpPr>
            <p:spPr bwMode="auto">
              <a:xfrm>
                <a:off x="3997325" y="3906838"/>
                <a:ext cx="788988" cy="790575"/>
              </a:xfrm>
              <a:custGeom>
                <a:avLst/>
                <a:gdLst>
                  <a:gd name="T0" fmla="*/ 248 w 497"/>
                  <a:gd name="T1" fmla="*/ 115 h 498"/>
                  <a:gd name="T2" fmla="*/ 497 w 497"/>
                  <a:gd name="T3" fmla="*/ 0 h 498"/>
                  <a:gd name="T4" fmla="*/ 497 w 497"/>
                  <a:gd name="T5" fmla="*/ 373 h 498"/>
                  <a:gd name="T6" fmla="*/ 248 w 497"/>
                  <a:gd name="T7" fmla="*/ 498 h 498"/>
                  <a:gd name="T8" fmla="*/ 0 w 497"/>
                  <a:gd name="T9" fmla="*/ 373 h 498"/>
                  <a:gd name="T10" fmla="*/ 0 w 497"/>
                  <a:gd name="T11" fmla="*/ 0 h 498"/>
                  <a:gd name="T12" fmla="*/ 248 w 497"/>
                  <a:gd name="T13" fmla="*/ 115 h 498"/>
                </a:gdLst>
                <a:ahLst/>
                <a:cxnLst>
                  <a:cxn ang="0">
                    <a:pos x="T0" y="T1"/>
                  </a:cxn>
                  <a:cxn ang="0">
                    <a:pos x="T2" y="T3"/>
                  </a:cxn>
                  <a:cxn ang="0">
                    <a:pos x="T4" y="T5"/>
                  </a:cxn>
                  <a:cxn ang="0">
                    <a:pos x="T6" y="T7"/>
                  </a:cxn>
                  <a:cxn ang="0">
                    <a:pos x="T8" y="T9"/>
                  </a:cxn>
                  <a:cxn ang="0">
                    <a:pos x="T10" y="T11"/>
                  </a:cxn>
                  <a:cxn ang="0">
                    <a:pos x="T12" y="T13"/>
                  </a:cxn>
                </a:cxnLst>
                <a:rect l="0" t="0" r="r" b="b"/>
                <a:pathLst>
                  <a:path w="497" h="498">
                    <a:moveTo>
                      <a:pt x="248" y="115"/>
                    </a:moveTo>
                    <a:lnTo>
                      <a:pt x="497" y="0"/>
                    </a:lnTo>
                    <a:lnTo>
                      <a:pt x="497" y="373"/>
                    </a:lnTo>
                    <a:lnTo>
                      <a:pt x="248" y="498"/>
                    </a:lnTo>
                    <a:lnTo>
                      <a:pt x="0" y="373"/>
                    </a:lnTo>
                    <a:lnTo>
                      <a:pt x="0" y="0"/>
                    </a:lnTo>
                    <a:lnTo>
                      <a:pt x="248" y="115"/>
                    </a:lnTo>
                    <a:close/>
                  </a:path>
                </a:pathLst>
              </a:custGeom>
              <a:grpFill/>
              <a:ln w="22225" cap="rnd">
                <a:solidFill>
                  <a:schemeClr val="bg1"/>
                </a:solidFill>
                <a:prstDash val="solid"/>
                <a:round/>
              </a:ln>
            </p:spPr>
            <p:txBody>
              <a:bodyPr anchor="ctr"/>
              <a:lstStyle/>
              <a:p>
                <a:pPr algn="ctr"/>
                <a:endParaRPr sz="2400">
                  <a:solidFill>
                    <a:srgbClr val="000000"/>
                  </a:solidFill>
                </a:endParaRPr>
              </a:p>
            </p:txBody>
          </p:sp>
          <p:sp>
            <p:nvSpPr>
              <p:cNvPr id="40" name="Freeform: Shape 34"/>
              <p:cNvSpPr/>
              <p:nvPr/>
            </p:nvSpPr>
            <p:spPr bwMode="auto">
              <a:xfrm>
                <a:off x="4087813" y="3846513"/>
                <a:ext cx="608013" cy="150812"/>
              </a:xfrm>
              <a:custGeom>
                <a:avLst/>
                <a:gdLst>
                  <a:gd name="T0" fmla="*/ 383 w 383"/>
                  <a:gd name="T1" fmla="*/ 0 h 95"/>
                  <a:gd name="T2" fmla="*/ 191 w 383"/>
                  <a:gd name="T3" fmla="*/ 95 h 95"/>
                  <a:gd name="T4" fmla="*/ 0 w 383"/>
                  <a:gd name="T5" fmla="*/ 0 h 95"/>
                </a:gdLst>
                <a:ahLst/>
                <a:cxnLst>
                  <a:cxn ang="0">
                    <a:pos x="T0" y="T1"/>
                  </a:cxn>
                  <a:cxn ang="0">
                    <a:pos x="T2" y="T3"/>
                  </a:cxn>
                  <a:cxn ang="0">
                    <a:pos x="T4" y="T5"/>
                  </a:cxn>
                </a:cxnLst>
                <a:rect l="0" t="0" r="r" b="b"/>
                <a:pathLst>
                  <a:path w="383" h="95">
                    <a:moveTo>
                      <a:pt x="383" y="0"/>
                    </a:moveTo>
                    <a:lnTo>
                      <a:pt x="191" y="95"/>
                    </a:lnTo>
                    <a:lnTo>
                      <a:pt x="0" y="0"/>
                    </a:lnTo>
                  </a:path>
                </a:pathLst>
              </a:custGeom>
              <a:grpFill/>
              <a:ln w="22225" cap="rnd">
                <a:solidFill>
                  <a:schemeClr val="bg1"/>
                </a:solidFill>
                <a:prstDash val="solid"/>
                <a:round/>
              </a:ln>
            </p:spPr>
            <p:txBody>
              <a:bodyPr anchor="ctr"/>
              <a:lstStyle/>
              <a:p>
                <a:pPr algn="ctr"/>
                <a:endParaRPr sz="2400">
                  <a:solidFill>
                    <a:srgbClr val="000000"/>
                  </a:solidFill>
                </a:endParaRPr>
              </a:p>
            </p:txBody>
          </p:sp>
          <p:sp>
            <p:nvSpPr>
              <p:cNvPr id="41" name="Straight Connector 35"/>
              <p:cNvSpPr/>
              <p:nvPr/>
            </p:nvSpPr>
            <p:spPr bwMode="auto">
              <a:xfrm>
                <a:off x="4391025" y="4089400"/>
                <a:ext cx="0" cy="608012"/>
              </a:xfrm>
              <a:prstGeom prst="line">
                <a:avLst/>
              </a:prstGeom>
              <a:grpFill/>
              <a:ln w="22225" cap="rnd">
                <a:solidFill>
                  <a:schemeClr val="bg1"/>
                </a:solidFill>
                <a:prstDash val="solid"/>
                <a:round/>
              </a:ln>
            </p:spPr>
            <p:txBody>
              <a:bodyPr anchor="ctr"/>
              <a:lstStyle/>
              <a:p>
                <a:pPr algn="ctr"/>
                <a:endParaRPr sz="2400">
                  <a:solidFill>
                    <a:srgbClr val="000000"/>
                  </a:solidFill>
                </a:endParaRPr>
              </a:p>
            </p:txBody>
          </p:sp>
        </p:grpSp>
      </p:grpSp>
      <p:grpSp>
        <p:nvGrpSpPr>
          <p:cNvPr id="67" name="组合 66"/>
          <p:cNvGrpSpPr/>
          <p:nvPr/>
        </p:nvGrpSpPr>
        <p:grpSpPr>
          <a:xfrm>
            <a:off x="1286242" y="2578625"/>
            <a:ext cx="9484749" cy="2474577"/>
            <a:chOff x="964681" y="1933968"/>
            <a:chExt cx="7113562" cy="1855933"/>
          </a:xfrm>
        </p:grpSpPr>
        <p:grpSp>
          <p:nvGrpSpPr>
            <p:cNvPr id="11" name="Group 44"/>
            <p:cNvGrpSpPr>
              <a:grpSpLocks noChangeAspect="1"/>
            </p:cNvGrpSpPr>
            <p:nvPr/>
          </p:nvGrpSpPr>
          <p:grpSpPr>
            <a:xfrm>
              <a:off x="2701431" y="1933968"/>
              <a:ext cx="285738" cy="267731"/>
              <a:chOff x="4763" y="0"/>
              <a:chExt cx="957262" cy="896938"/>
            </a:xfrm>
            <a:solidFill>
              <a:schemeClr val="accent6">
                <a:lumMod val="75000"/>
              </a:schemeClr>
            </a:solidFill>
          </p:grpSpPr>
          <p:sp>
            <p:nvSpPr>
              <p:cNvPr id="36" name="Freeform: Shape 45"/>
              <p:cNvSpPr/>
              <p:nvPr/>
            </p:nvSpPr>
            <p:spPr bwMode="auto">
              <a:xfrm>
                <a:off x="244475" y="596900"/>
                <a:ext cx="477837" cy="300038"/>
              </a:xfrm>
              <a:custGeom>
                <a:avLst/>
                <a:gdLst>
                  <a:gd name="T0" fmla="*/ 0 w 301"/>
                  <a:gd name="T1" fmla="*/ 76 h 189"/>
                  <a:gd name="T2" fmla="*/ 0 w 301"/>
                  <a:gd name="T3" fmla="*/ 189 h 189"/>
                  <a:gd name="T4" fmla="*/ 301 w 301"/>
                  <a:gd name="T5" fmla="*/ 189 h 189"/>
                  <a:gd name="T6" fmla="*/ 301 w 301"/>
                  <a:gd name="T7" fmla="*/ 76 h 189"/>
                  <a:gd name="T8" fmla="*/ 301 w 301"/>
                  <a:gd name="T9" fmla="*/ 0 h 189"/>
                  <a:gd name="T10" fmla="*/ 0 w 301"/>
                  <a:gd name="T11" fmla="*/ 0 h 189"/>
                  <a:gd name="T12" fmla="*/ 0 w 301"/>
                  <a:gd name="T13" fmla="*/ 76 h 189"/>
                  <a:gd name="T14" fmla="*/ 38 w 301"/>
                  <a:gd name="T15" fmla="*/ 38 h 189"/>
                  <a:gd name="T16" fmla="*/ 263 w 301"/>
                  <a:gd name="T17" fmla="*/ 38 h 189"/>
                  <a:gd name="T18" fmla="*/ 263 w 301"/>
                  <a:gd name="T19" fmla="*/ 76 h 189"/>
                  <a:gd name="T20" fmla="*/ 38 w 301"/>
                  <a:gd name="T21" fmla="*/ 76 h 189"/>
                  <a:gd name="T22" fmla="*/ 38 w 301"/>
                  <a:gd name="T23" fmla="*/ 38 h 189"/>
                  <a:gd name="T24" fmla="*/ 38 w 301"/>
                  <a:gd name="T25" fmla="*/ 114 h 189"/>
                  <a:gd name="T26" fmla="*/ 263 w 301"/>
                  <a:gd name="T27" fmla="*/ 114 h 189"/>
                  <a:gd name="T28" fmla="*/ 263 w 301"/>
                  <a:gd name="T29" fmla="*/ 150 h 189"/>
                  <a:gd name="T30" fmla="*/ 38 w 301"/>
                  <a:gd name="T31" fmla="*/ 150 h 189"/>
                  <a:gd name="T32" fmla="*/ 38 w 301"/>
                  <a:gd name="T33" fmla="*/ 11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189">
                    <a:moveTo>
                      <a:pt x="0" y="76"/>
                    </a:moveTo>
                    <a:lnTo>
                      <a:pt x="0" y="189"/>
                    </a:lnTo>
                    <a:lnTo>
                      <a:pt x="301" y="189"/>
                    </a:lnTo>
                    <a:lnTo>
                      <a:pt x="301" y="76"/>
                    </a:lnTo>
                    <a:lnTo>
                      <a:pt x="301" y="0"/>
                    </a:lnTo>
                    <a:lnTo>
                      <a:pt x="0" y="0"/>
                    </a:lnTo>
                    <a:lnTo>
                      <a:pt x="0" y="76"/>
                    </a:lnTo>
                    <a:close/>
                    <a:moveTo>
                      <a:pt x="38" y="38"/>
                    </a:moveTo>
                    <a:lnTo>
                      <a:pt x="263" y="38"/>
                    </a:lnTo>
                    <a:lnTo>
                      <a:pt x="263" y="76"/>
                    </a:lnTo>
                    <a:lnTo>
                      <a:pt x="38" y="76"/>
                    </a:lnTo>
                    <a:lnTo>
                      <a:pt x="38" y="38"/>
                    </a:lnTo>
                    <a:close/>
                    <a:moveTo>
                      <a:pt x="38" y="114"/>
                    </a:moveTo>
                    <a:lnTo>
                      <a:pt x="263" y="114"/>
                    </a:lnTo>
                    <a:lnTo>
                      <a:pt x="263" y="150"/>
                    </a:lnTo>
                    <a:lnTo>
                      <a:pt x="38" y="150"/>
                    </a:lnTo>
                    <a:lnTo>
                      <a:pt x="38" y="114"/>
                    </a:ln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37" name="Freeform: Shape 46"/>
              <p:cNvSpPr/>
              <p:nvPr/>
            </p:nvSpPr>
            <p:spPr bwMode="auto">
              <a:xfrm>
                <a:off x="244475" y="0"/>
                <a:ext cx="477837" cy="300038"/>
              </a:xfrm>
              <a:custGeom>
                <a:avLst/>
                <a:gdLst>
                  <a:gd name="T0" fmla="*/ 301 w 301"/>
                  <a:gd name="T1" fmla="*/ 112 h 189"/>
                  <a:gd name="T2" fmla="*/ 301 w 301"/>
                  <a:gd name="T3" fmla="*/ 0 h 189"/>
                  <a:gd name="T4" fmla="*/ 0 w 301"/>
                  <a:gd name="T5" fmla="*/ 0 h 189"/>
                  <a:gd name="T6" fmla="*/ 0 w 301"/>
                  <a:gd name="T7" fmla="*/ 112 h 189"/>
                  <a:gd name="T8" fmla="*/ 0 w 301"/>
                  <a:gd name="T9" fmla="*/ 189 h 189"/>
                  <a:gd name="T10" fmla="*/ 301 w 301"/>
                  <a:gd name="T11" fmla="*/ 189 h 189"/>
                  <a:gd name="T12" fmla="*/ 301 w 301"/>
                  <a:gd name="T13" fmla="*/ 112 h 189"/>
                </a:gdLst>
                <a:ahLst/>
                <a:cxnLst>
                  <a:cxn ang="0">
                    <a:pos x="T0" y="T1"/>
                  </a:cxn>
                  <a:cxn ang="0">
                    <a:pos x="T2" y="T3"/>
                  </a:cxn>
                  <a:cxn ang="0">
                    <a:pos x="T4" y="T5"/>
                  </a:cxn>
                  <a:cxn ang="0">
                    <a:pos x="T6" y="T7"/>
                  </a:cxn>
                  <a:cxn ang="0">
                    <a:pos x="T8" y="T9"/>
                  </a:cxn>
                  <a:cxn ang="0">
                    <a:pos x="T10" y="T11"/>
                  </a:cxn>
                  <a:cxn ang="0">
                    <a:pos x="T12" y="T13"/>
                  </a:cxn>
                </a:cxnLst>
                <a:rect l="0" t="0" r="r" b="b"/>
                <a:pathLst>
                  <a:path w="301" h="189">
                    <a:moveTo>
                      <a:pt x="301" y="112"/>
                    </a:moveTo>
                    <a:lnTo>
                      <a:pt x="301" y="0"/>
                    </a:lnTo>
                    <a:lnTo>
                      <a:pt x="0" y="0"/>
                    </a:lnTo>
                    <a:lnTo>
                      <a:pt x="0" y="112"/>
                    </a:lnTo>
                    <a:lnTo>
                      <a:pt x="0" y="189"/>
                    </a:lnTo>
                    <a:lnTo>
                      <a:pt x="301" y="189"/>
                    </a:lnTo>
                    <a:lnTo>
                      <a:pt x="301" y="112"/>
                    </a:lnTo>
                    <a:close/>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38" name="Freeform: Shape 47"/>
              <p:cNvSpPr/>
              <p:nvPr/>
            </p:nvSpPr>
            <p:spPr bwMode="auto">
              <a:xfrm>
                <a:off x="4763" y="177800"/>
                <a:ext cx="957262" cy="539750"/>
              </a:xfrm>
              <a:custGeom>
                <a:avLst/>
                <a:gdLst>
                  <a:gd name="T0" fmla="*/ 220 w 252"/>
                  <a:gd name="T1" fmla="*/ 0 h 142"/>
                  <a:gd name="T2" fmla="*/ 205 w 252"/>
                  <a:gd name="T3" fmla="*/ 0 h 142"/>
                  <a:gd name="T4" fmla="*/ 205 w 252"/>
                  <a:gd name="T5" fmla="*/ 32 h 142"/>
                  <a:gd name="T6" fmla="*/ 205 w 252"/>
                  <a:gd name="T7" fmla="*/ 48 h 142"/>
                  <a:gd name="T8" fmla="*/ 47 w 252"/>
                  <a:gd name="T9" fmla="*/ 48 h 142"/>
                  <a:gd name="T10" fmla="*/ 47 w 252"/>
                  <a:gd name="T11" fmla="*/ 32 h 142"/>
                  <a:gd name="T12" fmla="*/ 47 w 252"/>
                  <a:gd name="T13" fmla="*/ 0 h 142"/>
                  <a:gd name="T14" fmla="*/ 32 w 252"/>
                  <a:gd name="T15" fmla="*/ 0 h 142"/>
                  <a:gd name="T16" fmla="*/ 0 w 252"/>
                  <a:gd name="T17" fmla="*/ 32 h 142"/>
                  <a:gd name="T18" fmla="*/ 0 w 252"/>
                  <a:gd name="T19" fmla="*/ 110 h 142"/>
                  <a:gd name="T20" fmla="*/ 32 w 252"/>
                  <a:gd name="T21" fmla="*/ 142 h 142"/>
                  <a:gd name="T22" fmla="*/ 47 w 252"/>
                  <a:gd name="T23" fmla="*/ 142 h 142"/>
                  <a:gd name="T24" fmla="*/ 47 w 252"/>
                  <a:gd name="T25" fmla="*/ 110 h 142"/>
                  <a:gd name="T26" fmla="*/ 47 w 252"/>
                  <a:gd name="T27" fmla="*/ 95 h 142"/>
                  <a:gd name="T28" fmla="*/ 205 w 252"/>
                  <a:gd name="T29" fmla="*/ 95 h 142"/>
                  <a:gd name="T30" fmla="*/ 205 w 252"/>
                  <a:gd name="T31" fmla="*/ 110 h 142"/>
                  <a:gd name="T32" fmla="*/ 205 w 252"/>
                  <a:gd name="T33" fmla="*/ 142 h 142"/>
                  <a:gd name="T34" fmla="*/ 220 w 252"/>
                  <a:gd name="T35" fmla="*/ 142 h 142"/>
                  <a:gd name="T36" fmla="*/ 252 w 252"/>
                  <a:gd name="T37" fmla="*/ 110 h 142"/>
                  <a:gd name="T38" fmla="*/ 252 w 252"/>
                  <a:gd name="T39" fmla="*/ 32 h 142"/>
                  <a:gd name="T40" fmla="*/ 220 w 252"/>
                  <a:gd name="T4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 h="142">
                    <a:moveTo>
                      <a:pt x="220" y="0"/>
                    </a:moveTo>
                    <a:cubicBezTo>
                      <a:pt x="205" y="0"/>
                      <a:pt x="205" y="0"/>
                      <a:pt x="205" y="0"/>
                    </a:cubicBezTo>
                    <a:cubicBezTo>
                      <a:pt x="205" y="32"/>
                      <a:pt x="205" y="32"/>
                      <a:pt x="205" y="32"/>
                    </a:cubicBezTo>
                    <a:cubicBezTo>
                      <a:pt x="205" y="48"/>
                      <a:pt x="205" y="48"/>
                      <a:pt x="205" y="48"/>
                    </a:cubicBezTo>
                    <a:cubicBezTo>
                      <a:pt x="47" y="48"/>
                      <a:pt x="47" y="48"/>
                      <a:pt x="47" y="48"/>
                    </a:cubicBezTo>
                    <a:cubicBezTo>
                      <a:pt x="47" y="32"/>
                      <a:pt x="47" y="32"/>
                      <a:pt x="47" y="32"/>
                    </a:cubicBezTo>
                    <a:cubicBezTo>
                      <a:pt x="47" y="0"/>
                      <a:pt x="47" y="0"/>
                      <a:pt x="47" y="0"/>
                    </a:cubicBezTo>
                    <a:cubicBezTo>
                      <a:pt x="32" y="0"/>
                      <a:pt x="32" y="0"/>
                      <a:pt x="32" y="0"/>
                    </a:cubicBezTo>
                    <a:cubicBezTo>
                      <a:pt x="16" y="0"/>
                      <a:pt x="0" y="16"/>
                      <a:pt x="0" y="32"/>
                    </a:cubicBezTo>
                    <a:cubicBezTo>
                      <a:pt x="0" y="110"/>
                      <a:pt x="0" y="110"/>
                      <a:pt x="0" y="110"/>
                    </a:cubicBezTo>
                    <a:cubicBezTo>
                      <a:pt x="0" y="126"/>
                      <a:pt x="16" y="142"/>
                      <a:pt x="32" y="142"/>
                    </a:cubicBezTo>
                    <a:cubicBezTo>
                      <a:pt x="47" y="142"/>
                      <a:pt x="47" y="142"/>
                      <a:pt x="47" y="142"/>
                    </a:cubicBezTo>
                    <a:cubicBezTo>
                      <a:pt x="47" y="110"/>
                      <a:pt x="47" y="110"/>
                      <a:pt x="47" y="110"/>
                    </a:cubicBezTo>
                    <a:cubicBezTo>
                      <a:pt x="47" y="95"/>
                      <a:pt x="47" y="95"/>
                      <a:pt x="47" y="95"/>
                    </a:cubicBezTo>
                    <a:cubicBezTo>
                      <a:pt x="205" y="95"/>
                      <a:pt x="205" y="95"/>
                      <a:pt x="205" y="95"/>
                    </a:cubicBezTo>
                    <a:cubicBezTo>
                      <a:pt x="205" y="110"/>
                      <a:pt x="205" y="110"/>
                      <a:pt x="205" y="110"/>
                    </a:cubicBezTo>
                    <a:cubicBezTo>
                      <a:pt x="205" y="142"/>
                      <a:pt x="205" y="142"/>
                      <a:pt x="205" y="142"/>
                    </a:cubicBezTo>
                    <a:cubicBezTo>
                      <a:pt x="220" y="142"/>
                      <a:pt x="220" y="142"/>
                      <a:pt x="220" y="142"/>
                    </a:cubicBezTo>
                    <a:cubicBezTo>
                      <a:pt x="236" y="142"/>
                      <a:pt x="252" y="126"/>
                      <a:pt x="252" y="110"/>
                    </a:cubicBezTo>
                    <a:cubicBezTo>
                      <a:pt x="252" y="32"/>
                      <a:pt x="252" y="32"/>
                      <a:pt x="252" y="32"/>
                    </a:cubicBezTo>
                    <a:cubicBezTo>
                      <a:pt x="252" y="16"/>
                      <a:pt x="236" y="0"/>
                      <a:pt x="220" y="0"/>
                    </a:cubicBezTo>
                  </a:path>
                </a:pathLst>
              </a:custGeom>
              <a:solidFill>
                <a:schemeClr val="accent1">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grpSp>
        <p:grpSp>
          <p:nvGrpSpPr>
            <p:cNvPr id="12" name="Group 48"/>
            <p:cNvGrpSpPr>
              <a:grpSpLocks noChangeAspect="1"/>
            </p:cNvGrpSpPr>
            <p:nvPr/>
          </p:nvGrpSpPr>
          <p:grpSpPr>
            <a:xfrm>
              <a:off x="2726142" y="3126317"/>
              <a:ext cx="241177" cy="260101"/>
              <a:chOff x="3997325" y="3846513"/>
              <a:chExt cx="788988" cy="850900"/>
            </a:xfrm>
            <a:noFill/>
          </p:grpSpPr>
          <p:sp>
            <p:nvSpPr>
              <p:cNvPr id="33" name="Freeform: Shape 49"/>
              <p:cNvSpPr/>
              <p:nvPr/>
            </p:nvSpPr>
            <p:spPr bwMode="auto">
              <a:xfrm>
                <a:off x="3997325" y="3906838"/>
                <a:ext cx="788988" cy="790575"/>
              </a:xfrm>
              <a:custGeom>
                <a:avLst/>
                <a:gdLst>
                  <a:gd name="T0" fmla="*/ 248 w 497"/>
                  <a:gd name="T1" fmla="*/ 115 h 498"/>
                  <a:gd name="T2" fmla="*/ 497 w 497"/>
                  <a:gd name="T3" fmla="*/ 0 h 498"/>
                  <a:gd name="T4" fmla="*/ 497 w 497"/>
                  <a:gd name="T5" fmla="*/ 373 h 498"/>
                  <a:gd name="T6" fmla="*/ 248 w 497"/>
                  <a:gd name="T7" fmla="*/ 498 h 498"/>
                  <a:gd name="T8" fmla="*/ 0 w 497"/>
                  <a:gd name="T9" fmla="*/ 373 h 498"/>
                  <a:gd name="T10" fmla="*/ 0 w 497"/>
                  <a:gd name="T11" fmla="*/ 0 h 498"/>
                  <a:gd name="T12" fmla="*/ 248 w 497"/>
                  <a:gd name="T13" fmla="*/ 115 h 498"/>
                </a:gdLst>
                <a:ahLst/>
                <a:cxnLst>
                  <a:cxn ang="0">
                    <a:pos x="T0" y="T1"/>
                  </a:cxn>
                  <a:cxn ang="0">
                    <a:pos x="T2" y="T3"/>
                  </a:cxn>
                  <a:cxn ang="0">
                    <a:pos x="T4" y="T5"/>
                  </a:cxn>
                  <a:cxn ang="0">
                    <a:pos x="T6" y="T7"/>
                  </a:cxn>
                  <a:cxn ang="0">
                    <a:pos x="T8" y="T9"/>
                  </a:cxn>
                  <a:cxn ang="0">
                    <a:pos x="T10" y="T11"/>
                  </a:cxn>
                  <a:cxn ang="0">
                    <a:pos x="T12" y="T13"/>
                  </a:cxn>
                </a:cxnLst>
                <a:rect l="0" t="0" r="r" b="b"/>
                <a:pathLst>
                  <a:path w="497" h="498">
                    <a:moveTo>
                      <a:pt x="248" y="115"/>
                    </a:moveTo>
                    <a:lnTo>
                      <a:pt x="497" y="0"/>
                    </a:lnTo>
                    <a:lnTo>
                      <a:pt x="497" y="373"/>
                    </a:lnTo>
                    <a:lnTo>
                      <a:pt x="248" y="498"/>
                    </a:lnTo>
                    <a:lnTo>
                      <a:pt x="0" y="373"/>
                    </a:lnTo>
                    <a:lnTo>
                      <a:pt x="0" y="0"/>
                    </a:lnTo>
                    <a:lnTo>
                      <a:pt x="248" y="115"/>
                    </a:lnTo>
                    <a:close/>
                  </a:path>
                </a:pathLst>
              </a:custGeom>
              <a:grpFill/>
              <a:ln w="22225" cap="rnd">
                <a:solidFill>
                  <a:schemeClr val="accent2">
                    <a:lumMod val="75000"/>
                  </a:schemeClr>
                </a:solidFill>
                <a:prstDash val="solid"/>
                <a:round/>
              </a:ln>
            </p:spPr>
            <p:txBody>
              <a:bodyPr anchor="ctr"/>
              <a:lstStyle/>
              <a:p>
                <a:pPr algn="ctr"/>
                <a:endParaRPr sz="2400">
                  <a:solidFill>
                    <a:srgbClr val="000000"/>
                  </a:solidFill>
                </a:endParaRPr>
              </a:p>
            </p:txBody>
          </p:sp>
          <p:sp>
            <p:nvSpPr>
              <p:cNvPr id="34" name="Freeform: Shape 50"/>
              <p:cNvSpPr/>
              <p:nvPr/>
            </p:nvSpPr>
            <p:spPr bwMode="auto">
              <a:xfrm>
                <a:off x="4087813" y="3846513"/>
                <a:ext cx="608013" cy="150812"/>
              </a:xfrm>
              <a:custGeom>
                <a:avLst/>
                <a:gdLst>
                  <a:gd name="T0" fmla="*/ 383 w 383"/>
                  <a:gd name="T1" fmla="*/ 0 h 95"/>
                  <a:gd name="T2" fmla="*/ 191 w 383"/>
                  <a:gd name="T3" fmla="*/ 95 h 95"/>
                  <a:gd name="T4" fmla="*/ 0 w 383"/>
                  <a:gd name="T5" fmla="*/ 0 h 95"/>
                </a:gdLst>
                <a:ahLst/>
                <a:cxnLst>
                  <a:cxn ang="0">
                    <a:pos x="T0" y="T1"/>
                  </a:cxn>
                  <a:cxn ang="0">
                    <a:pos x="T2" y="T3"/>
                  </a:cxn>
                  <a:cxn ang="0">
                    <a:pos x="T4" y="T5"/>
                  </a:cxn>
                </a:cxnLst>
                <a:rect l="0" t="0" r="r" b="b"/>
                <a:pathLst>
                  <a:path w="383" h="95">
                    <a:moveTo>
                      <a:pt x="383" y="0"/>
                    </a:moveTo>
                    <a:lnTo>
                      <a:pt x="191" y="95"/>
                    </a:lnTo>
                    <a:lnTo>
                      <a:pt x="0" y="0"/>
                    </a:lnTo>
                  </a:path>
                </a:pathLst>
              </a:custGeom>
              <a:grpFill/>
              <a:ln w="22225" cap="rnd">
                <a:solidFill>
                  <a:schemeClr val="accent2">
                    <a:lumMod val="75000"/>
                  </a:schemeClr>
                </a:solidFill>
                <a:prstDash val="solid"/>
                <a:round/>
              </a:ln>
            </p:spPr>
            <p:txBody>
              <a:bodyPr anchor="ctr"/>
              <a:lstStyle/>
              <a:p>
                <a:pPr algn="ctr"/>
                <a:endParaRPr sz="2400">
                  <a:solidFill>
                    <a:srgbClr val="000000"/>
                  </a:solidFill>
                </a:endParaRPr>
              </a:p>
            </p:txBody>
          </p:sp>
          <p:sp>
            <p:nvSpPr>
              <p:cNvPr id="35" name="Straight Connector 51"/>
              <p:cNvSpPr/>
              <p:nvPr/>
            </p:nvSpPr>
            <p:spPr bwMode="auto">
              <a:xfrm>
                <a:off x="4391025" y="4089400"/>
                <a:ext cx="0" cy="608012"/>
              </a:xfrm>
              <a:prstGeom prst="line">
                <a:avLst/>
              </a:prstGeom>
              <a:grpFill/>
              <a:ln w="22225" cap="rnd">
                <a:solidFill>
                  <a:schemeClr val="accent2">
                    <a:lumMod val="75000"/>
                  </a:schemeClr>
                </a:solidFill>
                <a:prstDash val="solid"/>
                <a:round/>
              </a:ln>
            </p:spPr>
            <p:txBody>
              <a:bodyPr anchor="ctr"/>
              <a:lstStyle/>
              <a:p>
                <a:pPr algn="ctr"/>
                <a:endParaRPr sz="2400">
                  <a:solidFill>
                    <a:srgbClr val="000000"/>
                  </a:solidFill>
                </a:endParaRPr>
              </a:p>
            </p:txBody>
          </p:sp>
        </p:grpSp>
        <p:grpSp>
          <p:nvGrpSpPr>
            <p:cNvPr id="13" name="Group 52"/>
            <p:cNvGrpSpPr>
              <a:grpSpLocks noChangeAspect="1"/>
            </p:cNvGrpSpPr>
            <p:nvPr/>
          </p:nvGrpSpPr>
          <p:grpSpPr>
            <a:xfrm>
              <a:off x="6199508" y="3061675"/>
              <a:ext cx="316525" cy="313481"/>
              <a:chOff x="7219950" y="3429000"/>
              <a:chExt cx="495300" cy="490538"/>
            </a:xfrm>
            <a:solidFill>
              <a:schemeClr val="tx1">
                <a:lumMod val="50000"/>
                <a:lumOff val="50000"/>
              </a:schemeClr>
            </a:solidFill>
          </p:grpSpPr>
          <p:sp>
            <p:nvSpPr>
              <p:cNvPr id="27" name="Freeform: Shape 53"/>
              <p:cNvSpPr/>
              <p:nvPr/>
            </p:nvSpPr>
            <p:spPr bwMode="auto">
              <a:xfrm>
                <a:off x="7219950" y="3475038"/>
                <a:ext cx="452438" cy="444500"/>
              </a:xfrm>
              <a:custGeom>
                <a:avLst/>
                <a:gdLst>
                  <a:gd name="T0" fmla="*/ 84 w 118"/>
                  <a:gd name="T1" fmla="*/ 3 h 116"/>
                  <a:gd name="T2" fmla="*/ 77 w 118"/>
                  <a:gd name="T3" fmla="*/ 0 h 116"/>
                  <a:gd name="T4" fmla="*/ 70 w 118"/>
                  <a:gd name="T5" fmla="*/ 3 h 116"/>
                  <a:gd name="T6" fmla="*/ 64 w 118"/>
                  <a:gd name="T7" fmla="*/ 9 h 116"/>
                  <a:gd name="T8" fmla="*/ 61 w 118"/>
                  <a:gd name="T9" fmla="*/ 16 h 116"/>
                  <a:gd name="T10" fmla="*/ 62 w 118"/>
                  <a:gd name="T11" fmla="*/ 21 h 116"/>
                  <a:gd name="T12" fmla="*/ 8 w 118"/>
                  <a:gd name="T13" fmla="*/ 43 h 116"/>
                  <a:gd name="T14" fmla="*/ 1 w 118"/>
                  <a:gd name="T15" fmla="*/ 51 h 116"/>
                  <a:gd name="T16" fmla="*/ 5 w 118"/>
                  <a:gd name="T17" fmla="*/ 62 h 116"/>
                  <a:gd name="T18" fmla="*/ 55 w 118"/>
                  <a:gd name="T19" fmla="*/ 112 h 116"/>
                  <a:gd name="T20" fmla="*/ 64 w 118"/>
                  <a:gd name="T21" fmla="*/ 116 h 116"/>
                  <a:gd name="T22" fmla="*/ 64 w 118"/>
                  <a:gd name="T23" fmla="*/ 116 h 116"/>
                  <a:gd name="T24" fmla="*/ 66 w 118"/>
                  <a:gd name="T25" fmla="*/ 116 h 116"/>
                  <a:gd name="T26" fmla="*/ 75 w 118"/>
                  <a:gd name="T27" fmla="*/ 108 h 116"/>
                  <a:gd name="T28" fmla="*/ 96 w 118"/>
                  <a:gd name="T29" fmla="*/ 55 h 116"/>
                  <a:gd name="T30" fmla="*/ 102 w 118"/>
                  <a:gd name="T31" fmla="*/ 57 h 116"/>
                  <a:gd name="T32" fmla="*/ 109 w 118"/>
                  <a:gd name="T33" fmla="*/ 54 h 116"/>
                  <a:gd name="T34" fmla="*/ 115 w 118"/>
                  <a:gd name="T35" fmla="*/ 48 h 116"/>
                  <a:gd name="T36" fmla="*/ 118 w 118"/>
                  <a:gd name="T37" fmla="*/ 41 h 116"/>
                  <a:gd name="T38" fmla="*/ 115 w 118"/>
                  <a:gd name="T39" fmla="*/ 34 h 116"/>
                  <a:gd name="T40" fmla="*/ 84 w 118"/>
                  <a:gd name="T41" fmla="*/ 3 h 116"/>
                  <a:gd name="T42" fmla="*/ 68 w 118"/>
                  <a:gd name="T43" fmla="*/ 105 h 116"/>
                  <a:gd name="T44" fmla="*/ 65 w 118"/>
                  <a:gd name="T45" fmla="*/ 108 h 116"/>
                  <a:gd name="T46" fmla="*/ 64 w 118"/>
                  <a:gd name="T47" fmla="*/ 108 h 116"/>
                  <a:gd name="T48" fmla="*/ 61 w 118"/>
                  <a:gd name="T49" fmla="*/ 107 h 116"/>
                  <a:gd name="T50" fmla="*/ 10 w 118"/>
                  <a:gd name="T51" fmla="*/ 56 h 116"/>
                  <a:gd name="T52" fmla="*/ 9 w 118"/>
                  <a:gd name="T53" fmla="*/ 53 h 116"/>
                  <a:gd name="T54" fmla="*/ 11 w 118"/>
                  <a:gd name="T55" fmla="*/ 50 h 116"/>
                  <a:gd name="T56" fmla="*/ 36 w 118"/>
                  <a:gd name="T57" fmla="*/ 40 h 116"/>
                  <a:gd name="T58" fmla="*/ 87 w 118"/>
                  <a:gd name="T59" fmla="*/ 58 h 116"/>
                  <a:gd name="T60" fmla="*/ 68 w 118"/>
                  <a:gd name="T61" fmla="*/ 105 h 116"/>
                  <a:gd name="T62" fmla="*/ 109 w 118"/>
                  <a:gd name="T63" fmla="*/ 42 h 116"/>
                  <a:gd name="T64" fmla="*/ 103 w 118"/>
                  <a:gd name="T65" fmla="*/ 48 h 116"/>
                  <a:gd name="T66" fmla="*/ 100 w 118"/>
                  <a:gd name="T67" fmla="*/ 48 h 116"/>
                  <a:gd name="T68" fmla="*/ 93 w 118"/>
                  <a:gd name="T69" fmla="*/ 41 h 116"/>
                  <a:gd name="T70" fmla="*/ 88 w 118"/>
                  <a:gd name="T71" fmla="*/ 55 h 116"/>
                  <a:gd name="T72" fmla="*/ 88 w 118"/>
                  <a:gd name="T73" fmla="*/ 54 h 116"/>
                  <a:gd name="T74" fmla="*/ 53 w 118"/>
                  <a:gd name="T75" fmla="*/ 39 h 116"/>
                  <a:gd name="T76" fmla="*/ 42 w 118"/>
                  <a:gd name="T77" fmla="*/ 38 h 116"/>
                  <a:gd name="T78" fmla="*/ 76 w 118"/>
                  <a:gd name="T79" fmla="*/ 24 h 116"/>
                  <a:gd name="T80" fmla="*/ 70 w 118"/>
                  <a:gd name="T81" fmla="*/ 17 h 116"/>
                  <a:gd name="T82" fmla="*/ 70 w 118"/>
                  <a:gd name="T83" fmla="*/ 14 h 116"/>
                  <a:gd name="T84" fmla="*/ 75 w 118"/>
                  <a:gd name="T85" fmla="*/ 9 h 116"/>
                  <a:gd name="T86" fmla="*/ 78 w 118"/>
                  <a:gd name="T87" fmla="*/ 9 h 116"/>
                  <a:gd name="T88" fmla="*/ 109 w 118"/>
                  <a:gd name="T89" fmla="*/ 39 h 116"/>
                  <a:gd name="T90" fmla="*/ 109 w 118"/>
                  <a:gd name="T91" fmla="*/ 4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8" h="116">
                    <a:moveTo>
                      <a:pt x="84" y="3"/>
                    </a:moveTo>
                    <a:cubicBezTo>
                      <a:pt x="82" y="1"/>
                      <a:pt x="79" y="0"/>
                      <a:pt x="77" y="0"/>
                    </a:cubicBezTo>
                    <a:cubicBezTo>
                      <a:pt x="74" y="0"/>
                      <a:pt x="71" y="1"/>
                      <a:pt x="70" y="3"/>
                    </a:cubicBezTo>
                    <a:cubicBezTo>
                      <a:pt x="64" y="9"/>
                      <a:pt x="64" y="9"/>
                      <a:pt x="64" y="9"/>
                    </a:cubicBezTo>
                    <a:cubicBezTo>
                      <a:pt x="62" y="10"/>
                      <a:pt x="61" y="13"/>
                      <a:pt x="61" y="16"/>
                    </a:cubicBezTo>
                    <a:cubicBezTo>
                      <a:pt x="61" y="18"/>
                      <a:pt x="62" y="19"/>
                      <a:pt x="62" y="21"/>
                    </a:cubicBezTo>
                    <a:cubicBezTo>
                      <a:pt x="8" y="43"/>
                      <a:pt x="8" y="43"/>
                      <a:pt x="8" y="43"/>
                    </a:cubicBezTo>
                    <a:cubicBezTo>
                      <a:pt x="5" y="44"/>
                      <a:pt x="2" y="48"/>
                      <a:pt x="1" y="51"/>
                    </a:cubicBezTo>
                    <a:cubicBezTo>
                      <a:pt x="0" y="55"/>
                      <a:pt x="2" y="59"/>
                      <a:pt x="5" y="62"/>
                    </a:cubicBezTo>
                    <a:cubicBezTo>
                      <a:pt x="55" y="112"/>
                      <a:pt x="55" y="112"/>
                      <a:pt x="55" y="112"/>
                    </a:cubicBezTo>
                    <a:cubicBezTo>
                      <a:pt x="58" y="115"/>
                      <a:pt x="61" y="116"/>
                      <a:pt x="64" y="116"/>
                    </a:cubicBezTo>
                    <a:cubicBezTo>
                      <a:pt x="64" y="116"/>
                      <a:pt x="64" y="116"/>
                      <a:pt x="64" y="116"/>
                    </a:cubicBezTo>
                    <a:cubicBezTo>
                      <a:pt x="65" y="116"/>
                      <a:pt x="66" y="116"/>
                      <a:pt x="66" y="116"/>
                    </a:cubicBezTo>
                    <a:cubicBezTo>
                      <a:pt x="70" y="115"/>
                      <a:pt x="74" y="112"/>
                      <a:pt x="75" y="108"/>
                    </a:cubicBezTo>
                    <a:cubicBezTo>
                      <a:pt x="96" y="55"/>
                      <a:pt x="96" y="55"/>
                      <a:pt x="96" y="55"/>
                    </a:cubicBezTo>
                    <a:cubicBezTo>
                      <a:pt x="98" y="56"/>
                      <a:pt x="100" y="57"/>
                      <a:pt x="102" y="57"/>
                    </a:cubicBezTo>
                    <a:cubicBezTo>
                      <a:pt x="105" y="57"/>
                      <a:pt x="107" y="56"/>
                      <a:pt x="109" y="54"/>
                    </a:cubicBezTo>
                    <a:cubicBezTo>
                      <a:pt x="115" y="48"/>
                      <a:pt x="115" y="48"/>
                      <a:pt x="115" y="48"/>
                    </a:cubicBezTo>
                    <a:cubicBezTo>
                      <a:pt x="117" y="46"/>
                      <a:pt x="118" y="44"/>
                      <a:pt x="118" y="41"/>
                    </a:cubicBezTo>
                    <a:cubicBezTo>
                      <a:pt x="118" y="38"/>
                      <a:pt x="117" y="36"/>
                      <a:pt x="115" y="34"/>
                    </a:cubicBezTo>
                    <a:lnTo>
                      <a:pt x="84" y="3"/>
                    </a:lnTo>
                    <a:close/>
                    <a:moveTo>
                      <a:pt x="68" y="105"/>
                    </a:moveTo>
                    <a:cubicBezTo>
                      <a:pt x="67" y="107"/>
                      <a:pt x="66" y="108"/>
                      <a:pt x="65" y="108"/>
                    </a:cubicBezTo>
                    <a:cubicBezTo>
                      <a:pt x="64" y="108"/>
                      <a:pt x="64" y="108"/>
                      <a:pt x="64" y="108"/>
                    </a:cubicBezTo>
                    <a:cubicBezTo>
                      <a:pt x="63" y="108"/>
                      <a:pt x="62" y="108"/>
                      <a:pt x="61" y="107"/>
                    </a:cubicBezTo>
                    <a:cubicBezTo>
                      <a:pt x="10" y="56"/>
                      <a:pt x="10" y="56"/>
                      <a:pt x="10" y="56"/>
                    </a:cubicBezTo>
                    <a:cubicBezTo>
                      <a:pt x="9" y="56"/>
                      <a:pt x="9" y="54"/>
                      <a:pt x="9" y="53"/>
                    </a:cubicBezTo>
                    <a:cubicBezTo>
                      <a:pt x="9" y="52"/>
                      <a:pt x="10" y="51"/>
                      <a:pt x="11" y="50"/>
                    </a:cubicBezTo>
                    <a:cubicBezTo>
                      <a:pt x="36" y="40"/>
                      <a:pt x="36" y="40"/>
                      <a:pt x="36" y="40"/>
                    </a:cubicBezTo>
                    <a:cubicBezTo>
                      <a:pt x="53" y="46"/>
                      <a:pt x="70" y="40"/>
                      <a:pt x="87" y="58"/>
                    </a:cubicBezTo>
                    <a:lnTo>
                      <a:pt x="68" y="105"/>
                    </a:lnTo>
                    <a:close/>
                    <a:moveTo>
                      <a:pt x="109" y="42"/>
                    </a:moveTo>
                    <a:cubicBezTo>
                      <a:pt x="103" y="48"/>
                      <a:pt x="103" y="48"/>
                      <a:pt x="103" y="48"/>
                    </a:cubicBezTo>
                    <a:cubicBezTo>
                      <a:pt x="103" y="49"/>
                      <a:pt x="101" y="49"/>
                      <a:pt x="100" y="48"/>
                    </a:cubicBezTo>
                    <a:cubicBezTo>
                      <a:pt x="93" y="41"/>
                      <a:pt x="93" y="41"/>
                      <a:pt x="93" y="41"/>
                    </a:cubicBezTo>
                    <a:cubicBezTo>
                      <a:pt x="88" y="55"/>
                      <a:pt x="88" y="55"/>
                      <a:pt x="88" y="55"/>
                    </a:cubicBezTo>
                    <a:cubicBezTo>
                      <a:pt x="88" y="54"/>
                      <a:pt x="88" y="54"/>
                      <a:pt x="88" y="54"/>
                    </a:cubicBezTo>
                    <a:cubicBezTo>
                      <a:pt x="76" y="42"/>
                      <a:pt x="64" y="41"/>
                      <a:pt x="53" y="39"/>
                    </a:cubicBezTo>
                    <a:cubicBezTo>
                      <a:pt x="49" y="39"/>
                      <a:pt x="46" y="38"/>
                      <a:pt x="42" y="38"/>
                    </a:cubicBezTo>
                    <a:cubicBezTo>
                      <a:pt x="76" y="24"/>
                      <a:pt x="76" y="24"/>
                      <a:pt x="76" y="24"/>
                    </a:cubicBezTo>
                    <a:cubicBezTo>
                      <a:pt x="70" y="17"/>
                      <a:pt x="70" y="17"/>
                      <a:pt x="70" y="17"/>
                    </a:cubicBezTo>
                    <a:cubicBezTo>
                      <a:pt x="69" y="16"/>
                      <a:pt x="69" y="15"/>
                      <a:pt x="70" y="14"/>
                    </a:cubicBezTo>
                    <a:cubicBezTo>
                      <a:pt x="75" y="9"/>
                      <a:pt x="75" y="9"/>
                      <a:pt x="75" y="9"/>
                    </a:cubicBezTo>
                    <a:cubicBezTo>
                      <a:pt x="76" y="8"/>
                      <a:pt x="77" y="8"/>
                      <a:pt x="78" y="9"/>
                    </a:cubicBezTo>
                    <a:cubicBezTo>
                      <a:pt x="109" y="39"/>
                      <a:pt x="109" y="39"/>
                      <a:pt x="109" y="39"/>
                    </a:cubicBezTo>
                    <a:cubicBezTo>
                      <a:pt x="110" y="40"/>
                      <a:pt x="110" y="42"/>
                      <a:pt x="109" y="42"/>
                    </a:cubicBez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28" name="Freeform: Shape 54"/>
              <p:cNvSpPr/>
              <p:nvPr/>
            </p:nvSpPr>
            <p:spPr bwMode="auto">
              <a:xfrm>
                <a:off x="7439025" y="3675063"/>
                <a:ext cx="76200" cy="76200"/>
              </a:xfrm>
              <a:custGeom>
                <a:avLst/>
                <a:gdLst>
                  <a:gd name="T0" fmla="*/ 10 w 20"/>
                  <a:gd name="T1" fmla="*/ 20 h 20"/>
                  <a:gd name="T2" fmla="*/ 20 w 20"/>
                  <a:gd name="T3" fmla="*/ 10 h 20"/>
                  <a:gd name="T4" fmla="*/ 10 w 20"/>
                  <a:gd name="T5" fmla="*/ 0 h 20"/>
                  <a:gd name="T6" fmla="*/ 0 w 20"/>
                  <a:gd name="T7" fmla="*/ 10 h 20"/>
                  <a:gd name="T8" fmla="*/ 10 w 20"/>
                  <a:gd name="T9" fmla="*/ 20 h 20"/>
                  <a:gd name="T10" fmla="*/ 10 w 20"/>
                  <a:gd name="T11" fmla="*/ 4 h 20"/>
                  <a:gd name="T12" fmla="*/ 16 w 20"/>
                  <a:gd name="T13" fmla="*/ 10 h 20"/>
                  <a:gd name="T14" fmla="*/ 10 w 20"/>
                  <a:gd name="T15" fmla="*/ 16 h 20"/>
                  <a:gd name="T16" fmla="*/ 4 w 20"/>
                  <a:gd name="T17" fmla="*/ 10 h 20"/>
                  <a:gd name="T18" fmla="*/ 10 w 20"/>
                  <a:gd name="T19"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20"/>
                    </a:moveTo>
                    <a:cubicBezTo>
                      <a:pt x="16" y="20"/>
                      <a:pt x="20" y="16"/>
                      <a:pt x="20" y="10"/>
                    </a:cubicBezTo>
                    <a:cubicBezTo>
                      <a:pt x="20" y="4"/>
                      <a:pt x="16" y="0"/>
                      <a:pt x="10" y="0"/>
                    </a:cubicBezTo>
                    <a:cubicBezTo>
                      <a:pt x="4" y="0"/>
                      <a:pt x="0" y="4"/>
                      <a:pt x="0" y="10"/>
                    </a:cubicBezTo>
                    <a:cubicBezTo>
                      <a:pt x="0" y="16"/>
                      <a:pt x="4" y="20"/>
                      <a:pt x="10" y="20"/>
                    </a:cubicBezTo>
                    <a:close/>
                    <a:moveTo>
                      <a:pt x="10" y="4"/>
                    </a:moveTo>
                    <a:cubicBezTo>
                      <a:pt x="13" y="4"/>
                      <a:pt x="16" y="7"/>
                      <a:pt x="16" y="10"/>
                    </a:cubicBezTo>
                    <a:cubicBezTo>
                      <a:pt x="16" y="13"/>
                      <a:pt x="13" y="16"/>
                      <a:pt x="10" y="16"/>
                    </a:cubicBezTo>
                    <a:cubicBezTo>
                      <a:pt x="7" y="16"/>
                      <a:pt x="4" y="13"/>
                      <a:pt x="4" y="10"/>
                    </a:cubicBezTo>
                    <a:cubicBezTo>
                      <a:pt x="4" y="7"/>
                      <a:pt x="7" y="4"/>
                      <a:pt x="10" y="4"/>
                    </a:cubicBez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29" name="Freeform: Shape 55"/>
              <p:cNvSpPr/>
              <p:nvPr/>
            </p:nvSpPr>
            <p:spPr bwMode="auto">
              <a:xfrm>
                <a:off x="7639050" y="3429000"/>
                <a:ext cx="76200" cy="76200"/>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10 w 20"/>
                  <a:gd name="T11" fmla="*/ 16 h 20"/>
                  <a:gd name="T12" fmla="*/ 4 w 20"/>
                  <a:gd name="T13" fmla="*/ 10 h 20"/>
                  <a:gd name="T14" fmla="*/ 10 w 20"/>
                  <a:gd name="T15" fmla="*/ 4 h 20"/>
                  <a:gd name="T16" fmla="*/ 16 w 20"/>
                  <a:gd name="T17" fmla="*/ 10 h 20"/>
                  <a:gd name="T18" fmla="*/ 10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4"/>
                      <a:pt x="0" y="10"/>
                    </a:cubicBezTo>
                    <a:cubicBezTo>
                      <a:pt x="0" y="16"/>
                      <a:pt x="4" y="20"/>
                      <a:pt x="10" y="20"/>
                    </a:cubicBezTo>
                    <a:cubicBezTo>
                      <a:pt x="16" y="20"/>
                      <a:pt x="20" y="16"/>
                      <a:pt x="20" y="10"/>
                    </a:cubicBezTo>
                    <a:cubicBezTo>
                      <a:pt x="20" y="4"/>
                      <a:pt x="16" y="0"/>
                      <a:pt x="10" y="0"/>
                    </a:cubicBezTo>
                    <a:close/>
                    <a:moveTo>
                      <a:pt x="10" y="16"/>
                    </a:moveTo>
                    <a:cubicBezTo>
                      <a:pt x="7" y="16"/>
                      <a:pt x="4" y="13"/>
                      <a:pt x="4" y="10"/>
                    </a:cubicBezTo>
                    <a:cubicBezTo>
                      <a:pt x="4" y="7"/>
                      <a:pt x="7" y="4"/>
                      <a:pt x="10" y="4"/>
                    </a:cubicBezTo>
                    <a:cubicBezTo>
                      <a:pt x="13" y="4"/>
                      <a:pt x="16" y="7"/>
                      <a:pt x="16" y="10"/>
                    </a:cubicBezTo>
                    <a:cubicBezTo>
                      <a:pt x="16" y="13"/>
                      <a:pt x="13" y="16"/>
                      <a:pt x="10" y="16"/>
                    </a:cubicBez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30" name="Freeform: Shape 56"/>
              <p:cNvSpPr/>
              <p:nvPr/>
            </p:nvSpPr>
            <p:spPr bwMode="auto">
              <a:xfrm>
                <a:off x="7346950" y="3659188"/>
                <a:ext cx="61913" cy="61913"/>
              </a:xfrm>
              <a:custGeom>
                <a:avLst/>
                <a:gdLst>
                  <a:gd name="T0" fmla="*/ 0 w 16"/>
                  <a:gd name="T1" fmla="*/ 8 h 16"/>
                  <a:gd name="T2" fmla="*/ 8 w 16"/>
                  <a:gd name="T3" fmla="*/ 16 h 16"/>
                  <a:gd name="T4" fmla="*/ 16 w 16"/>
                  <a:gd name="T5" fmla="*/ 8 h 16"/>
                  <a:gd name="T6" fmla="*/ 8 w 16"/>
                  <a:gd name="T7" fmla="*/ 0 h 16"/>
                  <a:gd name="T8" fmla="*/ 0 w 16"/>
                  <a:gd name="T9" fmla="*/ 8 h 16"/>
                  <a:gd name="T10" fmla="*/ 8 w 16"/>
                  <a:gd name="T11" fmla="*/ 4 h 16"/>
                  <a:gd name="T12" fmla="*/ 12 w 16"/>
                  <a:gd name="T13" fmla="*/ 8 h 16"/>
                  <a:gd name="T14" fmla="*/ 8 w 16"/>
                  <a:gd name="T15" fmla="*/ 12 h 16"/>
                  <a:gd name="T16" fmla="*/ 4 w 16"/>
                  <a:gd name="T17" fmla="*/ 8 h 16"/>
                  <a:gd name="T18" fmla="*/ 8 w 16"/>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6">
                    <a:moveTo>
                      <a:pt x="0" y="8"/>
                    </a:moveTo>
                    <a:cubicBezTo>
                      <a:pt x="0" y="12"/>
                      <a:pt x="4" y="16"/>
                      <a:pt x="8" y="16"/>
                    </a:cubicBezTo>
                    <a:cubicBezTo>
                      <a:pt x="12" y="16"/>
                      <a:pt x="16" y="12"/>
                      <a:pt x="16" y="8"/>
                    </a:cubicBezTo>
                    <a:cubicBezTo>
                      <a:pt x="16" y="4"/>
                      <a:pt x="12" y="0"/>
                      <a:pt x="8" y="0"/>
                    </a:cubicBezTo>
                    <a:cubicBezTo>
                      <a:pt x="4" y="0"/>
                      <a:pt x="0" y="4"/>
                      <a:pt x="0" y="8"/>
                    </a:cubicBezTo>
                    <a:close/>
                    <a:moveTo>
                      <a:pt x="8" y="4"/>
                    </a:moveTo>
                    <a:cubicBezTo>
                      <a:pt x="10" y="4"/>
                      <a:pt x="12" y="6"/>
                      <a:pt x="12" y="8"/>
                    </a:cubicBezTo>
                    <a:cubicBezTo>
                      <a:pt x="12" y="10"/>
                      <a:pt x="10" y="12"/>
                      <a:pt x="8" y="12"/>
                    </a:cubicBezTo>
                    <a:cubicBezTo>
                      <a:pt x="6" y="12"/>
                      <a:pt x="4" y="10"/>
                      <a:pt x="4" y="8"/>
                    </a:cubicBezTo>
                    <a:cubicBezTo>
                      <a:pt x="4" y="6"/>
                      <a:pt x="6" y="4"/>
                      <a:pt x="8" y="4"/>
                    </a:cubicBezTo>
                    <a:close/>
                  </a:path>
                </a:pathLst>
              </a:custGeom>
              <a:solidFill>
                <a:schemeClr val="accent3">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31" name="Oval 57"/>
              <p:cNvSpPr/>
              <p:nvPr/>
            </p:nvSpPr>
            <p:spPr bwMode="auto">
              <a:xfrm>
                <a:off x="7408863" y="3767138"/>
                <a:ext cx="30163" cy="30163"/>
              </a:xfrm>
              <a:prstGeom prst="ellipse">
                <a:avLst/>
              </a:prstGeom>
              <a:solidFill>
                <a:schemeClr val="accent3">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32" name="Oval 58"/>
              <p:cNvSpPr/>
              <p:nvPr/>
            </p:nvSpPr>
            <p:spPr bwMode="auto">
              <a:xfrm>
                <a:off x="7653338" y="3536950"/>
                <a:ext cx="31750" cy="30163"/>
              </a:xfrm>
              <a:prstGeom prst="ellipse">
                <a:avLst/>
              </a:prstGeom>
              <a:solidFill>
                <a:schemeClr val="accent3">
                  <a:lumMod val="100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grpSp>
        <p:sp>
          <p:nvSpPr>
            <p:cNvPr id="14" name="Freeform: Shape 59"/>
            <p:cNvSpPr>
              <a:spLocks noChangeAspect="1"/>
            </p:cNvSpPr>
            <p:nvPr/>
          </p:nvSpPr>
          <p:spPr bwMode="auto">
            <a:xfrm>
              <a:off x="6208816" y="1987236"/>
              <a:ext cx="258986" cy="182268"/>
            </a:xfrm>
            <a:custGeom>
              <a:avLst/>
              <a:gdLst>
                <a:gd name="T0" fmla="*/ 0 w 530"/>
                <a:gd name="T1" fmla="*/ 373 h 373"/>
                <a:gd name="T2" fmla="*/ 530 w 530"/>
                <a:gd name="T3" fmla="*/ 373 h 373"/>
                <a:gd name="T4" fmla="*/ 530 w 530"/>
                <a:gd name="T5" fmla="*/ 0 h 373"/>
                <a:gd name="T6" fmla="*/ 0 w 530"/>
                <a:gd name="T7" fmla="*/ 0 h 373"/>
                <a:gd name="T8" fmla="*/ 0 w 530"/>
                <a:gd name="T9" fmla="*/ 373 h 373"/>
                <a:gd name="T10" fmla="*/ 510 w 530"/>
                <a:gd name="T11" fmla="*/ 36 h 373"/>
                <a:gd name="T12" fmla="*/ 343 w 530"/>
                <a:gd name="T13" fmla="*/ 183 h 373"/>
                <a:gd name="T14" fmla="*/ 510 w 530"/>
                <a:gd name="T15" fmla="*/ 337 h 373"/>
                <a:gd name="T16" fmla="*/ 510 w 530"/>
                <a:gd name="T17" fmla="*/ 354 h 373"/>
                <a:gd name="T18" fmla="*/ 321 w 530"/>
                <a:gd name="T19" fmla="*/ 200 h 373"/>
                <a:gd name="T20" fmla="*/ 264 w 530"/>
                <a:gd name="T21" fmla="*/ 248 h 373"/>
                <a:gd name="T22" fmla="*/ 206 w 530"/>
                <a:gd name="T23" fmla="*/ 200 h 373"/>
                <a:gd name="T24" fmla="*/ 17 w 530"/>
                <a:gd name="T25" fmla="*/ 354 h 373"/>
                <a:gd name="T26" fmla="*/ 17 w 530"/>
                <a:gd name="T27" fmla="*/ 337 h 373"/>
                <a:gd name="T28" fmla="*/ 187 w 530"/>
                <a:gd name="T29" fmla="*/ 183 h 373"/>
                <a:gd name="T30" fmla="*/ 17 w 530"/>
                <a:gd name="T31" fmla="*/ 36 h 373"/>
                <a:gd name="T32" fmla="*/ 17 w 530"/>
                <a:gd name="T33" fmla="*/ 19 h 373"/>
                <a:gd name="T34" fmla="*/ 264 w 530"/>
                <a:gd name="T35" fmla="*/ 195 h 373"/>
                <a:gd name="T36" fmla="*/ 510 w 530"/>
                <a:gd name="T37" fmla="*/ 19 h 373"/>
                <a:gd name="T38" fmla="*/ 510 w 530"/>
                <a:gd name="T39" fmla="*/ 36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0" h="373">
                  <a:moveTo>
                    <a:pt x="0" y="373"/>
                  </a:moveTo>
                  <a:lnTo>
                    <a:pt x="530" y="373"/>
                  </a:lnTo>
                  <a:lnTo>
                    <a:pt x="530" y="0"/>
                  </a:lnTo>
                  <a:lnTo>
                    <a:pt x="0" y="0"/>
                  </a:lnTo>
                  <a:lnTo>
                    <a:pt x="0" y="373"/>
                  </a:lnTo>
                  <a:close/>
                  <a:moveTo>
                    <a:pt x="510" y="36"/>
                  </a:moveTo>
                  <a:lnTo>
                    <a:pt x="343" y="183"/>
                  </a:lnTo>
                  <a:lnTo>
                    <a:pt x="510" y="337"/>
                  </a:lnTo>
                  <a:lnTo>
                    <a:pt x="510" y="354"/>
                  </a:lnTo>
                  <a:lnTo>
                    <a:pt x="321" y="200"/>
                  </a:lnTo>
                  <a:lnTo>
                    <a:pt x="264" y="248"/>
                  </a:lnTo>
                  <a:lnTo>
                    <a:pt x="206" y="200"/>
                  </a:lnTo>
                  <a:lnTo>
                    <a:pt x="17" y="354"/>
                  </a:lnTo>
                  <a:lnTo>
                    <a:pt x="17" y="337"/>
                  </a:lnTo>
                  <a:lnTo>
                    <a:pt x="187" y="183"/>
                  </a:lnTo>
                  <a:lnTo>
                    <a:pt x="17" y="36"/>
                  </a:lnTo>
                  <a:lnTo>
                    <a:pt x="17" y="19"/>
                  </a:lnTo>
                  <a:lnTo>
                    <a:pt x="264" y="195"/>
                  </a:lnTo>
                  <a:lnTo>
                    <a:pt x="510" y="19"/>
                  </a:lnTo>
                  <a:lnTo>
                    <a:pt x="510" y="36"/>
                  </a:lnTo>
                  <a:close/>
                </a:path>
              </a:pathLst>
            </a:custGeom>
            <a:solidFill>
              <a:schemeClr val="accent2">
                <a:lumMod val="100000"/>
              </a:schemeClr>
            </a:solidFill>
            <a:ln>
              <a:noFill/>
            </a:ln>
          </p:spPr>
          <p:txBody>
            <a:bodyPr anchor="ctr"/>
            <a:lstStyle/>
            <a:p>
              <a:pPr algn="ctr"/>
              <a:endParaRPr sz="2400">
                <a:solidFill>
                  <a:srgbClr val="000000"/>
                </a:solidFill>
              </a:endParaRPr>
            </a:p>
          </p:txBody>
        </p:sp>
        <p:grpSp>
          <p:nvGrpSpPr>
            <p:cNvPr id="15" name="Group 66"/>
            <p:cNvGrpSpPr/>
            <p:nvPr/>
          </p:nvGrpSpPr>
          <p:grpSpPr>
            <a:xfrm>
              <a:off x="964681" y="1933968"/>
              <a:ext cx="1749106" cy="649603"/>
              <a:chOff x="714323" y="2169079"/>
              <a:chExt cx="3109173" cy="866137"/>
            </a:xfrm>
          </p:grpSpPr>
          <p:sp>
            <p:nvSpPr>
              <p:cNvPr id="25" name="TextBox 67"/>
              <p:cNvSpPr txBox="1"/>
              <p:nvPr/>
            </p:nvSpPr>
            <p:spPr bwMode="auto">
              <a:xfrm>
                <a:off x="714323" y="2169079"/>
                <a:ext cx="3109173" cy="309958"/>
              </a:xfrm>
              <a:prstGeom prst="rect">
                <a:avLst/>
              </a:prstGeom>
              <a:noFill/>
            </p:spPr>
            <p:txBody>
              <a:bodyPr wrap="none" lIns="0" tIns="0" rIns="480000" bIns="0" anchor="ctr" anchorCtr="0">
                <a:normAutofit/>
              </a:bodyPr>
              <a:lstStyle/>
              <a:p>
                <a:pPr algn="r"/>
                <a:r>
                  <a:rPr lang="zh-CN" altLang="en-US" sz="1867">
                    <a:solidFill>
                      <a:srgbClr val="A4BBC9">
                        <a:lumMod val="100000"/>
                      </a:srgbClr>
                    </a:solidFill>
                  </a:rPr>
                  <a:t>标题文本预设</a:t>
                </a:r>
              </a:p>
            </p:txBody>
          </p:sp>
          <p:sp>
            <p:nvSpPr>
              <p:cNvPr id="26" name="TextBox 68"/>
              <p:cNvSpPr txBox="1"/>
              <p:nvPr/>
            </p:nvSpPr>
            <p:spPr bwMode="auto">
              <a:xfrm>
                <a:off x="714323" y="2479037"/>
                <a:ext cx="3109173" cy="556179"/>
              </a:xfrm>
              <a:prstGeom prst="rect">
                <a:avLst/>
              </a:prstGeom>
              <a:noFill/>
            </p:spPr>
            <p:txBody>
              <a:bodyPr wrap="square" lIns="0" tIns="0" rIns="480000" bIns="0" anchor="ctr" anchorCtr="0">
                <a:normAutofit fontScale="92500" lnSpcReduction="20000"/>
              </a:bodyPr>
              <a:lstStyle/>
              <a:p>
                <a:pPr algn="r">
                  <a:lnSpc>
                    <a:spcPct val="120000"/>
                  </a:lnSpc>
                </a:pPr>
                <a:r>
                  <a:rPr lang="zh-CN" altLang="en-US" sz="1333">
                    <a:solidFill>
                      <a:srgbClr val="000000"/>
                    </a:solidFill>
                  </a:rPr>
                  <a:t>此部分内容作为文字排版占位显示 </a:t>
                </a:r>
                <a:br>
                  <a:rPr lang="zh-CN" altLang="en-US" sz="1333">
                    <a:solidFill>
                      <a:srgbClr val="000000"/>
                    </a:solidFill>
                  </a:rPr>
                </a:br>
                <a:r>
                  <a:rPr lang="zh-CN" altLang="en-US" sz="1333">
                    <a:solidFill>
                      <a:srgbClr val="000000"/>
                    </a:solidFill>
                  </a:rPr>
                  <a:t>（建议使用主题字体）</a:t>
                </a:r>
              </a:p>
            </p:txBody>
          </p:sp>
        </p:grpSp>
        <p:grpSp>
          <p:nvGrpSpPr>
            <p:cNvPr id="16" name="Group 72"/>
            <p:cNvGrpSpPr/>
            <p:nvPr/>
          </p:nvGrpSpPr>
          <p:grpSpPr>
            <a:xfrm>
              <a:off x="964681" y="3140298"/>
              <a:ext cx="1749106" cy="649603"/>
              <a:chOff x="714323" y="2169079"/>
              <a:chExt cx="3109173" cy="866137"/>
            </a:xfrm>
          </p:grpSpPr>
          <p:sp>
            <p:nvSpPr>
              <p:cNvPr id="23" name="TextBox 73"/>
              <p:cNvSpPr txBox="1"/>
              <p:nvPr/>
            </p:nvSpPr>
            <p:spPr bwMode="auto">
              <a:xfrm>
                <a:off x="714323" y="2169079"/>
                <a:ext cx="3109173" cy="309958"/>
              </a:xfrm>
              <a:prstGeom prst="rect">
                <a:avLst/>
              </a:prstGeom>
              <a:noFill/>
            </p:spPr>
            <p:txBody>
              <a:bodyPr wrap="none" lIns="0" tIns="0" rIns="480000" bIns="0" anchor="ctr" anchorCtr="0">
                <a:normAutofit/>
              </a:bodyPr>
              <a:lstStyle/>
              <a:p>
                <a:pPr algn="r"/>
                <a:r>
                  <a:rPr lang="zh-CN" altLang="en-US" sz="1867">
                    <a:solidFill>
                      <a:srgbClr val="A6937B">
                        <a:lumMod val="100000"/>
                      </a:srgbClr>
                    </a:solidFill>
                  </a:rPr>
                  <a:t>标题文本预设</a:t>
                </a:r>
              </a:p>
            </p:txBody>
          </p:sp>
          <p:sp>
            <p:nvSpPr>
              <p:cNvPr id="24" name="TextBox 74"/>
              <p:cNvSpPr txBox="1"/>
              <p:nvPr/>
            </p:nvSpPr>
            <p:spPr bwMode="auto">
              <a:xfrm>
                <a:off x="714323" y="2479037"/>
                <a:ext cx="3109173" cy="556179"/>
              </a:xfrm>
              <a:prstGeom prst="rect">
                <a:avLst/>
              </a:prstGeom>
              <a:noFill/>
            </p:spPr>
            <p:txBody>
              <a:bodyPr wrap="square" lIns="0" tIns="0" rIns="480000" bIns="0" anchor="ctr" anchorCtr="0">
                <a:normAutofit fontScale="92500" lnSpcReduction="20000"/>
              </a:bodyPr>
              <a:lstStyle/>
              <a:p>
                <a:pPr algn="r">
                  <a:lnSpc>
                    <a:spcPct val="120000"/>
                  </a:lnSpc>
                </a:pPr>
                <a:r>
                  <a:rPr lang="zh-CN" altLang="en-US" sz="1333">
                    <a:solidFill>
                      <a:srgbClr val="000000"/>
                    </a:solidFill>
                  </a:rPr>
                  <a:t>此部分内容作为文字排版占位显示 </a:t>
                </a:r>
                <a:br>
                  <a:rPr lang="zh-CN" altLang="en-US" sz="1333">
                    <a:solidFill>
                      <a:srgbClr val="000000"/>
                    </a:solidFill>
                  </a:rPr>
                </a:br>
                <a:r>
                  <a:rPr lang="zh-CN" altLang="en-US" sz="1333">
                    <a:solidFill>
                      <a:srgbClr val="000000"/>
                    </a:solidFill>
                  </a:rPr>
                  <a:t>（建议使用主题字体）</a:t>
                </a:r>
              </a:p>
            </p:txBody>
          </p:sp>
        </p:grpSp>
        <p:grpSp>
          <p:nvGrpSpPr>
            <p:cNvPr id="17" name="Group 75"/>
            <p:cNvGrpSpPr/>
            <p:nvPr/>
          </p:nvGrpSpPr>
          <p:grpSpPr>
            <a:xfrm>
              <a:off x="6467802" y="1951276"/>
              <a:ext cx="1610441" cy="649603"/>
              <a:chOff x="9477009" y="3764961"/>
              <a:chExt cx="2001228" cy="866137"/>
            </a:xfrm>
          </p:grpSpPr>
          <p:sp>
            <p:nvSpPr>
              <p:cNvPr id="21" name="TextBox 76"/>
              <p:cNvSpPr txBox="1"/>
              <p:nvPr/>
            </p:nvSpPr>
            <p:spPr bwMode="auto">
              <a:xfrm>
                <a:off x="9477009" y="3764961"/>
                <a:ext cx="2001228" cy="309958"/>
              </a:xfrm>
              <a:prstGeom prst="rect">
                <a:avLst/>
              </a:prstGeom>
              <a:noFill/>
            </p:spPr>
            <p:txBody>
              <a:bodyPr wrap="none" lIns="480000" tIns="0" rIns="0" bIns="0" anchor="ctr" anchorCtr="0">
                <a:normAutofit/>
              </a:bodyPr>
              <a:lstStyle/>
              <a:p>
                <a:r>
                  <a:rPr lang="zh-CN" altLang="en-US" sz="1867">
                    <a:solidFill>
                      <a:srgbClr val="A6937B">
                        <a:lumMod val="100000"/>
                      </a:srgbClr>
                    </a:solidFill>
                  </a:rPr>
                  <a:t>标题文本预设</a:t>
                </a:r>
              </a:p>
            </p:txBody>
          </p:sp>
          <p:sp>
            <p:nvSpPr>
              <p:cNvPr id="22" name="TextBox 77"/>
              <p:cNvSpPr txBox="1"/>
              <p:nvPr/>
            </p:nvSpPr>
            <p:spPr bwMode="auto">
              <a:xfrm>
                <a:off x="9477009" y="4074919"/>
                <a:ext cx="2001228" cy="556179"/>
              </a:xfrm>
              <a:prstGeom prst="rect">
                <a:avLst/>
              </a:prstGeom>
              <a:noFill/>
            </p:spPr>
            <p:txBody>
              <a:bodyPr wrap="square" lIns="480000" tIns="0" rIns="0" bIns="0" anchor="ctr" anchorCtr="0">
                <a:normAutofit fontScale="92500" lnSpcReduction="20000"/>
              </a:bodyPr>
              <a:lstStyle/>
              <a:p>
                <a:pPr>
                  <a:lnSpc>
                    <a:spcPct val="120000"/>
                  </a:lnSpc>
                </a:pPr>
                <a:r>
                  <a:rPr lang="zh-CN" altLang="en-US" sz="1333">
                    <a:solidFill>
                      <a:srgbClr val="000000"/>
                    </a:solidFill>
                  </a:rPr>
                  <a:t>此部分内容作为文字排版占位显示 </a:t>
                </a:r>
                <a:br>
                  <a:rPr lang="zh-CN" altLang="en-US" sz="1333">
                    <a:solidFill>
                      <a:srgbClr val="000000"/>
                    </a:solidFill>
                  </a:rPr>
                </a:br>
                <a:r>
                  <a:rPr lang="zh-CN" altLang="en-US" sz="1333">
                    <a:solidFill>
                      <a:srgbClr val="000000"/>
                    </a:solidFill>
                  </a:rPr>
                  <a:t>（建议使用主题字体）</a:t>
                </a:r>
              </a:p>
            </p:txBody>
          </p:sp>
        </p:grpSp>
        <p:grpSp>
          <p:nvGrpSpPr>
            <p:cNvPr id="18" name="Group 78"/>
            <p:cNvGrpSpPr/>
            <p:nvPr/>
          </p:nvGrpSpPr>
          <p:grpSpPr>
            <a:xfrm>
              <a:off x="6467802" y="3102734"/>
              <a:ext cx="1610441" cy="649603"/>
              <a:chOff x="9477009" y="3764961"/>
              <a:chExt cx="2001228" cy="866137"/>
            </a:xfrm>
          </p:grpSpPr>
          <p:sp>
            <p:nvSpPr>
              <p:cNvPr id="19" name="TextBox 79"/>
              <p:cNvSpPr txBox="1"/>
              <p:nvPr/>
            </p:nvSpPr>
            <p:spPr bwMode="auto">
              <a:xfrm>
                <a:off x="9477009" y="3764961"/>
                <a:ext cx="2001228" cy="309958"/>
              </a:xfrm>
              <a:prstGeom prst="rect">
                <a:avLst/>
              </a:prstGeom>
              <a:noFill/>
            </p:spPr>
            <p:txBody>
              <a:bodyPr wrap="none" lIns="480000" tIns="0" rIns="0" bIns="0" anchor="ctr" anchorCtr="0">
                <a:normAutofit/>
              </a:bodyPr>
              <a:lstStyle/>
              <a:p>
                <a:r>
                  <a:rPr lang="zh-CN" altLang="en-US" sz="1867">
                    <a:solidFill>
                      <a:srgbClr val="A4BBC9">
                        <a:lumMod val="100000"/>
                      </a:srgbClr>
                    </a:solidFill>
                  </a:rPr>
                  <a:t>标题文本预设</a:t>
                </a:r>
              </a:p>
            </p:txBody>
          </p:sp>
          <p:sp>
            <p:nvSpPr>
              <p:cNvPr id="20" name="TextBox 80"/>
              <p:cNvSpPr txBox="1"/>
              <p:nvPr/>
            </p:nvSpPr>
            <p:spPr bwMode="auto">
              <a:xfrm>
                <a:off x="9477009" y="4074919"/>
                <a:ext cx="2001228" cy="556179"/>
              </a:xfrm>
              <a:prstGeom prst="rect">
                <a:avLst/>
              </a:prstGeom>
              <a:noFill/>
            </p:spPr>
            <p:txBody>
              <a:bodyPr wrap="square" lIns="480000" tIns="0" rIns="0" bIns="0" anchor="ctr" anchorCtr="0">
                <a:normAutofit fontScale="92500" lnSpcReduction="20000"/>
              </a:bodyPr>
              <a:lstStyle/>
              <a:p>
                <a:pPr>
                  <a:lnSpc>
                    <a:spcPct val="120000"/>
                  </a:lnSpc>
                </a:pPr>
                <a:r>
                  <a:rPr lang="zh-CN" altLang="en-US" sz="1333">
                    <a:solidFill>
                      <a:srgbClr val="000000"/>
                    </a:solidFill>
                  </a:rPr>
                  <a:t>此部分内容作为文字排版占位显示 </a:t>
                </a:r>
                <a:br>
                  <a:rPr lang="zh-CN" altLang="en-US" sz="1333">
                    <a:solidFill>
                      <a:srgbClr val="000000"/>
                    </a:solidFill>
                  </a:rPr>
                </a:br>
                <a:r>
                  <a:rPr lang="zh-CN" altLang="en-US" sz="1333">
                    <a:solidFill>
                      <a:srgbClr val="000000"/>
                    </a:solidFill>
                  </a:rPr>
                  <a:t>（建议使用主题字体）</a:t>
                </a:r>
              </a:p>
            </p:txBody>
          </p:sp>
        </p:grpSp>
      </p:grpSp>
      <p:sp>
        <p:nvSpPr>
          <p:cNvPr id="64" name="TextBox 21"/>
          <p:cNvSpPr txBox="1"/>
          <p:nvPr/>
        </p:nvSpPr>
        <p:spPr>
          <a:xfrm flipH="1">
            <a:off x="-48682" y="192021"/>
            <a:ext cx="2466564" cy="644691"/>
          </a:xfrm>
          <a:prstGeom prst="rect">
            <a:avLst/>
          </a:prstGeom>
          <a:noFill/>
        </p:spPr>
        <p:txBody>
          <a:bodyPr wrap="none">
            <a:normAutofit/>
          </a:bodyPr>
          <a:lstStyle/>
          <a:p>
            <a:pPr algn="r"/>
            <a:r>
              <a:rPr lang="zh-CN" altLang="en-US" sz="2400" dirty="0">
                <a:solidFill>
                  <a:srgbClr val="A6937B"/>
                </a:solidFill>
                <a:latin typeface="黑体" panose="02010609060101010101" pitchFamily="49" charset="-122"/>
                <a:ea typeface="黑体" panose="02010609060101010101" pitchFamily="49" charset="-122"/>
              </a:rPr>
              <a:t>标题文本预设</a:t>
            </a:r>
          </a:p>
        </p:txBody>
      </p:sp>
      <p:grpSp>
        <p:nvGrpSpPr>
          <p:cNvPr id="2" name="组合 1"/>
          <p:cNvGrpSpPr/>
          <p:nvPr/>
        </p:nvGrpSpPr>
        <p:grpSpPr>
          <a:xfrm>
            <a:off x="4548797" y="1664804"/>
            <a:ext cx="3110411" cy="1462973"/>
            <a:chOff x="3411598" y="1248603"/>
            <a:chExt cx="2332808" cy="1097230"/>
          </a:xfrm>
        </p:grpSpPr>
        <p:grpSp>
          <p:nvGrpSpPr>
            <p:cNvPr id="7" name="Group 60"/>
            <p:cNvGrpSpPr/>
            <p:nvPr/>
          </p:nvGrpSpPr>
          <p:grpSpPr>
            <a:xfrm>
              <a:off x="3411598" y="1248603"/>
              <a:ext cx="2332808" cy="1097230"/>
              <a:chOff x="4548797" y="1664804"/>
              <a:chExt cx="3110410" cy="1462974"/>
            </a:xfrm>
          </p:grpSpPr>
          <p:sp>
            <p:nvSpPr>
              <p:cNvPr id="45" name="Freeform: Shape 17"/>
              <p:cNvSpPr/>
              <p:nvPr/>
            </p:nvSpPr>
            <p:spPr bwMode="auto">
              <a:xfrm>
                <a:off x="4548797" y="2101879"/>
                <a:ext cx="3110410" cy="1025899"/>
              </a:xfrm>
              <a:custGeom>
                <a:avLst/>
                <a:gdLst>
                  <a:gd name="T0" fmla="*/ 1446 w 1446"/>
                  <a:gd name="T1" fmla="*/ 0 h 475"/>
                  <a:gd name="T2" fmla="*/ 1446 w 1446"/>
                  <a:gd name="T3" fmla="*/ 273 h 475"/>
                  <a:gd name="T4" fmla="*/ 723 w 1446"/>
                  <a:gd name="T5" fmla="*/ 475 h 475"/>
                  <a:gd name="T6" fmla="*/ 0 w 1446"/>
                  <a:gd name="T7" fmla="*/ 273 h 475"/>
                  <a:gd name="T8" fmla="*/ 0 w 1446"/>
                  <a:gd name="T9" fmla="*/ 0 h 475"/>
                  <a:gd name="T10" fmla="*/ 723 w 1446"/>
                  <a:gd name="T11" fmla="*/ 84 h 475"/>
                  <a:gd name="T12" fmla="*/ 1446 w 1446"/>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1446" h="475">
                    <a:moveTo>
                      <a:pt x="1446" y="0"/>
                    </a:moveTo>
                    <a:cubicBezTo>
                      <a:pt x="1446" y="273"/>
                      <a:pt x="1446" y="273"/>
                      <a:pt x="1446" y="273"/>
                    </a:cubicBezTo>
                    <a:cubicBezTo>
                      <a:pt x="1446" y="384"/>
                      <a:pt x="1122" y="475"/>
                      <a:pt x="723" y="475"/>
                    </a:cubicBezTo>
                    <a:cubicBezTo>
                      <a:pt x="324" y="475"/>
                      <a:pt x="0" y="384"/>
                      <a:pt x="0" y="273"/>
                    </a:cubicBezTo>
                    <a:cubicBezTo>
                      <a:pt x="0" y="0"/>
                      <a:pt x="0" y="0"/>
                      <a:pt x="0" y="0"/>
                    </a:cubicBezTo>
                    <a:cubicBezTo>
                      <a:pt x="0" y="0"/>
                      <a:pt x="440" y="84"/>
                      <a:pt x="723" y="84"/>
                    </a:cubicBezTo>
                    <a:cubicBezTo>
                      <a:pt x="967" y="84"/>
                      <a:pt x="1446" y="0"/>
                      <a:pt x="1446" y="0"/>
                    </a:cubicBezTo>
                  </a:path>
                </a:pathLst>
              </a:custGeom>
              <a:solidFill>
                <a:schemeClr val="accent1">
                  <a:lumMod val="75000"/>
                </a:schemeClr>
              </a:solidFill>
              <a:ln>
                <a:noFill/>
              </a:ln>
            </p:spPr>
            <p:txBody>
              <a:bodyPr anchor="ctr"/>
              <a:lstStyle/>
              <a:p>
                <a:pPr algn="ctr"/>
                <a:endParaRPr sz="2400">
                  <a:solidFill>
                    <a:srgbClr val="000000"/>
                  </a:solidFill>
                </a:endParaRPr>
              </a:p>
            </p:txBody>
          </p:sp>
          <p:sp>
            <p:nvSpPr>
              <p:cNvPr id="46" name="Oval 18"/>
              <p:cNvSpPr/>
              <p:nvPr/>
            </p:nvSpPr>
            <p:spPr bwMode="auto">
              <a:xfrm>
                <a:off x="4548797" y="1664804"/>
                <a:ext cx="3110410" cy="874149"/>
              </a:xfrm>
              <a:prstGeom prst="ellipse">
                <a:avLst/>
              </a:prstGeom>
              <a:solidFill>
                <a:schemeClr val="accent1"/>
              </a:solidFill>
              <a:ln>
                <a:noFill/>
              </a:ln>
            </p:spPr>
            <p:txBody>
              <a:bodyPr anchor="ctr"/>
              <a:lstStyle/>
              <a:p>
                <a:pPr algn="ctr"/>
                <a:endParaRPr sz="2400">
                  <a:solidFill>
                    <a:srgbClr val="000000"/>
                  </a:solidFill>
                </a:endParaRPr>
              </a:p>
            </p:txBody>
          </p:sp>
          <p:sp>
            <p:nvSpPr>
              <p:cNvPr id="47" name="Oval 19"/>
              <p:cNvSpPr/>
              <p:nvPr/>
            </p:nvSpPr>
            <p:spPr bwMode="auto">
              <a:xfrm>
                <a:off x="5278012" y="2035769"/>
                <a:ext cx="1651979" cy="332576"/>
              </a:xfrm>
              <a:prstGeom prst="ellipse">
                <a:avLst/>
              </a:prstGeom>
              <a:solidFill>
                <a:schemeClr val="accent6">
                  <a:lumMod val="20000"/>
                  <a:lumOff val="80000"/>
                </a:schemeClr>
              </a:solidFill>
              <a:ln>
                <a:noFill/>
              </a:ln>
            </p:spPr>
            <p:txBody>
              <a:bodyPr anchor="ctr"/>
              <a:lstStyle/>
              <a:p>
                <a:pPr algn="ctr"/>
                <a:endParaRPr sz="2400">
                  <a:solidFill>
                    <a:srgbClr val="000000"/>
                  </a:solidFill>
                </a:endParaRPr>
              </a:p>
            </p:txBody>
          </p:sp>
        </p:grpSp>
        <p:grpSp>
          <p:nvGrpSpPr>
            <p:cNvPr id="9" name="Group 28"/>
            <p:cNvGrpSpPr>
              <a:grpSpLocks noChangeAspect="1"/>
            </p:cNvGrpSpPr>
            <p:nvPr/>
          </p:nvGrpSpPr>
          <p:grpSpPr>
            <a:xfrm>
              <a:off x="4424930" y="1998646"/>
              <a:ext cx="316698" cy="296741"/>
              <a:chOff x="4763" y="0"/>
              <a:chExt cx="957262" cy="896938"/>
            </a:xfrm>
            <a:solidFill>
              <a:schemeClr val="bg1"/>
            </a:solidFill>
          </p:grpSpPr>
          <p:sp>
            <p:nvSpPr>
              <p:cNvPr id="42" name="Freeform: Shape 29"/>
              <p:cNvSpPr/>
              <p:nvPr/>
            </p:nvSpPr>
            <p:spPr bwMode="auto">
              <a:xfrm>
                <a:off x="244475" y="596900"/>
                <a:ext cx="477837" cy="300038"/>
              </a:xfrm>
              <a:custGeom>
                <a:avLst/>
                <a:gdLst>
                  <a:gd name="T0" fmla="*/ 0 w 301"/>
                  <a:gd name="T1" fmla="*/ 76 h 189"/>
                  <a:gd name="T2" fmla="*/ 0 w 301"/>
                  <a:gd name="T3" fmla="*/ 189 h 189"/>
                  <a:gd name="T4" fmla="*/ 301 w 301"/>
                  <a:gd name="T5" fmla="*/ 189 h 189"/>
                  <a:gd name="T6" fmla="*/ 301 w 301"/>
                  <a:gd name="T7" fmla="*/ 76 h 189"/>
                  <a:gd name="T8" fmla="*/ 301 w 301"/>
                  <a:gd name="T9" fmla="*/ 0 h 189"/>
                  <a:gd name="T10" fmla="*/ 0 w 301"/>
                  <a:gd name="T11" fmla="*/ 0 h 189"/>
                  <a:gd name="T12" fmla="*/ 0 w 301"/>
                  <a:gd name="T13" fmla="*/ 76 h 189"/>
                  <a:gd name="T14" fmla="*/ 38 w 301"/>
                  <a:gd name="T15" fmla="*/ 38 h 189"/>
                  <a:gd name="T16" fmla="*/ 263 w 301"/>
                  <a:gd name="T17" fmla="*/ 38 h 189"/>
                  <a:gd name="T18" fmla="*/ 263 w 301"/>
                  <a:gd name="T19" fmla="*/ 76 h 189"/>
                  <a:gd name="T20" fmla="*/ 38 w 301"/>
                  <a:gd name="T21" fmla="*/ 76 h 189"/>
                  <a:gd name="T22" fmla="*/ 38 w 301"/>
                  <a:gd name="T23" fmla="*/ 38 h 189"/>
                  <a:gd name="T24" fmla="*/ 38 w 301"/>
                  <a:gd name="T25" fmla="*/ 114 h 189"/>
                  <a:gd name="T26" fmla="*/ 263 w 301"/>
                  <a:gd name="T27" fmla="*/ 114 h 189"/>
                  <a:gd name="T28" fmla="*/ 263 w 301"/>
                  <a:gd name="T29" fmla="*/ 150 h 189"/>
                  <a:gd name="T30" fmla="*/ 38 w 301"/>
                  <a:gd name="T31" fmla="*/ 150 h 189"/>
                  <a:gd name="T32" fmla="*/ 38 w 301"/>
                  <a:gd name="T33" fmla="*/ 11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189">
                    <a:moveTo>
                      <a:pt x="0" y="76"/>
                    </a:moveTo>
                    <a:lnTo>
                      <a:pt x="0" y="189"/>
                    </a:lnTo>
                    <a:lnTo>
                      <a:pt x="301" y="189"/>
                    </a:lnTo>
                    <a:lnTo>
                      <a:pt x="301" y="76"/>
                    </a:lnTo>
                    <a:lnTo>
                      <a:pt x="301" y="0"/>
                    </a:lnTo>
                    <a:lnTo>
                      <a:pt x="0" y="0"/>
                    </a:lnTo>
                    <a:lnTo>
                      <a:pt x="0" y="76"/>
                    </a:lnTo>
                    <a:close/>
                    <a:moveTo>
                      <a:pt x="38" y="38"/>
                    </a:moveTo>
                    <a:lnTo>
                      <a:pt x="263" y="38"/>
                    </a:lnTo>
                    <a:lnTo>
                      <a:pt x="263" y="76"/>
                    </a:lnTo>
                    <a:lnTo>
                      <a:pt x="38" y="76"/>
                    </a:lnTo>
                    <a:lnTo>
                      <a:pt x="38" y="38"/>
                    </a:lnTo>
                    <a:close/>
                    <a:moveTo>
                      <a:pt x="38" y="114"/>
                    </a:moveTo>
                    <a:lnTo>
                      <a:pt x="263" y="114"/>
                    </a:lnTo>
                    <a:lnTo>
                      <a:pt x="263" y="150"/>
                    </a:lnTo>
                    <a:lnTo>
                      <a:pt x="38" y="150"/>
                    </a:lnTo>
                    <a:lnTo>
                      <a:pt x="38" y="1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43" name="Freeform: Shape 30"/>
              <p:cNvSpPr/>
              <p:nvPr/>
            </p:nvSpPr>
            <p:spPr bwMode="auto">
              <a:xfrm>
                <a:off x="244475" y="0"/>
                <a:ext cx="477837" cy="300038"/>
              </a:xfrm>
              <a:custGeom>
                <a:avLst/>
                <a:gdLst>
                  <a:gd name="T0" fmla="*/ 301 w 301"/>
                  <a:gd name="T1" fmla="*/ 112 h 189"/>
                  <a:gd name="T2" fmla="*/ 301 w 301"/>
                  <a:gd name="T3" fmla="*/ 0 h 189"/>
                  <a:gd name="T4" fmla="*/ 0 w 301"/>
                  <a:gd name="T5" fmla="*/ 0 h 189"/>
                  <a:gd name="T6" fmla="*/ 0 w 301"/>
                  <a:gd name="T7" fmla="*/ 112 h 189"/>
                  <a:gd name="T8" fmla="*/ 0 w 301"/>
                  <a:gd name="T9" fmla="*/ 189 h 189"/>
                  <a:gd name="T10" fmla="*/ 301 w 301"/>
                  <a:gd name="T11" fmla="*/ 189 h 189"/>
                  <a:gd name="T12" fmla="*/ 301 w 301"/>
                  <a:gd name="T13" fmla="*/ 112 h 189"/>
                </a:gdLst>
                <a:ahLst/>
                <a:cxnLst>
                  <a:cxn ang="0">
                    <a:pos x="T0" y="T1"/>
                  </a:cxn>
                  <a:cxn ang="0">
                    <a:pos x="T2" y="T3"/>
                  </a:cxn>
                  <a:cxn ang="0">
                    <a:pos x="T4" y="T5"/>
                  </a:cxn>
                  <a:cxn ang="0">
                    <a:pos x="T6" y="T7"/>
                  </a:cxn>
                  <a:cxn ang="0">
                    <a:pos x="T8" y="T9"/>
                  </a:cxn>
                  <a:cxn ang="0">
                    <a:pos x="T10" y="T11"/>
                  </a:cxn>
                  <a:cxn ang="0">
                    <a:pos x="T12" y="T13"/>
                  </a:cxn>
                </a:cxnLst>
                <a:rect l="0" t="0" r="r" b="b"/>
                <a:pathLst>
                  <a:path w="301" h="189">
                    <a:moveTo>
                      <a:pt x="301" y="112"/>
                    </a:moveTo>
                    <a:lnTo>
                      <a:pt x="301" y="0"/>
                    </a:lnTo>
                    <a:lnTo>
                      <a:pt x="0" y="0"/>
                    </a:lnTo>
                    <a:lnTo>
                      <a:pt x="0" y="112"/>
                    </a:lnTo>
                    <a:lnTo>
                      <a:pt x="0" y="189"/>
                    </a:lnTo>
                    <a:lnTo>
                      <a:pt x="301" y="189"/>
                    </a:lnTo>
                    <a:lnTo>
                      <a:pt x="301"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44" name="Freeform: Shape 31"/>
              <p:cNvSpPr/>
              <p:nvPr/>
            </p:nvSpPr>
            <p:spPr bwMode="auto">
              <a:xfrm>
                <a:off x="4763" y="177800"/>
                <a:ext cx="957262" cy="539750"/>
              </a:xfrm>
              <a:custGeom>
                <a:avLst/>
                <a:gdLst>
                  <a:gd name="T0" fmla="*/ 220 w 252"/>
                  <a:gd name="T1" fmla="*/ 0 h 142"/>
                  <a:gd name="T2" fmla="*/ 205 w 252"/>
                  <a:gd name="T3" fmla="*/ 0 h 142"/>
                  <a:gd name="T4" fmla="*/ 205 w 252"/>
                  <a:gd name="T5" fmla="*/ 32 h 142"/>
                  <a:gd name="T6" fmla="*/ 205 w 252"/>
                  <a:gd name="T7" fmla="*/ 48 h 142"/>
                  <a:gd name="T8" fmla="*/ 47 w 252"/>
                  <a:gd name="T9" fmla="*/ 48 h 142"/>
                  <a:gd name="T10" fmla="*/ 47 w 252"/>
                  <a:gd name="T11" fmla="*/ 32 h 142"/>
                  <a:gd name="T12" fmla="*/ 47 w 252"/>
                  <a:gd name="T13" fmla="*/ 0 h 142"/>
                  <a:gd name="T14" fmla="*/ 32 w 252"/>
                  <a:gd name="T15" fmla="*/ 0 h 142"/>
                  <a:gd name="T16" fmla="*/ 0 w 252"/>
                  <a:gd name="T17" fmla="*/ 32 h 142"/>
                  <a:gd name="T18" fmla="*/ 0 w 252"/>
                  <a:gd name="T19" fmla="*/ 110 h 142"/>
                  <a:gd name="T20" fmla="*/ 32 w 252"/>
                  <a:gd name="T21" fmla="*/ 142 h 142"/>
                  <a:gd name="T22" fmla="*/ 47 w 252"/>
                  <a:gd name="T23" fmla="*/ 142 h 142"/>
                  <a:gd name="T24" fmla="*/ 47 w 252"/>
                  <a:gd name="T25" fmla="*/ 110 h 142"/>
                  <a:gd name="T26" fmla="*/ 47 w 252"/>
                  <a:gd name="T27" fmla="*/ 95 h 142"/>
                  <a:gd name="T28" fmla="*/ 205 w 252"/>
                  <a:gd name="T29" fmla="*/ 95 h 142"/>
                  <a:gd name="T30" fmla="*/ 205 w 252"/>
                  <a:gd name="T31" fmla="*/ 110 h 142"/>
                  <a:gd name="T32" fmla="*/ 205 w 252"/>
                  <a:gd name="T33" fmla="*/ 142 h 142"/>
                  <a:gd name="T34" fmla="*/ 220 w 252"/>
                  <a:gd name="T35" fmla="*/ 142 h 142"/>
                  <a:gd name="T36" fmla="*/ 252 w 252"/>
                  <a:gd name="T37" fmla="*/ 110 h 142"/>
                  <a:gd name="T38" fmla="*/ 252 w 252"/>
                  <a:gd name="T39" fmla="*/ 32 h 142"/>
                  <a:gd name="T40" fmla="*/ 220 w 252"/>
                  <a:gd name="T41"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2" h="142">
                    <a:moveTo>
                      <a:pt x="220" y="0"/>
                    </a:moveTo>
                    <a:cubicBezTo>
                      <a:pt x="205" y="0"/>
                      <a:pt x="205" y="0"/>
                      <a:pt x="205" y="0"/>
                    </a:cubicBezTo>
                    <a:cubicBezTo>
                      <a:pt x="205" y="32"/>
                      <a:pt x="205" y="32"/>
                      <a:pt x="205" y="32"/>
                    </a:cubicBezTo>
                    <a:cubicBezTo>
                      <a:pt x="205" y="48"/>
                      <a:pt x="205" y="48"/>
                      <a:pt x="205" y="48"/>
                    </a:cubicBezTo>
                    <a:cubicBezTo>
                      <a:pt x="47" y="48"/>
                      <a:pt x="47" y="48"/>
                      <a:pt x="47" y="48"/>
                    </a:cubicBezTo>
                    <a:cubicBezTo>
                      <a:pt x="47" y="32"/>
                      <a:pt x="47" y="32"/>
                      <a:pt x="47" y="32"/>
                    </a:cubicBezTo>
                    <a:cubicBezTo>
                      <a:pt x="47" y="0"/>
                      <a:pt x="47" y="0"/>
                      <a:pt x="47" y="0"/>
                    </a:cubicBezTo>
                    <a:cubicBezTo>
                      <a:pt x="32" y="0"/>
                      <a:pt x="32" y="0"/>
                      <a:pt x="32" y="0"/>
                    </a:cubicBezTo>
                    <a:cubicBezTo>
                      <a:pt x="16" y="0"/>
                      <a:pt x="0" y="16"/>
                      <a:pt x="0" y="32"/>
                    </a:cubicBezTo>
                    <a:cubicBezTo>
                      <a:pt x="0" y="110"/>
                      <a:pt x="0" y="110"/>
                      <a:pt x="0" y="110"/>
                    </a:cubicBezTo>
                    <a:cubicBezTo>
                      <a:pt x="0" y="126"/>
                      <a:pt x="16" y="142"/>
                      <a:pt x="32" y="142"/>
                    </a:cubicBezTo>
                    <a:cubicBezTo>
                      <a:pt x="47" y="142"/>
                      <a:pt x="47" y="142"/>
                      <a:pt x="47" y="142"/>
                    </a:cubicBezTo>
                    <a:cubicBezTo>
                      <a:pt x="47" y="110"/>
                      <a:pt x="47" y="110"/>
                      <a:pt x="47" y="110"/>
                    </a:cubicBezTo>
                    <a:cubicBezTo>
                      <a:pt x="47" y="95"/>
                      <a:pt x="47" y="95"/>
                      <a:pt x="47" y="95"/>
                    </a:cubicBezTo>
                    <a:cubicBezTo>
                      <a:pt x="205" y="95"/>
                      <a:pt x="205" y="95"/>
                      <a:pt x="205" y="95"/>
                    </a:cubicBezTo>
                    <a:cubicBezTo>
                      <a:pt x="205" y="110"/>
                      <a:pt x="205" y="110"/>
                      <a:pt x="205" y="110"/>
                    </a:cubicBezTo>
                    <a:cubicBezTo>
                      <a:pt x="205" y="142"/>
                      <a:pt x="205" y="142"/>
                      <a:pt x="205" y="142"/>
                    </a:cubicBezTo>
                    <a:cubicBezTo>
                      <a:pt x="220" y="142"/>
                      <a:pt x="220" y="142"/>
                      <a:pt x="220" y="142"/>
                    </a:cubicBezTo>
                    <a:cubicBezTo>
                      <a:pt x="236" y="142"/>
                      <a:pt x="252" y="126"/>
                      <a:pt x="252" y="110"/>
                    </a:cubicBezTo>
                    <a:cubicBezTo>
                      <a:pt x="252" y="32"/>
                      <a:pt x="252" y="32"/>
                      <a:pt x="252" y="32"/>
                    </a:cubicBezTo>
                    <a:cubicBezTo>
                      <a:pt x="252" y="16"/>
                      <a:pt x="236" y="0"/>
                      <a:pt x="220"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grpSp>
      </p:grpSp>
    </p:spTree>
    <p:extLst>
      <p:ext uri="{BB962C8B-B14F-4D97-AF65-F5344CB8AC3E}">
        <p14:creationId xmlns:p14="http://schemas.microsoft.com/office/powerpoint/2010/main" val="2652811901"/>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additive="base">
                                        <p:cTn id="12" dur="500" fill="hold"/>
                                        <p:tgtEl>
                                          <p:spTgt spid="65"/>
                                        </p:tgtEl>
                                        <p:attrNameLst>
                                          <p:attrName>ppt_x</p:attrName>
                                        </p:attrNameLst>
                                      </p:cBhvr>
                                      <p:tavLst>
                                        <p:tav tm="0">
                                          <p:val>
                                            <p:strVal val="#ppt_x"/>
                                          </p:val>
                                        </p:tav>
                                        <p:tav tm="100000">
                                          <p:val>
                                            <p:strVal val="#ppt_x"/>
                                          </p:val>
                                        </p:tav>
                                      </p:tavLst>
                                    </p:anim>
                                    <p:anim calcmode="lin" valueType="num">
                                      <p:cBhvr additive="base">
                                        <p:cTn id="13" dur="500" fill="hold"/>
                                        <p:tgtEl>
                                          <p:spTgt spid="6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66"/>
                                        </p:tgtEl>
                                        <p:attrNameLst>
                                          <p:attrName>style.visibility</p:attrName>
                                        </p:attrNameLst>
                                      </p:cBhvr>
                                      <p:to>
                                        <p:strVal val="visible"/>
                                      </p:to>
                                    </p:set>
                                    <p:anim calcmode="lin" valueType="num">
                                      <p:cBhvr additive="base">
                                        <p:cTn id="17" dur="500" fill="hold"/>
                                        <p:tgtEl>
                                          <p:spTgt spid="66"/>
                                        </p:tgtEl>
                                        <p:attrNameLst>
                                          <p:attrName>ppt_x</p:attrName>
                                        </p:attrNameLst>
                                      </p:cBhvr>
                                      <p:tavLst>
                                        <p:tav tm="0">
                                          <p:val>
                                            <p:strVal val="#ppt_x"/>
                                          </p:val>
                                        </p:tav>
                                        <p:tav tm="100000">
                                          <p:val>
                                            <p:strVal val="#ppt_x"/>
                                          </p:val>
                                        </p:tav>
                                      </p:tavLst>
                                    </p:anim>
                                    <p:anim calcmode="lin" valueType="num">
                                      <p:cBhvr additive="base">
                                        <p:cTn id="18" dur="500" fill="hold"/>
                                        <p:tgtEl>
                                          <p:spTgt spid="6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p:cTn id="27" dur="500" fill="hold"/>
                                        <p:tgtEl>
                                          <p:spTgt spid="67"/>
                                        </p:tgtEl>
                                        <p:attrNameLst>
                                          <p:attrName>ppt_w</p:attrName>
                                        </p:attrNameLst>
                                      </p:cBhvr>
                                      <p:tavLst>
                                        <p:tav tm="0">
                                          <p:val>
                                            <p:fltVal val="0"/>
                                          </p:val>
                                        </p:tav>
                                        <p:tav tm="100000">
                                          <p:val>
                                            <p:strVal val="#ppt_w"/>
                                          </p:val>
                                        </p:tav>
                                      </p:tavLst>
                                    </p:anim>
                                    <p:anim calcmode="lin" valueType="num">
                                      <p:cBhvr>
                                        <p:cTn id="28" dur="500" fill="hold"/>
                                        <p:tgtEl>
                                          <p:spTgt spid="67"/>
                                        </p:tgtEl>
                                        <p:attrNameLst>
                                          <p:attrName>ppt_h</p:attrName>
                                        </p:attrNameLst>
                                      </p:cBhvr>
                                      <p:tavLst>
                                        <p:tav tm="0">
                                          <p:val>
                                            <p:fltVal val="0"/>
                                          </p:val>
                                        </p:tav>
                                        <p:tav tm="100000">
                                          <p:val>
                                            <p:strVal val="#ppt_h"/>
                                          </p:val>
                                        </p:tav>
                                      </p:tavLst>
                                    </p:anim>
                                    <p:animEffect transition="in" filter="fade">
                                      <p:cBhvr>
                                        <p:cTn id="2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fadfb1ca-8634-4fd8-9a4e-7ebe2d4b2bfc"/>
          <p:cNvGrpSpPr>
            <a:grpSpLocks noChangeAspect="1"/>
          </p:cNvGrpSpPr>
          <p:nvPr/>
        </p:nvGrpSpPr>
        <p:grpSpPr>
          <a:xfrm>
            <a:off x="1384006" y="1628800"/>
            <a:ext cx="9572535" cy="4072733"/>
            <a:chOff x="1384005" y="1628800"/>
            <a:chExt cx="9572535" cy="4072734"/>
          </a:xfrm>
        </p:grpSpPr>
        <p:sp>
          <p:nvSpPr>
            <p:cNvPr id="4" name="Freeform: Shape 3"/>
            <p:cNvSpPr/>
            <p:nvPr/>
          </p:nvSpPr>
          <p:spPr>
            <a:xfrm rot="16200000" flipV="1">
              <a:off x="6199742" y="3521281"/>
              <a:ext cx="1013589" cy="3346917"/>
            </a:xfrm>
            <a:custGeom>
              <a:avLst/>
              <a:gdLst>
                <a:gd name="connsiteX0" fmla="*/ 0 w 1041355"/>
                <a:gd name="connsiteY0" fmla="*/ 499990 h 4145773"/>
                <a:gd name="connsiteX1" fmla="*/ 520677 w 1041355"/>
                <a:gd name="connsiteY1" fmla="*/ 0 h 4145773"/>
                <a:gd name="connsiteX2" fmla="*/ 1041355 w 1041355"/>
                <a:gd name="connsiteY2" fmla="*/ 499990 h 4145773"/>
                <a:gd name="connsiteX3" fmla="*/ 1040980 w 1041355"/>
                <a:gd name="connsiteY3" fmla="*/ 499990 h 4145773"/>
                <a:gd name="connsiteX4" fmla="*/ 1040980 w 1041355"/>
                <a:gd name="connsiteY4" fmla="*/ 4145773 h 4145773"/>
                <a:gd name="connsiteX5" fmla="*/ 374 w 1041355"/>
                <a:gd name="connsiteY5" fmla="*/ 3103323 h 4145773"/>
                <a:gd name="connsiteX6" fmla="*/ 374 w 1041355"/>
                <a:gd name="connsiteY6" fmla="*/ 499990 h 4145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1355" h="4145773">
                  <a:moveTo>
                    <a:pt x="0" y="499990"/>
                  </a:moveTo>
                  <a:lnTo>
                    <a:pt x="520677" y="0"/>
                  </a:lnTo>
                  <a:lnTo>
                    <a:pt x="1041355" y="499990"/>
                  </a:lnTo>
                  <a:lnTo>
                    <a:pt x="1040980" y="499990"/>
                  </a:lnTo>
                  <a:lnTo>
                    <a:pt x="1040980" y="4145773"/>
                  </a:lnTo>
                  <a:lnTo>
                    <a:pt x="374" y="3103323"/>
                  </a:lnTo>
                  <a:lnTo>
                    <a:pt x="374" y="499990"/>
                  </a:lnTo>
                  <a:close/>
                </a:path>
              </a:pathLst>
            </a:custGeom>
            <a:solidFill>
              <a:srgbClr val="A6937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wrap="none" lIns="384000" tIns="0" rIns="288000" bIns="864000" anchor="t" anchorCtr="1">
              <a:normAutofit/>
            </a:bodyPr>
            <a:lstStyle/>
            <a:p>
              <a:pPr algn="ctr"/>
              <a:r>
                <a:rPr lang="zh-CN" altLang="en-US" sz="2133">
                  <a:solidFill>
                    <a:srgbClr val="FFFFFF"/>
                  </a:solidFill>
                </a:rPr>
                <a:t>标题文本预设</a:t>
              </a:r>
            </a:p>
          </p:txBody>
        </p:sp>
        <p:sp>
          <p:nvSpPr>
            <p:cNvPr id="5" name="Freeform: Shape 4"/>
            <p:cNvSpPr/>
            <p:nvPr/>
          </p:nvSpPr>
          <p:spPr>
            <a:xfrm rot="16200000" flipH="1" flipV="1">
              <a:off x="6202338" y="1499243"/>
              <a:ext cx="1008397" cy="3346917"/>
            </a:xfrm>
            <a:custGeom>
              <a:avLst/>
              <a:gdLst>
                <a:gd name="connsiteX0" fmla="*/ 0 w 1041355"/>
                <a:gd name="connsiteY0" fmla="*/ 499990 h 4145773"/>
                <a:gd name="connsiteX1" fmla="*/ 520677 w 1041355"/>
                <a:gd name="connsiteY1" fmla="*/ 0 h 4145773"/>
                <a:gd name="connsiteX2" fmla="*/ 1041355 w 1041355"/>
                <a:gd name="connsiteY2" fmla="*/ 499990 h 4145773"/>
                <a:gd name="connsiteX3" fmla="*/ 1040980 w 1041355"/>
                <a:gd name="connsiteY3" fmla="*/ 499990 h 4145773"/>
                <a:gd name="connsiteX4" fmla="*/ 1040980 w 1041355"/>
                <a:gd name="connsiteY4" fmla="*/ 4145773 h 4145773"/>
                <a:gd name="connsiteX5" fmla="*/ 374 w 1041355"/>
                <a:gd name="connsiteY5" fmla="*/ 3103323 h 4145773"/>
                <a:gd name="connsiteX6" fmla="*/ 374 w 1041355"/>
                <a:gd name="connsiteY6" fmla="*/ 499990 h 4145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1355" h="4145773">
                  <a:moveTo>
                    <a:pt x="0" y="499990"/>
                  </a:moveTo>
                  <a:lnTo>
                    <a:pt x="520677" y="0"/>
                  </a:lnTo>
                  <a:lnTo>
                    <a:pt x="1041355" y="499990"/>
                  </a:lnTo>
                  <a:lnTo>
                    <a:pt x="1040980" y="499990"/>
                  </a:lnTo>
                  <a:lnTo>
                    <a:pt x="1040980" y="4145773"/>
                  </a:lnTo>
                  <a:lnTo>
                    <a:pt x="374" y="3103323"/>
                  </a:lnTo>
                  <a:lnTo>
                    <a:pt x="374" y="49999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480000" anchor="ctr">
              <a:normAutofit/>
            </a:bodyPr>
            <a:lstStyle/>
            <a:p>
              <a:pPr algn="ctr"/>
              <a:r>
                <a:rPr lang="zh-CN" altLang="en-US" sz="2133">
                  <a:solidFill>
                    <a:srgbClr val="FFFFFF"/>
                  </a:solidFill>
                </a:rPr>
                <a:t>标题文本预设</a:t>
              </a:r>
            </a:p>
          </p:txBody>
        </p:sp>
        <p:sp>
          <p:nvSpPr>
            <p:cNvPr id="6" name="Freeform: Shape 5"/>
            <p:cNvSpPr/>
            <p:nvPr/>
          </p:nvSpPr>
          <p:spPr>
            <a:xfrm rot="5400000" flipH="1" flipV="1">
              <a:off x="5176603" y="2506257"/>
              <a:ext cx="1016928" cy="3346917"/>
            </a:xfrm>
            <a:custGeom>
              <a:avLst/>
              <a:gdLst>
                <a:gd name="connsiteX0" fmla="*/ 0 w 1041355"/>
                <a:gd name="connsiteY0" fmla="*/ 499990 h 4145773"/>
                <a:gd name="connsiteX1" fmla="*/ 520677 w 1041355"/>
                <a:gd name="connsiteY1" fmla="*/ 0 h 4145773"/>
                <a:gd name="connsiteX2" fmla="*/ 1041355 w 1041355"/>
                <a:gd name="connsiteY2" fmla="*/ 499990 h 4145773"/>
                <a:gd name="connsiteX3" fmla="*/ 1040980 w 1041355"/>
                <a:gd name="connsiteY3" fmla="*/ 499990 h 4145773"/>
                <a:gd name="connsiteX4" fmla="*/ 1040980 w 1041355"/>
                <a:gd name="connsiteY4" fmla="*/ 4145773 h 4145773"/>
                <a:gd name="connsiteX5" fmla="*/ 374 w 1041355"/>
                <a:gd name="connsiteY5" fmla="*/ 3103323 h 4145773"/>
                <a:gd name="connsiteX6" fmla="*/ 374 w 1041355"/>
                <a:gd name="connsiteY6" fmla="*/ 499990 h 4145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1355" h="4145773">
                  <a:moveTo>
                    <a:pt x="0" y="499990"/>
                  </a:moveTo>
                  <a:lnTo>
                    <a:pt x="520677" y="0"/>
                  </a:lnTo>
                  <a:lnTo>
                    <a:pt x="1041355" y="499990"/>
                  </a:lnTo>
                  <a:lnTo>
                    <a:pt x="1040980" y="499990"/>
                  </a:lnTo>
                  <a:lnTo>
                    <a:pt x="1040980" y="4145773"/>
                  </a:lnTo>
                  <a:lnTo>
                    <a:pt x="374" y="3103323"/>
                  </a:lnTo>
                  <a:lnTo>
                    <a:pt x="374" y="499990"/>
                  </a:lnTo>
                  <a:close/>
                </a:path>
              </a:pathLst>
            </a:custGeom>
            <a:solidFill>
              <a:srgbClr val="A4BBC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 wrap="none" lIns="0" rIns="0" bIns="864000" anchor="ctr">
              <a:normAutofit/>
            </a:bodyPr>
            <a:lstStyle/>
            <a:p>
              <a:pPr algn="ctr"/>
              <a:r>
                <a:rPr lang="zh-CN" altLang="en-US" sz="2133">
                  <a:solidFill>
                    <a:srgbClr val="FFFFFF"/>
                  </a:solidFill>
                </a:rPr>
                <a:t>标题文本预设</a:t>
              </a:r>
            </a:p>
          </p:txBody>
        </p:sp>
        <p:sp>
          <p:nvSpPr>
            <p:cNvPr id="7" name="Freeform: Shape 6"/>
            <p:cNvSpPr/>
            <p:nvPr/>
          </p:nvSpPr>
          <p:spPr>
            <a:xfrm rot="5400000" flipV="1">
              <a:off x="5182031" y="495090"/>
              <a:ext cx="1005057" cy="3346917"/>
            </a:xfrm>
            <a:custGeom>
              <a:avLst/>
              <a:gdLst>
                <a:gd name="connsiteX0" fmla="*/ 0 w 1041355"/>
                <a:gd name="connsiteY0" fmla="*/ 499990 h 4145773"/>
                <a:gd name="connsiteX1" fmla="*/ 520677 w 1041355"/>
                <a:gd name="connsiteY1" fmla="*/ 0 h 4145773"/>
                <a:gd name="connsiteX2" fmla="*/ 1041355 w 1041355"/>
                <a:gd name="connsiteY2" fmla="*/ 499990 h 4145773"/>
                <a:gd name="connsiteX3" fmla="*/ 1040980 w 1041355"/>
                <a:gd name="connsiteY3" fmla="*/ 499990 h 4145773"/>
                <a:gd name="connsiteX4" fmla="*/ 1040980 w 1041355"/>
                <a:gd name="connsiteY4" fmla="*/ 4145773 h 4145773"/>
                <a:gd name="connsiteX5" fmla="*/ 374 w 1041355"/>
                <a:gd name="connsiteY5" fmla="*/ 3103323 h 4145773"/>
                <a:gd name="connsiteX6" fmla="*/ 374 w 1041355"/>
                <a:gd name="connsiteY6" fmla="*/ 499990 h 4145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41355" h="4145773">
                  <a:moveTo>
                    <a:pt x="0" y="499990"/>
                  </a:moveTo>
                  <a:lnTo>
                    <a:pt x="520677" y="0"/>
                  </a:lnTo>
                  <a:lnTo>
                    <a:pt x="1041355" y="499990"/>
                  </a:lnTo>
                  <a:lnTo>
                    <a:pt x="1040980" y="499990"/>
                  </a:lnTo>
                  <a:lnTo>
                    <a:pt x="1040980" y="4145773"/>
                  </a:lnTo>
                  <a:lnTo>
                    <a:pt x="374" y="3103323"/>
                  </a:lnTo>
                  <a:lnTo>
                    <a:pt x="374" y="49999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 wrap="none" lIns="0" tIns="0" rIns="0" bIns="480000" anchor="ctr">
              <a:normAutofit/>
            </a:bodyPr>
            <a:lstStyle/>
            <a:p>
              <a:pPr algn="ctr"/>
              <a:r>
                <a:rPr lang="zh-CN" altLang="en-US" sz="2133">
                  <a:solidFill>
                    <a:srgbClr val="FFFFFF"/>
                  </a:solidFill>
                </a:rPr>
                <a:t>标题文本预设</a:t>
              </a:r>
            </a:p>
          </p:txBody>
        </p:sp>
        <p:sp>
          <p:nvSpPr>
            <p:cNvPr id="8" name="Freeform: Shape 8"/>
            <p:cNvSpPr/>
            <p:nvPr/>
          </p:nvSpPr>
          <p:spPr>
            <a:xfrm rot="12018952" flipH="1">
              <a:off x="6207807" y="1983827"/>
              <a:ext cx="404376" cy="369442"/>
            </a:xfrm>
            <a:custGeom>
              <a:avLst/>
              <a:gdLst>
                <a:gd name="connsiteX0" fmla="*/ 0 w 1826018"/>
                <a:gd name="connsiteY0" fmla="*/ 1 h 1683350"/>
                <a:gd name="connsiteX1" fmla="*/ 838286 w 1826018"/>
                <a:gd name="connsiteY1" fmla="*/ 1 h 1683350"/>
                <a:gd name="connsiteX2" fmla="*/ 833465 w 1826018"/>
                <a:gd name="connsiteY2" fmla="*/ 36530 h 1683350"/>
                <a:gd name="connsiteX3" fmla="*/ 386449 w 1826018"/>
                <a:gd name="connsiteY3" fmla="*/ 780061 h 1683350"/>
                <a:gd name="connsiteX4" fmla="*/ 310221 w 1826018"/>
                <a:gd name="connsiteY4" fmla="*/ 834538 h 1683350"/>
                <a:gd name="connsiteX5" fmla="*/ 1494538 w 1826018"/>
                <a:gd name="connsiteY5" fmla="*/ 0 h 1683350"/>
                <a:gd name="connsiteX6" fmla="*/ 1826018 w 1826018"/>
                <a:gd name="connsiteY6" fmla="*/ 0 h 1683350"/>
                <a:gd name="connsiteX7" fmla="*/ 625749 w 1826018"/>
                <a:gd name="connsiteY7" fmla="*/ 1683350 h 1683350"/>
                <a:gd name="connsiteX8" fmla="*/ 516809 w 1826018"/>
                <a:gd name="connsiteY8" fmla="*/ 1390285 h 1683350"/>
                <a:gd name="connsiteX9" fmla="*/ 607661 w 1826018"/>
                <a:gd name="connsiteY9" fmla="*/ 1357828 h 1683350"/>
                <a:gd name="connsiteX10" fmla="*/ 1495218 w 1826018"/>
                <a:gd name="connsiteY10" fmla="*/ 87840 h 1683350"/>
                <a:gd name="connsiteX11" fmla="*/ 1026236 w 1826018"/>
                <a:gd name="connsiteY11" fmla="*/ 0 h 1683350"/>
                <a:gd name="connsiteX12" fmla="*/ 1308197 w 1826018"/>
                <a:gd name="connsiteY12" fmla="*/ 0 h 1683350"/>
                <a:gd name="connsiteX13" fmla="*/ 1308788 w 1826018"/>
                <a:gd name="connsiteY13" fmla="*/ 76317 h 1683350"/>
                <a:gd name="connsiteX14" fmla="*/ 532761 w 1826018"/>
                <a:gd name="connsiteY14" fmla="*/ 1186719 h 1683350"/>
                <a:gd name="connsiteX15" fmla="*/ 451878 w 1826018"/>
                <a:gd name="connsiteY15" fmla="*/ 1215614 h 1683350"/>
                <a:gd name="connsiteX16" fmla="*/ 377492 w 1826018"/>
                <a:gd name="connsiteY16" fmla="*/ 1015506 h 1683350"/>
                <a:gd name="connsiteX17" fmla="*/ 505232 w 1826018"/>
                <a:gd name="connsiteY17" fmla="*/ 924217 h 1683350"/>
                <a:gd name="connsiteX18" fmla="*/ 1016493 w 1826018"/>
                <a:gd name="connsiteY18" fmla="*/ 73826 h 168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826018" h="1683350">
                  <a:moveTo>
                    <a:pt x="0" y="1"/>
                  </a:moveTo>
                  <a:lnTo>
                    <a:pt x="838286" y="1"/>
                  </a:lnTo>
                  <a:lnTo>
                    <a:pt x="833465" y="36530"/>
                  </a:lnTo>
                  <a:cubicBezTo>
                    <a:pt x="773762" y="329769"/>
                    <a:pt x="614769" y="591902"/>
                    <a:pt x="386449" y="780061"/>
                  </a:cubicBezTo>
                  <a:lnTo>
                    <a:pt x="310221" y="834538"/>
                  </a:lnTo>
                  <a:close/>
                  <a:moveTo>
                    <a:pt x="1494538" y="0"/>
                  </a:moveTo>
                  <a:lnTo>
                    <a:pt x="1826018" y="0"/>
                  </a:lnTo>
                  <a:cubicBezTo>
                    <a:pt x="1826018" y="752824"/>
                    <a:pt x="1346478" y="1425368"/>
                    <a:pt x="625749" y="1683350"/>
                  </a:cubicBezTo>
                  <a:lnTo>
                    <a:pt x="516809" y="1390285"/>
                  </a:lnTo>
                  <a:lnTo>
                    <a:pt x="607661" y="1357828"/>
                  </a:lnTo>
                  <a:cubicBezTo>
                    <a:pt x="1118196" y="1134356"/>
                    <a:pt x="1460834" y="644081"/>
                    <a:pt x="1495218" y="87840"/>
                  </a:cubicBezTo>
                  <a:close/>
                  <a:moveTo>
                    <a:pt x="1026236" y="0"/>
                  </a:moveTo>
                  <a:lnTo>
                    <a:pt x="1308197" y="0"/>
                  </a:lnTo>
                  <a:lnTo>
                    <a:pt x="1308788" y="76317"/>
                  </a:lnTo>
                  <a:cubicBezTo>
                    <a:pt x="1278725" y="562661"/>
                    <a:pt x="979141" y="991327"/>
                    <a:pt x="532761" y="1186719"/>
                  </a:cubicBezTo>
                  <a:lnTo>
                    <a:pt x="451878" y="1215614"/>
                  </a:lnTo>
                  <a:lnTo>
                    <a:pt x="377492" y="1015506"/>
                  </a:lnTo>
                  <a:lnTo>
                    <a:pt x="505232" y="924217"/>
                  </a:lnTo>
                  <a:cubicBezTo>
                    <a:pt x="766367" y="709016"/>
                    <a:pt x="948209" y="409208"/>
                    <a:pt x="1016493" y="7382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grpSp>
          <p:nvGrpSpPr>
            <p:cNvPr id="9" name="Group 12"/>
            <p:cNvGrpSpPr/>
            <p:nvPr/>
          </p:nvGrpSpPr>
          <p:grpSpPr>
            <a:xfrm>
              <a:off x="6175374" y="3977301"/>
              <a:ext cx="392765" cy="404828"/>
              <a:chOff x="6082534" y="4035518"/>
              <a:chExt cx="2225846" cy="2048400"/>
            </a:xfrm>
            <a:solidFill>
              <a:schemeClr val="bg1"/>
            </a:solidFill>
          </p:grpSpPr>
          <p:sp>
            <p:nvSpPr>
              <p:cNvPr id="24" name="Freeform: Shape 14"/>
              <p:cNvSpPr/>
              <p:nvPr/>
            </p:nvSpPr>
            <p:spPr>
              <a:xfrm>
                <a:off x="6082534" y="4035518"/>
                <a:ext cx="2225846" cy="1987364"/>
              </a:xfrm>
              <a:custGeom>
                <a:avLst/>
                <a:gdLst>
                  <a:gd name="connsiteX0" fmla="*/ 0 w 1828800"/>
                  <a:gd name="connsiteY0" fmla="*/ 10886 h 1632858"/>
                  <a:gd name="connsiteX1" fmla="*/ 1828800 w 1828800"/>
                  <a:gd name="connsiteY1" fmla="*/ 0 h 1632858"/>
                  <a:gd name="connsiteX2" fmla="*/ 1828800 w 1828800"/>
                  <a:gd name="connsiteY2" fmla="*/ 87086 h 1632858"/>
                  <a:gd name="connsiteX3" fmla="*/ 1023257 w 1828800"/>
                  <a:gd name="connsiteY3" fmla="*/ 772886 h 1632858"/>
                  <a:gd name="connsiteX4" fmla="*/ 1034143 w 1828800"/>
                  <a:gd name="connsiteY4" fmla="*/ 1600200 h 1632858"/>
                  <a:gd name="connsiteX5" fmla="*/ 859972 w 1828800"/>
                  <a:gd name="connsiteY5" fmla="*/ 1632858 h 1632858"/>
                  <a:gd name="connsiteX6" fmla="*/ 838200 w 1828800"/>
                  <a:gd name="connsiteY6" fmla="*/ 805543 h 1632858"/>
                  <a:gd name="connsiteX7" fmla="*/ 21772 w 1828800"/>
                  <a:gd name="connsiteY7" fmla="*/ 163286 h 1632858"/>
                  <a:gd name="connsiteX8" fmla="*/ 0 w 1828800"/>
                  <a:gd name="connsiteY8" fmla="*/ 10886 h 1632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00" h="1632858">
                    <a:moveTo>
                      <a:pt x="0" y="10886"/>
                    </a:moveTo>
                    <a:lnTo>
                      <a:pt x="1828800" y="0"/>
                    </a:lnTo>
                    <a:lnTo>
                      <a:pt x="1828800" y="87086"/>
                    </a:lnTo>
                    <a:lnTo>
                      <a:pt x="1023257" y="772886"/>
                    </a:lnTo>
                    <a:lnTo>
                      <a:pt x="1034143" y="1600200"/>
                    </a:lnTo>
                    <a:lnTo>
                      <a:pt x="859972" y="1632858"/>
                    </a:lnTo>
                    <a:lnTo>
                      <a:pt x="838200" y="805543"/>
                    </a:lnTo>
                    <a:lnTo>
                      <a:pt x="21772" y="163286"/>
                    </a:lnTo>
                    <a:lnTo>
                      <a:pt x="0" y="1088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25" name="Rectangle 15"/>
              <p:cNvSpPr/>
              <p:nvPr/>
            </p:nvSpPr>
            <p:spPr>
              <a:xfrm>
                <a:off x="6419878" y="5975062"/>
                <a:ext cx="1698170" cy="1088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grpSp>
        <p:sp>
          <p:nvSpPr>
            <p:cNvPr id="10" name="Freeform: Shape 21"/>
            <p:cNvSpPr/>
            <p:nvPr/>
          </p:nvSpPr>
          <p:spPr bwMode="auto">
            <a:xfrm>
              <a:off x="5878447" y="4971143"/>
              <a:ext cx="447189" cy="447192"/>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bg1"/>
            </a:solidFill>
            <a:ln w="9525">
              <a:noFill/>
              <a:round/>
            </a:ln>
          </p:spPr>
          <p:txBody>
            <a:bodyPr anchor="ctr"/>
            <a:lstStyle/>
            <a:p>
              <a:pPr algn="ctr"/>
              <a:endParaRPr sz="2400">
                <a:solidFill>
                  <a:srgbClr val="000000"/>
                </a:solidFill>
              </a:endParaRPr>
            </a:p>
          </p:txBody>
        </p:sp>
        <p:sp>
          <p:nvSpPr>
            <p:cNvPr id="11" name="Freeform: Shape 31"/>
            <p:cNvSpPr/>
            <p:nvPr/>
          </p:nvSpPr>
          <p:spPr bwMode="auto">
            <a:xfrm>
              <a:off x="5741147" y="2927899"/>
              <a:ext cx="450856" cy="489605"/>
            </a:xfrm>
            <a:custGeom>
              <a:avLst/>
              <a:gdLst/>
              <a:ahLst/>
              <a:cxnLst>
                <a:cxn ang="0">
                  <a:pos x="55" y="55"/>
                </a:cxn>
                <a:cxn ang="0">
                  <a:pos x="39" y="55"/>
                </a:cxn>
                <a:cxn ang="0">
                  <a:pos x="30" y="64"/>
                </a:cxn>
                <a:cxn ang="0">
                  <a:pos x="21" y="55"/>
                </a:cxn>
                <a:cxn ang="0">
                  <a:pos x="5" y="55"/>
                </a:cxn>
                <a:cxn ang="0">
                  <a:pos x="0" y="50"/>
                </a:cxn>
                <a:cxn ang="0">
                  <a:pos x="11" y="20"/>
                </a:cxn>
                <a:cxn ang="0">
                  <a:pos x="27" y="5"/>
                </a:cxn>
                <a:cxn ang="0">
                  <a:pos x="26" y="3"/>
                </a:cxn>
                <a:cxn ang="0">
                  <a:pos x="30" y="0"/>
                </a:cxn>
                <a:cxn ang="0">
                  <a:pos x="33" y="3"/>
                </a:cxn>
                <a:cxn ang="0">
                  <a:pos x="33" y="5"/>
                </a:cxn>
                <a:cxn ang="0">
                  <a:pos x="48" y="20"/>
                </a:cxn>
                <a:cxn ang="0">
                  <a:pos x="59" y="50"/>
                </a:cxn>
                <a:cxn ang="0">
                  <a:pos x="55" y="55"/>
                </a:cxn>
                <a:cxn ang="0">
                  <a:pos x="30" y="60"/>
                </a:cxn>
                <a:cxn ang="0">
                  <a:pos x="25" y="55"/>
                </a:cxn>
                <a:cxn ang="0">
                  <a:pos x="24" y="54"/>
                </a:cxn>
                <a:cxn ang="0">
                  <a:pos x="23" y="55"/>
                </a:cxn>
                <a:cxn ang="0">
                  <a:pos x="30" y="61"/>
                </a:cxn>
                <a:cxn ang="0">
                  <a:pos x="30" y="60"/>
                </a:cxn>
                <a:cxn ang="0">
                  <a:pos x="30" y="60"/>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chemeClr val="bg1"/>
            </a:solidFill>
            <a:ln w="9525">
              <a:noFill/>
              <a:round/>
            </a:ln>
          </p:spPr>
          <p:txBody>
            <a:bodyPr anchor="ctr"/>
            <a:lstStyle/>
            <a:p>
              <a:pPr algn="ctr"/>
              <a:endParaRPr sz="2400">
                <a:solidFill>
                  <a:srgbClr val="000000"/>
                </a:solidFill>
              </a:endParaRPr>
            </a:p>
          </p:txBody>
        </p:sp>
        <p:grpSp>
          <p:nvGrpSpPr>
            <p:cNvPr id="12" name="Group 25"/>
            <p:cNvGrpSpPr/>
            <p:nvPr/>
          </p:nvGrpSpPr>
          <p:grpSpPr>
            <a:xfrm>
              <a:off x="1384005" y="1628800"/>
              <a:ext cx="2198693" cy="1006991"/>
              <a:chOff x="8328247" y="2276873"/>
              <a:chExt cx="2198693" cy="1006991"/>
            </a:xfrm>
          </p:grpSpPr>
          <p:sp>
            <p:nvSpPr>
              <p:cNvPr id="22" name="TextBox 28"/>
              <p:cNvSpPr txBox="1"/>
              <p:nvPr/>
            </p:nvSpPr>
            <p:spPr>
              <a:xfrm>
                <a:off x="8328247" y="2276873"/>
                <a:ext cx="2198693" cy="388226"/>
              </a:xfrm>
              <a:prstGeom prst="rect">
                <a:avLst/>
              </a:prstGeom>
              <a:noFill/>
            </p:spPr>
            <p:txBody>
              <a:bodyPr wrap="none" lIns="0" tIns="0" rIns="0" bIns="0" anchor="b" anchorCtr="0">
                <a:normAutofit/>
              </a:bodyPr>
              <a:lstStyle/>
              <a:p>
                <a:pPr algn="r"/>
                <a:r>
                  <a:rPr lang="zh-CN" altLang="en-US" sz="2133" b="1">
                    <a:solidFill>
                      <a:srgbClr val="A4BBC9">
                        <a:lumMod val="100000"/>
                      </a:srgbClr>
                    </a:solidFill>
                  </a:rPr>
                  <a:t>标题文本预设</a:t>
                </a:r>
              </a:p>
            </p:txBody>
          </p:sp>
          <p:sp>
            <p:nvSpPr>
              <p:cNvPr id="23" name="TextBox 32"/>
              <p:cNvSpPr txBox="1"/>
              <p:nvPr/>
            </p:nvSpPr>
            <p:spPr>
              <a:xfrm>
                <a:off x="8328247" y="2665098"/>
                <a:ext cx="2198693" cy="618766"/>
              </a:xfrm>
              <a:prstGeom prst="rect">
                <a:avLst/>
              </a:prstGeom>
            </p:spPr>
            <p:txBody>
              <a:bodyPr vert="horz" wrap="square" lIns="0" tIns="0" rIns="0" bIns="0" anchor="ctr">
                <a:normAutofit fontScale="92500" lnSpcReduction="20000"/>
              </a:bodyPr>
              <a:lstStyle/>
              <a:p>
                <a:pPr algn="r">
                  <a:lnSpc>
                    <a:spcPct val="120000"/>
                  </a:lnSpc>
                </a:pPr>
                <a:r>
                  <a:rPr lang="zh-CN" altLang="en-US" sz="1400">
                    <a:solidFill>
                      <a:srgbClr val="000000">
                        <a:lumMod val="100000"/>
                      </a:srgbClr>
                    </a:solidFill>
                  </a:rPr>
                  <a:t>此部分内容作为文字排版占位显示 </a:t>
                </a:r>
                <a:br>
                  <a:rPr lang="zh-CN" altLang="en-US" sz="1400">
                    <a:solidFill>
                      <a:srgbClr val="000000">
                        <a:lumMod val="100000"/>
                      </a:srgbClr>
                    </a:solidFill>
                  </a:rPr>
                </a:br>
                <a:r>
                  <a:rPr lang="zh-CN" altLang="en-US" sz="1400">
                    <a:solidFill>
                      <a:srgbClr val="000000">
                        <a:lumMod val="100000"/>
                      </a:srgbClr>
                    </a:solidFill>
                  </a:rPr>
                  <a:t>（建议使用主题字体）</a:t>
                </a:r>
              </a:p>
            </p:txBody>
          </p:sp>
        </p:grpSp>
        <p:grpSp>
          <p:nvGrpSpPr>
            <p:cNvPr id="13" name="Group 33"/>
            <p:cNvGrpSpPr/>
            <p:nvPr/>
          </p:nvGrpSpPr>
          <p:grpSpPr>
            <a:xfrm>
              <a:off x="8757847" y="4691243"/>
              <a:ext cx="2198693" cy="1006991"/>
              <a:chOff x="1197898" y="2503545"/>
              <a:chExt cx="2198693" cy="1006991"/>
            </a:xfrm>
          </p:grpSpPr>
          <p:sp>
            <p:nvSpPr>
              <p:cNvPr id="20" name="TextBox 34"/>
              <p:cNvSpPr txBox="1"/>
              <p:nvPr/>
            </p:nvSpPr>
            <p:spPr>
              <a:xfrm>
                <a:off x="1197898" y="2503545"/>
                <a:ext cx="2198693" cy="388226"/>
              </a:xfrm>
              <a:prstGeom prst="rect">
                <a:avLst/>
              </a:prstGeom>
              <a:noFill/>
            </p:spPr>
            <p:txBody>
              <a:bodyPr wrap="none" lIns="0" tIns="0" rIns="0" bIns="0" anchor="b" anchorCtr="0">
                <a:normAutofit/>
              </a:bodyPr>
              <a:lstStyle/>
              <a:p>
                <a:r>
                  <a:rPr lang="zh-CN" altLang="en-US" sz="2133" b="1">
                    <a:solidFill>
                      <a:srgbClr val="A6937B">
                        <a:lumMod val="100000"/>
                      </a:srgbClr>
                    </a:solidFill>
                  </a:rPr>
                  <a:t>标题文本预设</a:t>
                </a:r>
              </a:p>
            </p:txBody>
          </p:sp>
          <p:sp>
            <p:nvSpPr>
              <p:cNvPr id="21" name="TextBox 35"/>
              <p:cNvSpPr txBox="1"/>
              <p:nvPr/>
            </p:nvSpPr>
            <p:spPr>
              <a:xfrm>
                <a:off x="1197898" y="2891770"/>
                <a:ext cx="2198693" cy="618766"/>
              </a:xfrm>
              <a:prstGeom prst="rect">
                <a:avLst/>
              </a:prstGeom>
            </p:spPr>
            <p:txBody>
              <a:bodyPr vert="horz" wrap="square" lIns="0" tIns="0" rIns="0" bIns="0" anchor="ctr" anchorCtr="0">
                <a:normAutofit fontScale="92500" lnSpcReduction="20000"/>
              </a:bodyPr>
              <a:lstStyle/>
              <a:p>
                <a:pPr>
                  <a:lnSpc>
                    <a:spcPct val="120000"/>
                  </a:lnSpc>
                </a:pPr>
                <a:r>
                  <a:rPr lang="zh-CN" altLang="en-US" sz="1400">
                    <a:solidFill>
                      <a:srgbClr val="000000">
                        <a:lumMod val="100000"/>
                      </a:srgbClr>
                    </a:solidFill>
                  </a:rPr>
                  <a:t>此部分内容作为文字排版占位显示 </a:t>
                </a:r>
                <a:br>
                  <a:rPr lang="zh-CN" altLang="en-US" sz="1400">
                    <a:solidFill>
                      <a:srgbClr val="000000">
                        <a:lumMod val="100000"/>
                      </a:srgbClr>
                    </a:solidFill>
                  </a:rPr>
                </a:br>
                <a:r>
                  <a:rPr lang="zh-CN" altLang="en-US" sz="1400">
                    <a:solidFill>
                      <a:srgbClr val="000000">
                        <a:lumMod val="100000"/>
                      </a:srgbClr>
                    </a:solidFill>
                  </a:rPr>
                  <a:t>（建议使用主题字体）</a:t>
                </a:r>
              </a:p>
            </p:txBody>
          </p:sp>
        </p:grpSp>
        <p:grpSp>
          <p:nvGrpSpPr>
            <p:cNvPr id="14" name="Group 36"/>
            <p:cNvGrpSpPr/>
            <p:nvPr/>
          </p:nvGrpSpPr>
          <p:grpSpPr>
            <a:xfrm>
              <a:off x="8757847" y="2726036"/>
              <a:ext cx="2198693" cy="1006991"/>
              <a:chOff x="1197898" y="2503545"/>
              <a:chExt cx="2198693" cy="1006991"/>
            </a:xfrm>
          </p:grpSpPr>
          <p:sp>
            <p:nvSpPr>
              <p:cNvPr id="18" name="TextBox 37"/>
              <p:cNvSpPr txBox="1"/>
              <p:nvPr/>
            </p:nvSpPr>
            <p:spPr>
              <a:xfrm>
                <a:off x="1197898" y="2503545"/>
                <a:ext cx="2198693" cy="388226"/>
              </a:xfrm>
              <a:prstGeom prst="rect">
                <a:avLst/>
              </a:prstGeom>
              <a:noFill/>
            </p:spPr>
            <p:txBody>
              <a:bodyPr wrap="none" lIns="0" tIns="0" rIns="0" bIns="0" anchor="b" anchorCtr="0">
                <a:normAutofit/>
              </a:bodyPr>
              <a:lstStyle/>
              <a:p>
                <a:r>
                  <a:rPr lang="zh-CN" altLang="en-US" sz="2133" b="1">
                    <a:solidFill>
                      <a:srgbClr val="A6937B">
                        <a:lumMod val="100000"/>
                      </a:srgbClr>
                    </a:solidFill>
                  </a:rPr>
                  <a:t>标题文本预设</a:t>
                </a:r>
              </a:p>
            </p:txBody>
          </p:sp>
          <p:sp>
            <p:nvSpPr>
              <p:cNvPr id="19" name="TextBox 38"/>
              <p:cNvSpPr txBox="1"/>
              <p:nvPr/>
            </p:nvSpPr>
            <p:spPr>
              <a:xfrm>
                <a:off x="1197898" y="2891770"/>
                <a:ext cx="2198693" cy="618766"/>
              </a:xfrm>
              <a:prstGeom prst="rect">
                <a:avLst/>
              </a:prstGeom>
            </p:spPr>
            <p:txBody>
              <a:bodyPr vert="horz" wrap="square" lIns="0" tIns="0" rIns="0" bIns="0" anchor="ctr" anchorCtr="0">
                <a:normAutofit fontScale="92500" lnSpcReduction="20000"/>
              </a:bodyPr>
              <a:lstStyle/>
              <a:p>
                <a:pPr>
                  <a:lnSpc>
                    <a:spcPct val="120000"/>
                  </a:lnSpc>
                </a:pPr>
                <a:r>
                  <a:rPr lang="zh-CN" altLang="en-US" sz="1400">
                    <a:solidFill>
                      <a:srgbClr val="000000">
                        <a:lumMod val="100000"/>
                      </a:srgbClr>
                    </a:solidFill>
                  </a:rPr>
                  <a:t>此部分内容作为文字排版占位显示 </a:t>
                </a:r>
                <a:br>
                  <a:rPr lang="zh-CN" altLang="en-US" sz="1400">
                    <a:solidFill>
                      <a:srgbClr val="000000">
                        <a:lumMod val="100000"/>
                      </a:srgbClr>
                    </a:solidFill>
                  </a:rPr>
                </a:br>
                <a:r>
                  <a:rPr lang="zh-CN" altLang="en-US" sz="1400">
                    <a:solidFill>
                      <a:srgbClr val="000000">
                        <a:lumMod val="100000"/>
                      </a:srgbClr>
                    </a:solidFill>
                  </a:rPr>
                  <a:t>（建议使用主题字体）</a:t>
                </a:r>
              </a:p>
            </p:txBody>
          </p:sp>
        </p:grpSp>
        <p:grpSp>
          <p:nvGrpSpPr>
            <p:cNvPr id="15" name="Group 39"/>
            <p:cNvGrpSpPr/>
            <p:nvPr/>
          </p:nvGrpSpPr>
          <p:grpSpPr>
            <a:xfrm>
              <a:off x="1384005" y="3562889"/>
              <a:ext cx="2198693" cy="1006991"/>
              <a:chOff x="8328247" y="2276873"/>
              <a:chExt cx="2198693" cy="1006991"/>
            </a:xfrm>
          </p:grpSpPr>
          <p:sp>
            <p:nvSpPr>
              <p:cNvPr id="16" name="TextBox 40"/>
              <p:cNvSpPr txBox="1"/>
              <p:nvPr/>
            </p:nvSpPr>
            <p:spPr>
              <a:xfrm>
                <a:off x="8328247" y="2276873"/>
                <a:ext cx="2198693" cy="388226"/>
              </a:xfrm>
              <a:prstGeom prst="rect">
                <a:avLst/>
              </a:prstGeom>
              <a:noFill/>
            </p:spPr>
            <p:txBody>
              <a:bodyPr wrap="none" lIns="0" tIns="0" rIns="0" bIns="0" anchor="b" anchorCtr="0">
                <a:normAutofit/>
              </a:bodyPr>
              <a:lstStyle/>
              <a:p>
                <a:pPr algn="r"/>
                <a:r>
                  <a:rPr lang="zh-CN" altLang="en-US" sz="2133" b="1">
                    <a:solidFill>
                      <a:srgbClr val="A4BBC9">
                        <a:lumMod val="100000"/>
                      </a:srgbClr>
                    </a:solidFill>
                  </a:rPr>
                  <a:t>标题文本预设</a:t>
                </a:r>
              </a:p>
            </p:txBody>
          </p:sp>
          <p:sp>
            <p:nvSpPr>
              <p:cNvPr id="17" name="TextBox 41"/>
              <p:cNvSpPr txBox="1"/>
              <p:nvPr/>
            </p:nvSpPr>
            <p:spPr>
              <a:xfrm>
                <a:off x="8328247" y="2665098"/>
                <a:ext cx="2198693" cy="618766"/>
              </a:xfrm>
              <a:prstGeom prst="rect">
                <a:avLst/>
              </a:prstGeom>
            </p:spPr>
            <p:txBody>
              <a:bodyPr vert="horz" wrap="square" lIns="0" tIns="0" rIns="0" bIns="0" anchor="ctr">
                <a:normAutofit fontScale="92500" lnSpcReduction="20000"/>
              </a:bodyPr>
              <a:lstStyle/>
              <a:p>
                <a:pPr algn="r">
                  <a:lnSpc>
                    <a:spcPct val="120000"/>
                  </a:lnSpc>
                </a:pPr>
                <a:r>
                  <a:rPr lang="zh-CN" altLang="en-US" sz="1400">
                    <a:solidFill>
                      <a:srgbClr val="000000">
                        <a:lumMod val="100000"/>
                      </a:srgbClr>
                    </a:solidFill>
                  </a:rPr>
                  <a:t>此部分内容作为文字排版占位显示 </a:t>
                </a:r>
                <a:br>
                  <a:rPr lang="zh-CN" altLang="en-US" sz="1400">
                    <a:solidFill>
                      <a:srgbClr val="000000">
                        <a:lumMod val="100000"/>
                      </a:srgbClr>
                    </a:solidFill>
                  </a:rPr>
                </a:br>
                <a:r>
                  <a:rPr lang="zh-CN" altLang="en-US" sz="1400">
                    <a:solidFill>
                      <a:srgbClr val="000000">
                        <a:lumMod val="100000"/>
                      </a:srgbClr>
                    </a:solidFill>
                  </a:rPr>
                  <a:t>（建议使用主题字体）</a:t>
                </a:r>
              </a:p>
            </p:txBody>
          </p:sp>
        </p:grpSp>
      </p:grpSp>
      <p:sp>
        <p:nvSpPr>
          <p:cNvPr id="26" name="TextBox 21"/>
          <p:cNvSpPr txBox="1"/>
          <p:nvPr/>
        </p:nvSpPr>
        <p:spPr>
          <a:xfrm flipH="1">
            <a:off x="-48682" y="192021"/>
            <a:ext cx="2466564" cy="644691"/>
          </a:xfrm>
          <a:prstGeom prst="rect">
            <a:avLst/>
          </a:prstGeom>
          <a:noFill/>
        </p:spPr>
        <p:txBody>
          <a:bodyPr wrap="none">
            <a:normAutofit/>
          </a:bodyPr>
          <a:lstStyle/>
          <a:p>
            <a:pPr algn="r"/>
            <a:r>
              <a:rPr lang="zh-CN" altLang="en-US" sz="2400" dirty="0">
                <a:solidFill>
                  <a:srgbClr val="A6937B"/>
                </a:solidFill>
                <a:latin typeface="黑体" panose="02010609060101010101" pitchFamily="49" charset="-122"/>
                <a:ea typeface="黑体" panose="02010609060101010101" pitchFamily="49" charset="-122"/>
              </a:rPr>
              <a:t>标题文本预设</a:t>
            </a:r>
          </a:p>
        </p:txBody>
      </p:sp>
    </p:spTree>
    <p:extLst>
      <p:ext uri="{BB962C8B-B14F-4D97-AF65-F5344CB8AC3E}">
        <p14:creationId xmlns:p14="http://schemas.microsoft.com/office/powerpoint/2010/main" val="1015267450"/>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par>
                                <p:cTn id="8" presetID="63" presetClass="path" presetSubtype="0" accel="50000" decel="50000" fill="hold" nodeType="withEffect">
                                  <p:stCondLst>
                                    <p:cond delay="0"/>
                                  </p:stCondLst>
                                  <p:childTnLst>
                                    <p:animMotion origin="layout" path="M -0.002154 -0.762427 L 0 0 E" pathEditMode="relative" ptsTypes="">
                                      <p:cBhvr>
                                        <p:cTn id="9" dur="2000" fill="hold"/>
                                        <p:tgtEl>
                                          <p:spTgt spid="3"/>
                                        </p:tgtEl>
                                        <p:attrNameLst>
                                          <p:attrName>ppt_x</p:attrName>
                                          <p:attrName>ppt_y</p:attrName>
                                        </p:attrNameLst>
                                      </p:cBhvr>
                                    </p:animMotion>
                                  </p:childTnLst>
                                </p:cTn>
                              </p:par>
                              <p:par>
                                <p:cTn id="10" presetID="6" presetClass="emph" presetSubtype="0" accel="50000" decel="50000" fill="hold" nodeType="withEffect">
                                  <p:stCondLst>
                                    <p:cond delay="0"/>
                                  </p:stCondLst>
                                  <p:childTnLst>
                                    <p:animScale>
                                      <p:cBhvr>
                                        <p:cTn id="11" dur="2000" fill="hold"/>
                                        <p:tgtEl>
                                          <p:spTgt spid="3"/>
                                        </p:tgtEl>
                                      </p:cBhvr>
                                      <p:by x="150000" y="150000"/>
                                      <p:from x="5015" y="943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77265" y="1700808"/>
            <a:ext cx="3626839" cy="3622881"/>
            <a:chOff x="3207948" y="1275605"/>
            <a:chExt cx="2720129" cy="2717161"/>
          </a:xfrm>
        </p:grpSpPr>
        <p:sp>
          <p:nvSpPr>
            <p:cNvPr id="4" name="Freeform: Shape 99"/>
            <p:cNvSpPr/>
            <p:nvPr/>
          </p:nvSpPr>
          <p:spPr bwMode="auto">
            <a:xfrm>
              <a:off x="4513847" y="2252062"/>
              <a:ext cx="1255444" cy="1101110"/>
            </a:xfrm>
            <a:custGeom>
              <a:avLst/>
              <a:gdLst/>
              <a:ahLst/>
              <a:cxnLst>
                <a:cxn ang="0">
                  <a:pos x="389" y="752"/>
                </a:cxn>
                <a:cxn ang="0">
                  <a:pos x="0" y="207"/>
                </a:cxn>
                <a:cxn ang="0">
                  <a:pos x="0" y="52"/>
                </a:cxn>
                <a:cxn ang="0">
                  <a:pos x="856" y="752"/>
                </a:cxn>
                <a:cxn ang="0">
                  <a:pos x="389" y="752"/>
                </a:cxn>
              </a:cxnLst>
              <a:rect l="0" t="0" r="r" b="b"/>
              <a:pathLst>
                <a:path w="856" h="752">
                  <a:moveTo>
                    <a:pt x="389" y="752"/>
                  </a:moveTo>
                  <a:cubicBezTo>
                    <a:pt x="441" y="509"/>
                    <a:pt x="272" y="259"/>
                    <a:pt x="0" y="207"/>
                  </a:cubicBezTo>
                  <a:cubicBezTo>
                    <a:pt x="0" y="155"/>
                    <a:pt x="0" y="103"/>
                    <a:pt x="0" y="52"/>
                  </a:cubicBezTo>
                  <a:cubicBezTo>
                    <a:pt x="415" y="0"/>
                    <a:pt x="804" y="308"/>
                    <a:pt x="856" y="752"/>
                  </a:cubicBezTo>
                  <a:cubicBezTo>
                    <a:pt x="700" y="752"/>
                    <a:pt x="545" y="752"/>
                    <a:pt x="389" y="752"/>
                  </a:cubicBezTo>
                  <a:close/>
                </a:path>
              </a:pathLst>
            </a:custGeom>
            <a:solidFill>
              <a:schemeClr val="accent4"/>
            </a:solidFill>
            <a:ln w="9525">
              <a:solidFill>
                <a:schemeClr val="bg1"/>
              </a:solidFill>
              <a:round/>
            </a:ln>
            <a:effectLst/>
          </p:spPr>
          <p:txBody>
            <a:bodyPr anchor="ctr"/>
            <a:lstStyle/>
            <a:p>
              <a:pPr algn="ctr"/>
              <a:endParaRPr sz="2400">
                <a:solidFill>
                  <a:srgbClr val="000000"/>
                </a:solidFill>
              </a:endParaRPr>
            </a:p>
          </p:txBody>
        </p:sp>
        <p:sp>
          <p:nvSpPr>
            <p:cNvPr id="5" name="Freeform: Shape 100"/>
            <p:cNvSpPr/>
            <p:nvPr/>
          </p:nvSpPr>
          <p:spPr bwMode="auto">
            <a:xfrm>
              <a:off x="4423324" y="2379684"/>
              <a:ext cx="891870" cy="1613082"/>
            </a:xfrm>
            <a:custGeom>
              <a:avLst/>
              <a:gdLst/>
              <a:ahLst/>
              <a:cxnLst>
                <a:cxn ang="0">
                  <a:pos x="0" y="771"/>
                </a:cxn>
                <a:cxn ang="0">
                  <a:pos x="110" y="110"/>
                </a:cxn>
                <a:cxn ang="0">
                  <a:pos x="220" y="0"/>
                </a:cxn>
                <a:cxn ang="0">
                  <a:pos x="331" y="1101"/>
                </a:cxn>
                <a:cxn ang="0">
                  <a:pos x="0" y="771"/>
                </a:cxn>
              </a:cxnLst>
              <a:rect l="0" t="0" r="r" b="b"/>
              <a:pathLst>
                <a:path w="608" h="1101">
                  <a:moveTo>
                    <a:pt x="0" y="771"/>
                  </a:moveTo>
                  <a:cubicBezTo>
                    <a:pt x="209" y="635"/>
                    <a:pt x="266" y="339"/>
                    <a:pt x="110" y="110"/>
                  </a:cubicBezTo>
                  <a:cubicBezTo>
                    <a:pt x="147" y="73"/>
                    <a:pt x="184" y="37"/>
                    <a:pt x="220" y="0"/>
                  </a:cubicBezTo>
                  <a:cubicBezTo>
                    <a:pt x="551" y="257"/>
                    <a:pt x="608" y="750"/>
                    <a:pt x="331" y="1101"/>
                  </a:cubicBezTo>
                  <a:cubicBezTo>
                    <a:pt x="220" y="991"/>
                    <a:pt x="110" y="881"/>
                    <a:pt x="0" y="771"/>
                  </a:cubicBezTo>
                  <a:close/>
                </a:path>
              </a:pathLst>
            </a:custGeom>
            <a:solidFill>
              <a:schemeClr val="accent5"/>
            </a:solidFill>
            <a:ln w="9525">
              <a:solidFill>
                <a:schemeClr val="bg1"/>
              </a:solidFill>
              <a:round/>
            </a:ln>
            <a:effectLst/>
          </p:spPr>
          <p:txBody>
            <a:bodyPr anchor="ctr"/>
            <a:lstStyle/>
            <a:p>
              <a:pPr algn="ctr"/>
              <a:endParaRPr sz="2400">
                <a:solidFill>
                  <a:srgbClr val="000000"/>
                </a:solidFill>
              </a:endParaRPr>
            </a:p>
          </p:txBody>
        </p:sp>
        <p:sp>
          <p:nvSpPr>
            <p:cNvPr id="6" name="Freeform: Shape 101"/>
            <p:cNvSpPr/>
            <p:nvPr/>
          </p:nvSpPr>
          <p:spPr bwMode="auto">
            <a:xfrm>
              <a:off x="3847542" y="2580021"/>
              <a:ext cx="1104078" cy="1255444"/>
            </a:xfrm>
            <a:custGeom>
              <a:avLst/>
              <a:gdLst/>
              <a:ahLst/>
              <a:cxnLst>
                <a:cxn ang="0">
                  <a:pos x="0" y="389"/>
                </a:cxn>
                <a:cxn ang="0">
                  <a:pos x="545" y="0"/>
                </a:cxn>
                <a:cxn ang="0">
                  <a:pos x="701" y="0"/>
                </a:cxn>
                <a:cxn ang="0">
                  <a:pos x="0" y="857"/>
                </a:cxn>
                <a:cxn ang="0">
                  <a:pos x="0" y="389"/>
                </a:cxn>
              </a:cxnLst>
              <a:rect l="0" t="0" r="r" b="b"/>
              <a:pathLst>
                <a:path w="753" h="857">
                  <a:moveTo>
                    <a:pt x="0" y="389"/>
                  </a:moveTo>
                  <a:cubicBezTo>
                    <a:pt x="244" y="441"/>
                    <a:pt x="493" y="272"/>
                    <a:pt x="545" y="0"/>
                  </a:cubicBezTo>
                  <a:cubicBezTo>
                    <a:pt x="597" y="0"/>
                    <a:pt x="649" y="0"/>
                    <a:pt x="701" y="0"/>
                  </a:cubicBezTo>
                  <a:cubicBezTo>
                    <a:pt x="753" y="416"/>
                    <a:pt x="444" y="805"/>
                    <a:pt x="0" y="857"/>
                  </a:cubicBezTo>
                  <a:cubicBezTo>
                    <a:pt x="0" y="701"/>
                    <a:pt x="0" y="545"/>
                    <a:pt x="0" y="389"/>
                  </a:cubicBezTo>
                  <a:close/>
                </a:path>
              </a:pathLst>
            </a:custGeom>
            <a:solidFill>
              <a:schemeClr val="accent6"/>
            </a:solidFill>
            <a:ln w="9525">
              <a:solidFill>
                <a:schemeClr val="bg1"/>
              </a:solidFill>
              <a:round/>
            </a:ln>
            <a:effectLst/>
          </p:spPr>
          <p:txBody>
            <a:bodyPr anchor="ctr"/>
            <a:lstStyle/>
            <a:p>
              <a:pPr algn="ctr"/>
              <a:endParaRPr sz="2400">
                <a:solidFill>
                  <a:srgbClr val="000000"/>
                </a:solidFill>
              </a:endParaRPr>
            </a:p>
          </p:txBody>
        </p:sp>
        <p:sp>
          <p:nvSpPr>
            <p:cNvPr id="7" name="Freeform: Shape 102"/>
            <p:cNvSpPr/>
            <p:nvPr/>
          </p:nvSpPr>
          <p:spPr bwMode="auto">
            <a:xfrm>
              <a:off x="3207948" y="2489498"/>
              <a:ext cx="1614566" cy="890386"/>
            </a:xfrm>
            <a:custGeom>
              <a:avLst/>
              <a:gdLst/>
              <a:ahLst/>
              <a:cxnLst>
                <a:cxn ang="0">
                  <a:pos x="331" y="0"/>
                </a:cxn>
                <a:cxn ang="0">
                  <a:pos x="991" y="111"/>
                </a:cxn>
                <a:cxn ang="0">
                  <a:pos x="1101" y="221"/>
                </a:cxn>
                <a:cxn ang="0">
                  <a:pos x="0" y="331"/>
                </a:cxn>
                <a:cxn ang="0">
                  <a:pos x="331" y="0"/>
                </a:cxn>
              </a:cxnLst>
              <a:rect l="0" t="0" r="r" b="b"/>
              <a:pathLst>
                <a:path w="1101" h="608">
                  <a:moveTo>
                    <a:pt x="331" y="0"/>
                  </a:moveTo>
                  <a:cubicBezTo>
                    <a:pt x="466" y="209"/>
                    <a:pt x="762" y="266"/>
                    <a:pt x="991" y="111"/>
                  </a:cubicBezTo>
                  <a:cubicBezTo>
                    <a:pt x="1028" y="147"/>
                    <a:pt x="1065" y="184"/>
                    <a:pt x="1101" y="221"/>
                  </a:cubicBezTo>
                  <a:cubicBezTo>
                    <a:pt x="844" y="551"/>
                    <a:pt x="351" y="608"/>
                    <a:pt x="0" y="331"/>
                  </a:cubicBezTo>
                  <a:cubicBezTo>
                    <a:pt x="110" y="221"/>
                    <a:pt x="221" y="111"/>
                    <a:pt x="331" y="0"/>
                  </a:cubicBezTo>
                  <a:close/>
                </a:path>
              </a:pathLst>
            </a:custGeom>
            <a:solidFill>
              <a:schemeClr val="accent3"/>
            </a:solidFill>
            <a:ln w="9525">
              <a:solidFill>
                <a:schemeClr val="bg1"/>
              </a:solidFill>
              <a:round/>
            </a:ln>
            <a:effectLst/>
          </p:spPr>
          <p:txBody>
            <a:bodyPr anchor="ctr"/>
            <a:lstStyle/>
            <a:p>
              <a:pPr algn="ctr"/>
              <a:endParaRPr sz="2400">
                <a:solidFill>
                  <a:srgbClr val="000000"/>
                </a:solidFill>
              </a:endParaRPr>
            </a:p>
          </p:txBody>
        </p:sp>
        <p:sp>
          <p:nvSpPr>
            <p:cNvPr id="8" name="Freeform: Shape 103"/>
            <p:cNvSpPr/>
            <p:nvPr/>
          </p:nvSpPr>
          <p:spPr bwMode="auto">
            <a:xfrm>
              <a:off x="3366734" y="1913715"/>
              <a:ext cx="1255444" cy="1102595"/>
            </a:xfrm>
            <a:custGeom>
              <a:avLst/>
              <a:gdLst/>
              <a:ahLst/>
              <a:cxnLst>
                <a:cxn ang="0">
                  <a:pos x="467" y="0"/>
                </a:cxn>
                <a:cxn ang="0">
                  <a:pos x="856" y="545"/>
                </a:cxn>
                <a:cxn ang="0">
                  <a:pos x="856" y="701"/>
                </a:cxn>
                <a:cxn ang="0">
                  <a:pos x="0" y="0"/>
                </a:cxn>
                <a:cxn ang="0">
                  <a:pos x="467" y="0"/>
                </a:cxn>
              </a:cxnLst>
              <a:rect l="0" t="0" r="r" b="b"/>
              <a:pathLst>
                <a:path w="856" h="753">
                  <a:moveTo>
                    <a:pt x="467" y="0"/>
                  </a:moveTo>
                  <a:cubicBezTo>
                    <a:pt x="415" y="244"/>
                    <a:pt x="584" y="493"/>
                    <a:pt x="856" y="545"/>
                  </a:cubicBezTo>
                  <a:cubicBezTo>
                    <a:pt x="856" y="597"/>
                    <a:pt x="856" y="649"/>
                    <a:pt x="856" y="701"/>
                  </a:cubicBezTo>
                  <a:cubicBezTo>
                    <a:pt x="441" y="753"/>
                    <a:pt x="52" y="445"/>
                    <a:pt x="0" y="0"/>
                  </a:cubicBezTo>
                  <a:cubicBezTo>
                    <a:pt x="156" y="0"/>
                    <a:pt x="311" y="0"/>
                    <a:pt x="467" y="0"/>
                  </a:cubicBezTo>
                  <a:close/>
                </a:path>
              </a:pathLst>
            </a:custGeom>
            <a:solidFill>
              <a:schemeClr val="accent4"/>
            </a:solidFill>
            <a:ln w="9525">
              <a:solidFill>
                <a:schemeClr val="bg1"/>
              </a:solidFill>
              <a:round/>
            </a:ln>
            <a:effectLst/>
          </p:spPr>
          <p:txBody>
            <a:bodyPr anchor="ctr"/>
            <a:lstStyle/>
            <a:p>
              <a:pPr algn="ctr"/>
              <a:endParaRPr sz="2400">
                <a:solidFill>
                  <a:srgbClr val="000000"/>
                </a:solidFill>
              </a:endParaRPr>
            </a:p>
          </p:txBody>
        </p:sp>
        <p:sp>
          <p:nvSpPr>
            <p:cNvPr id="9" name="Freeform: Shape 104"/>
            <p:cNvSpPr/>
            <p:nvPr/>
          </p:nvSpPr>
          <p:spPr bwMode="auto">
            <a:xfrm>
              <a:off x="3820831" y="1275605"/>
              <a:ext cx="891870" cy="1613082"/>
            </a:xfrm>
            <a:custGeom>
              <a:avLst/>
              <a:gdLst/>
              <a:ahLst/>
              <a:cxnLst>
                <a:cxn ang="0">
                  <a:pos x="608" y="330"/>
                </a:cxn>
                <a:cxn ang="0">
                  <a:pos x="498" y="991"/>
                </a:cxn>
                <a:cxn ang="0">
                  <a:pos x="388" y="1101"/>
                </a:cxn>
                <a:cxn ang="0">
                  <a:pos x="277" y="0"/>
                </a:cxn>
                <a:cxn ang="0">
                  <a:pos x="608" y="330"/>
                </a:cxn>
              </a:cxnLst>
              <a:rect l="0" t="0" r="r" b="b"/>
              <a:pathLst>
                <a:path w="608" h="1101">
                  <a:moveTo>
                    <a:pt x="608" y="330"/>
                  </a:moveTo>
                  <a:cubicBezTo>
                    <a:pt x="399" y="466"/>
                    <a:pt x="342" y="761"/>
                    <a:pt x="498" y="991"/>
                  </a:cubicBezTo>
                  <a:cubicBezTo>
                    <a:pt x="461" y="1027"/>
                    <a:pt x="424" y="1064"/>
                    <a:pt x="388" y="1101"/>
                  </a:cubicBezTo>
                  <a:cubicBezTo>
                    <a:pt x="57" y="844"/>
                    <a:pt x="0" y="351"/>
                    <a:pt x="277" y="0"/>
                  </a:cubicBezTo>
                  <a:cubicBezTo>
                    <a:pt x="388" y="110"/>
                    <a:pt x="498" y="220"/>
                    <a:pt x="608" y="330"/>
                  </a:cubicBezTo>
                  <a:close/>
                </a:path>
              </a:pathLst>
            </a:custGeom>
            <a:solidFill>
              <a:schemeClr val="accent1"/>
            </a:solidFill>
            <a:ln w="9525">
              <a:solidFill>
                <a:schemeClr val="bg1"/>
              </a:solidFill>
              <a:round/>
            </a:ln>
            <a:effectLst/>
          </p:spPr>
          <p:txBody>
            <a:bodyPr anchor="ctr"/>
            <a:lstStyle/>
            <a:p>
              <a:pPr algn="ctr"/>
              <a:endParaRPr sz="2400">
                <a:solidFill>
                  <a:srgbClr val="000000"/>
                </a:solidFill>
              </a:endParaRPr>
            </a:p>
          </p:txBody>
        </p:sp>
        <p:sp>
          <p:nvSpPr>
            <p:cNvPr id="10" name="Freeform: Shape 105"/>
            <p:cNvSpPr/>
            <p:nvPr/>
          </p:nvSpPr>
          <p:spPr bwMode="auto">
            <a:xfrm>
              <a:off x="4184404" y="1432907"/>
              <a:ext cx="1104078" cy="1255444"/>
            </a:xfrm>
            <a:custGeom>
              <a:avLst/>
              <a:gdLst/>
              <a:ahLst/>
              <a:cxnLst>
                <a:cxn ang="0">
                  <a:pos x="753" y="467"/>
                </a:cxn>
                <a:cxn ang="0">
                  <a:pos x="208" y="857"/>
                </a:cxn>
                <a:cxn ang="0">
                  <a:pos x="52" y="857"/>
                </a:cxn>
                <a:cxn ang="0">
                  <a:pos x="753" y="0"/>
                </a:cxn>
                <a:cxn ang="0">
                  <a:pos x="753" y="467"/>
                </a:cxn>
              </a:cxnLst>
              <a:rect l="0" t="0" r="r" b="b"/>
              <a:pathLst>
                <a:path w="753" h="857">
                  <a:moveTo>
                    <a:pt x="753" y="467"/>
                  </a:moveTo>
                  <a:cubicBezTo>
                    <a:pt x="509" y="415"/>
                    <a:pt x="260" y="584"/>
                    <a:pt x="208" y="857"/>
                  </a:cubicBezTo>
                  <a:cubicBezTo>
                    <a:pt x="156" y="857"/>
                    <a:pt x="104" y="857"/>
                    <a:pt x="52" y="857"/>
                  </a:cubicBezTo>
                  <a:cubicBezTo>
                    <a:pt x="0" y="441"/>
                    <a:pt x="309" y="52"/>
                    <a:pt x="753" y="0"/>
                  </a:cubicBezTo>
                  <a:cubicBezTo>
                    <a:pt x="753" y="156"/>
                    <a:pt x="753" y="312"/>
                    <a:pt x="753" y="467"/>
                  </a:cubicBezTo>
                  <a:close/>
                </a:path>
              </a:pathLst>
            </a:custGeom>
            <a:solidFill>
              <a:schemeClr val="accent2"/>
            </a:solidFill>
            <a:ln w="9525">
              <a:solidFill>
                <a:schemeClr val="bg1"/>
              </a:solidFill>
              <a:round/>
            </a:ln>
            <a:effectLst/>
          </p:spPr>
          <p:txBody>
            <a:bodyPr anchor="ctr"/>
            <a:lstStyle/>
            <a:p>
              <a:pPr algn="ctr"/>
              <a:endParaRPr sz="2400">
                <a:solidFill>
                  <a:srgbClr val="000000"/>
                </a:solidFill>
              </a:endParaRPr>
            </a:p>
          </p:txBody>
        </p:sp>
        <p:sp>
          <p:nvSpPr>
            <p:cNvPr id="11" name="Freeform: Shape 106"/>
            <p:cNvSpPr/>
            <p:nvPr/>
          </p:nvSpPr>
          <p:spPr bwMode="auto">
            <a:xfrm>
              <a:off x="4313511" y="1887004"/>
              <a:ext cx="1614566" cy="835479"/>
            </a:xfrm>
            <a:custGeom>
              <a:avLst/>
              <a:gdLst/>
              <a:ahLst/>
              <a:cxnLst>
                <a:cxn ang="0">
                  <a:pos x="137" y="456"/>
                </a:cxn>
                <a:cxn ang="0">
                  <a:pos x="137" y="301"/>
                </a:cxn>
                <a:cxn ang="0">
                  <a:pos x="808" y="570"/>
                </a:cxn>
                <a:cxn ang="0">
                  <a:pos x="1101" y="278"/>
                </a:cxn>
                <a:cxn ang="0">
                  <a:pos x="0" y="388"/>
                </a:cxn>
                <a:cxn ang="0">
                  <a:pos x="110" y="498"/>
                </a:cxn>
                <a:cxn ang="0">
                  <a:pos x="168" y="463"/>
                </a:cxn>
                <a:cxn ang="0">
                  <a:pos x="137" y="456"/>
                </a:cxn>
              </a:cxnLst>
              <a:rect l="0" t="0" r="r" b="b"/>
              <a:pathLst>
                <a:path w="1101" h="570">
                  <a:moveTo>
                    <a:pt x="137" y="456"/>
                  </a:moveTo>
                  <a:cubicBezTo>
                    <a:pt x="137" y="404"/>
                    <a:pt x="137" y="352"/>
                    <a:pt x="137" y="301"/>
                  </a:cubicBezTo>
                  <a:cubicBezTo>
                    <a:pt x="396" y="268"/>
                    <a:pt x="645" y="376"/>
                    <a:pt x="808" y="570"/>
                  </a:cubicBezTo>
                  <a:cubicBezTo>
                    <a:pt x="906" y="472"/>
                    <a:pt x="1003" y="375"/>
                    <a:pt x="1101" y="278"/>
                  </a:cubicBezTo>
                  <a:cubicBezTo>
                    <a:pt x="750" y="0"/>
                    <a:pt x="257" y="57"/>
                    <a:pt x="0" y="388"/>
                  </a:cubicBezTo>
                  <a:cubicBezTo>
                    <a:pt x="36" y="425"/>
                    <a:pt x="73" y="461"/>
                    <a:pt x="110" y="498"/>
                  </a:cubicBezTo>
                  <a:cubicBezTo>
                    <a:pt x="129" y="485"/>
                    <a:pt x="148" y="473"/>
                    <a:pt x="168" y="463"/>
                  </a:cubicBezTo>
                  <a:cubicBezTo>
                    <a:pt x="158" y="461"/>
                    <a:pt x="147" y="458"/>
                    <a:pt x="137" y="456"/>
                  </a:cubicBezTo>
                  <a:close/>
                </a:path>
              </a:pathLst>
            </a:custGeom>
            <a:solidFill>
              <a:schemeClr val="accent3"/>
            </a:solidFill>
            <a:ln w="9525">
              <a:solidFill>
                <a:schemeClr val="bg1"/>
              </a:solidFill>
              <a:round/>
            </a:ln>
            <a:effectLst/>
          </p:spPr>
          <p:txBody>
            <a:bodyPr anchor="ctr"/>
            <a:lstStyle/>
            <a:p>
              <a:pPr algn="ctr"/>
              <a:endParaRPr sz="2400">
                <a:solidFill>
                  <a:srgbClr val="000000"/>
                </a:solidFill>
              </a:endParaRPr>
            </a:p>
          </p:txBody>
        </p:sp>
        <p:sp>
          <p:nvSpPr>
            <p:cNvPr id="12" name="Oval 107"/>
            <p:cNvSpPr/>
            <p:nvPr/>
          </p:nvSpPr>
          <p:spPr bwMode="auto">
            <a:xfrm>
              <a:off x="4194793" y="2243021"/>
              <a:ext cx="755342" cy="752198"/>
            </a:xfrm>
            <a:prstGeom prst="ellipse">
              <a:avLst/>
            </a:prstGeom>
            <a:solidFill>
              <a:schemeClr val="bg1">
                <a:lumMod val="75000"/>
              </a:schemeClr>
            </a:solidFill>
            <a:ln w="19050">
              <a:solidFill>
                <a:schemeClr val="bg1">
                  <a:lumMod val="50000"/>
                </a:schemeClr>
              </a:solidFill>
              <a:round/>
            </a:ln>
          </p:spPr>
          <p:txBody>
            <a:bodyPr vert="horz" wrap="none" lIns="121920" tIns="60960" rIns="121920" bIns="60960" anchor="ctr" anchorCtr="1" compatLnSpc="1">
              <a:normAutofit/>
            </a:bodyPr>
            <a:lstStyle/>
            <a:p>
              <a:pPr algn="ctr"/>
              <a:r>
                <a:rPr lang="zh-CN" altLang="en-US" sz="1600" b="1">
                  <a:solidFill>
                    <a:srgbClr val="FFFFFF"/>
                  </a:solidFill>
                </a:rPr>
                <a:t>标题文本</a:t>
              </a:r>
              <a:br>
                <a:rPr lang="zh-CN" altLang="en-US" sz="1600" b="1">
                  <a:solidFill>
                    <a:srgbClr val="FFFFFF"/>
                  </a:solidFill>
                </a:rPr>
              </a:br>
              <a:r>
                <a:rPr lang="zh-CN" altLang="en-US" sz="1600" b="1">
                  <a:solidFill>
                    <a:srgbClr val="FFFFFF"/>
                  </a:solidFill>
                </a:rPr>
                <a:t>预设</a:t>
              </a:r>
            </a:p>
          </p:txBody>
        </p:sp>
        <p:sp>
          <p:nvSpPr>
            <p:cNvPr id="13" name="Freeform: Shape 108"/>
            <p:cNvSpPr/>
            <p:nvPr/>
          </p:nvSpPr>
          <p:spPr bwMode="auto">
            <a:xfrm>
              <a:off x="4877422" y="3121671"/>
              <a:ext cx="169173" cy="192917"/>
            </a:xfrm>
            <a:custGeom>
              <a:avLst/>
              <a:gdLst/>
              <a:ahLst/>
              <a:cxnLst>
                <a:cxn ang="0">
                  <a:pos x="90" y="22"/>
                </a:cxn>
                <a:cxn ang="0">
                  <a:pos x="82" y="1"/>
                </a:cxn>
                <a:cxn ang="0">
                  <a:pos x="90" y="22"/>
                </a:cxn>
                <a:cxn ang="0">
                  <a:pos x="75" y="61"/>
                </a:cxn>
                <a:cxn ang="0">
                  <a:pos x="102" y="61"/>
                </a:cxn>
                <a:cxn ang="0">
                  <a:pos x="102" y="49"/>
                </a:cxn>
                <a:cxn ang="0">
                  <a:pos x="83" y="50"/>
                </a:cxn>
                <a:cxn ang="0">
                  <a:pos x="81" y="32"/>
                </a:cxn>
                <a:cxn ang="0">
                  <a:pos x="64" y="17"/>
                </a:cxn>
                <a:cxn ang="0">
                  <a:pos x="37" y="17"/>
                </a:cxn>
                <a:cxn ang="0">
                  <a:pos x="19" y="38"/>
                </a:cxn>
                <a:cxn ang="0">
                  <a:pos x="28" y="46"/>
                </a:cxn>
                <a:cxn ang="0">
                  <a:pos x="55" y="30"/>
                </a:cxn>
                <a:cxn ang="0">
                  <a:pos x="34" y="61"/>
                </a:cxn>
                <a:cxn ang="0">
                  <a:pos x="36" y="91"/>
                </a:cxn>
                <a:cxn ang="0">
                  <a:pos x="12" y="89"/>
                </a:cxn>
                <a:cxn ang="0">
                  <a:pos x="12" y="101"/>
                </a:cxn>
                <a:cxn ang="0">
                  <a:pos x="50" y="101"/>
                </a:cxn>
                <a:cxn ang="0">
                  <a:pos x="50" y="75"/>
                </a:cxn>
                <a:cxn ang="0">
                  <a:pos x="68" y="93"/>
                </a:cxn>
                <a:cxn ang="0">
                  <a:pos x="68" y="119"/>
                </a:cxn>
                <a:cxn ang="0">
                  <a:pos x="81" y="115"/>
                </a:cxn>
                <a:cxn ang="0">
                  <a:pos x="81" y="83"/>
                </a:cxn>
                <a:cxn ang="0">
                  <a:pos x="61" y="65"/>
                </a:cxn>
                <a:cxn ang="0">
                  <a:pos x="71" y="49"/>
                </a:cxn>
                <a:cxn ang="0">
                  <a:pos x="75" y="61"/>
                </a:cxn>
              </a:cxnLst>
              <a:rect l="0" t="0" r="r" b="b"/>
              <a:pathLst>
                <a:path w="115" h="131">
                  <a:moveTo>
                    <a:pt x="90" y="22"/>
                  </a:moveTo>
                  <a:cubicBezTo>
                    <a:pt x="101" y="14"/>
                    <a:pt x="92" y="0"/>
                    <a:pt x="82" y="1"/>
                  </a:cubicBezTo>
                  <a:cubicBezTo>
                    <a:pt x="60" y="3"/>
                    <a:pt x="74" y="34"/>
                    <a:pt x="90" y="22"/>
                  </a:cubicBezTo>
                  <a:close/>
                  <a:moveTo>
                    <a:pt x="75" y="61"/>
                  </a:moveTo>
                  <a:cubicBezTo>
                    <a:pt x="81" y="66"/>
                    <a:pt x="95" y="63"/>
                    <a:pt x="102" y="61"/>
                  </a:cubicBezTo>
                  <a:cubicBezTo>
                    <a:pt x="115" y="58"/>
                    <a:pt x="113" y="49"/>
                    <a:pt x="102" y="49"/>
                  </a:cubicBezTo>
                  <a:cubicBezTo>
                    <a:pt x="98" y="50"/>
                    <a:pt x="86" y="54"/>
                    <a:pt x="83" y="50"/>
                  </a:cubicBezTo>
                  <a:cubicBezTo>
                    <a:pt x="81" y="47"/>
                    <a:pt x="84" y="37"/>
                    <a:pt x="81" y="32"/>
                  </a:cubicBezTo>
                  <a:cubicBezTo>
                    <a:pt x="78" y="27"/>
                    <a:pt x="72" y="19"/>
                    <a:pt x="64" y="17"/>
                  </a:cubicBezTo>
                  <a:cubicBezTo>
                    <a:pt x="56" y="15"/>
                    <a:pt x="45" y="15"/>
                    <a:pt x="37" y="17"/>
                  </a:cubicBezTo>
                  <a:cubicBezTo>
                    <a:pt x="28" y="20"/>
                    <a:pt x="24" y="31"/>
                    <a:pt x="19" y="38"/>
                  </a:cubicBezTo>
                  <a:cubicBezTo>
                    <a:pt x="14" y="46"/>
                    <a:pt x="20" y="55"/>
                    <a:pt x="28" y="46"/>
                  </a:cubicBezTo>
                  <a:cubicBezTo>
                    <a:pt x="35" y="38"/>
                    <a:pt x="38" y="27"/>
                    <a:pt x="55" y="30"/>
                  </a:cubicBezTo>
                  <a:cubicBezTo>
                    <a:pt x="51" y="41"/>
                    <a:pt x="37" y="48"/>
                    <a:pt x="34" y="61"/>
                  </a:cubicBezTo>
                  <a:cubicBezTo>
                    <a:pt x="32" y="69"/>
                    <a:pt x="39" y="81"/>
                    <a:pt x="36" y="91"/>
                  </a:cubicBezTo>
                  <a:cubicBezTo>
                    <a:pt x="36" y="91"/>
                    <a:pt x="16" y="89"/>
                    <a:pt x="12" y="89"/>
                  </a:cubicBezTo>
                  <a:cubicBezTo>
                    <a:pt x="6" y="89"/>
                    <a:pt x="0" y="98"/>
                    <a:pt x="12" y="101"/>
                  </a:cubicBezTo>
                  <a:cubicBezTo>
                    <a:pt x="18" y="102"/>
                    <a:pt x="44" y="108"/>
                    <a:pt x="50" y="101"/>
                  </a:cubicBezTo>
                  <a:cubicBezTo>
                    <a:pt x="55" y="96"/>
                    <a:pt x="50" y="75"/>
                    <a:pt x="50" y="75"/>
                  </a:cubicBezTo>
                  <a:cubicBezTo>
                    <a:pt x="55" y="81"/>
                    <a:pt x="65" y="84"/>
                    <a:pt x="68" y="93"/>
                  </a:cubicBezTo>
                  <a:cubicBezTo>
                    <a:pt x="70" y="100"/>
                    <a:pt x="68" y="111"/>
                    <a:pt x="68" y="119"/>
                  </a:cubicBezTo>
                  <a:cubicBezTo>
                    <a:pt x="67" y="131"/>
                    <a:pt x="80" y="122"/>
                    <a:pt x="81" y="115"/>
                  </a:cubicBezTo>
                  <a:cubicBezTo>
                    <a:pt x="83" y="106"/>
                    <a:pt x="87" y="94"/>
                    <a:pt x="81" y="83"/>
                  </a:cubicBezTo>
                  <a:cubicBezTo>
                    <a:pt x="78" y="74"/>
                    <a:pt x="68" y="71"/>
                    <a:pt x="61" y="65"/>
                  </a:cubicBezTo>
                  <a:cubicBezTo>
                    <a:pt x="65" y="60"/>
                    <a:pt x="67" y="54"/>
                    <a:pt x="71" y="49"/>
                  </a:cubicBezTo>
                  <a:cubicBezTo>
                    <a:pt x="71" y="53"/>
                    <a:pt x="71" y="59"/>
                    <a:pt x="75" y="61"/>
                  </a:cubicBezTo>
                  <a:close/>
                </a:path>
              </a:pathLst>
            </a:custGeom>
            <a:solidFill>
              <a:srgbClr val="FFFFFF"/>
            </a:solidFill>
            <a:ln w="9525">
              <a:noFill/>
              <a:round/>
            </a:ln>
          </p:spPr>
          <p:txBody>
            <a:bodyPr anchor="ctr"/>
            <a:lstStyle/>
            <a:p>
              <a:pPr algn="ctr"/>
              <a:endParaRPr sz="2400">
                <a:solidFill>
                  <a:srgbClr val="000000"/>
                </a:solidFill>
              </a:endParaRPr>
            </a:p>
          </p:txBody>
        </p:sp>
        <p:sp>
          <p:nvSpPr>
            <p:cNvPr id="14" name="Freeform: Shape 109"/>
            <p:cNvSpPr/>
            <p:nvPr/>
          </p:nvSpPr>
          <p:spPr bwMode="auto">
            <a:xfrm>
              <a:off x="3863865" y="2925787"/>
              <a:ext cx="106847" cy="197369"/>
            </a:xfrm>
            <a:custGeom>
              <a:avLst/>
              <a:gdLst/>
              <a:ahLst/>
              <a:cxnLst>
                <a:cxn ang="0">
                  <a:pos x="36" y="38"/>
                </a:cxn>
                <a:cxn ang="0">
                  <a:pos x="55" y="19"/>
                </a:cxn>
                <a:cxn ang="0">
                  <a:pos x="36" y="0"/>
                </a:cxn>
                <a:cxn ang="0">
                  <a:pos x="17" y="19"/>
                </a:cxn>
                <a:cxn ang="0">
                  <a:pos x="36" y="38"/>
                </a:cxn>
                <a:cxn ang="0">
                  <a:pos x="67" y="41"/>
                </a:cxn>
                <a:cxn ang="0">
                  <a:pos x="62" y="46"/>
                </a:cxn>
                <a:cxn ang="0">
                  <a:pos x="62" y="82"/>
                </a:cxn>
                <a:cxn ang="0">
                  <a:pos x="67" y="87"/>
                </a:cxn>
                <a:cxn ang="0">
                  <a:pos x="73" y="82"/>
                </a:cxn>
                <a:cxn ang="0">
                  <a:pos x="73" y="46"/>
                </a:cxn>
                <a:cxn ang="0">
                  <a:pos x="67" y="41"/>
                </a:cxn>
                <a:cxn ang="0">
                  <a:pos x="5" y="41"/>
                </a:cxn>
                <a:cxn ang="0">
                  <a:pos x="0" y="46"/>
                </a:cxn>
                <a:cxn ang="0">
                  <a:pos x="0" y="82"/>
                </a:cxn>
                <a:cxn ang="0">
                  <a:pos x="5" y="87"/>
                </a:cxn>
                <a:cxn ang="0">
                  <a:pos x="10" y="82"/>
                </a:cxn>
                <a:cxn ang="0">
                  <a:pos x="10" y="46"/>
                </a:cxn>
                <a:cxn ang="0">
                  <a:pos x="5" y="41"/>
                </a:cxn>
                <a:cxn ang="0">
                  <a:pos x="47" y="41"/>
                </a:cxn>
                <a:cxn ang="0">
                  <a:pos x="25" y="41"/>
                </a:cxn>
                <a:cxn ang="0">
                  <a:pos x="14" y="51"/>
                </a:cxn>
                <a:cxn ang="0">
                  <a:pos x="14" y="130"/>
                </a:cxn>
                <a:cxn ang="0">
                  <a:pos x="19" y="135"/>
                </a:cxn>
                <a:cxn ang="0">
                  <a:pos x="24" y="130"/>
                </a:cxn>
                <a:cxn ang="0">
                  <a:pos x="24" y="101"/>
                </a:cxn>
                <a:cxn ang="0">
                  <a:pos x="49" y="102"/>
                </a:cxn>
                <a:cxn ang="0">
                  <a:pos x="48" y="130"/>
                </a:cxn>
                <a:cxn ang="0">
                  <a:pos x="54" y="135"/>
                </a:cxn>
                <a:cxn ang="0">
                  <a:pos x="59" y="130"/>
                </a:cxn>
                <a:cxn ang="0">
                  <a:pos x="59" y="51"/>
                </a:cxn>
                <a:cxn ang="0">
                  <a:pos x="47" y="41"/>
                </a:cxn>
              </a:cxnLst>
              <a:rect l="0" t="0" r="r" b="b"/>
              <a:pathLst>
                <a:path w="73" h="135">
                  <a:moveTo>
                    <a:pt x="36" y="38"/>
                  </a:moveTo>
                  <a:cubicBezTo>
                    <a:pt x="47" y="38"/>
                    <a:pt x="55" y="30"/>
                    <a:pt x="55" y="19"/>
                  </a:cubicBezTo>
                  <a:cubicBezTo>
                    <a:pt x="55" y="9"/>
                    <a:pt x="47" y="0"/>
                    <a:pt x="36" y="0"/>
                  </a:cubicBezTo>
                  <a:cubicBezTo>
                    <a:pt x="26" y="0"/>
                    <a:pt x="17" y="9"/>
                    <a:pt x="17" y="19"/>
                  </a:cubicBezTo>
                  <a:cubicBezTo>
                    <a:pt x="17" y="30"/>
                    <a:pt x="26" y="38"/>
                    <a:pt x="36" y="38"/>
                  </a:cubicBezTo>
                  <a:close/>
                  <a:moveTo>
                    <a:pt x="67" y="41"/>
                  </a:moveTo>
                  <a:cubicBezTo>
                    <a:pt x="65" y="41"/>
                    <a:pt x="62" y="43"/>
                    <a:pt x="62" y="46"/>
                  </a:cubicBezTo>
                  <a:cubicBezTo>
                    <a:pt x="62" y="82"/>
                    <a:pt x="62" y="82"/>
                    <a:pt x="62" y="82"/>
                  </a:cubicBezTo>
                  <a:cubicBezTo>
                    <a:pt x="62" y="85"/>
                    <a:pt x="65" y="87"/>
                    <a:pt x="67" y="87"/>
                  </a:cubicBezTo>
                  <a:cubicBezTo>
                    <a:pt x="70" y="87"/>
                    <a:pt x="73" y="85"/>
                    <a:pt x="73" y="82"/>
                  </a:cubicBezTo>
                  <a:cubicBezTo>
                    <a:pt x="73" y="46"/>
                    <a:pt x="73" y="46"/>
                    <a:pt x="73" y="46"/>
                  </a:cubicBezTo>
                  <a:cubicBezTo>
                    <a:pt x="73" y="43"/>
                    <a:pt x="70" y="41"/>
                    <a:pt x="67" y="41"/>
                  </a:cubicBezTo>
                  <a:close/>
                  <a:moveTo>
                    <a:pt x="5" y="41"/>
                  </a:moveTo>
                  <a:cubicBezTo>
                    <a:pt x="2" y="41"/>
                    <a:pt x="0" y="43"/>
                    <a:pt x="0" y="46"/>
                  </a:cubicBezTo>
                  <a:cubicBezTo>
                    <a:pt x="0" y="82"/>
                    <a:pt x="0" y="82"/>
                    <a:pt x="0" y="82"/>
                  </a:cubicBezTo>
                  <a:cubicBezTo>
                    <a:pt x="0" y="85"/>
                    <a:pt x="2" y="87"/>
                    <a:pt x="5" y="87"/>
                  </a:cubicBezTo>
                  <a:cubicBezTo>
                    <a:pt x="8" y="87"/>
                    <a:pt x="10" y="85"/>
                    <a:pt x="10" y="82"/>
                  </a:cubicBezTo>
                  <a:cubicBezTo>
                    <a:pt x="10" y="46"/>
                    <a:pt x="10" y="46"/>
                    <a:pt x="10" y="46"/>
                  </a:cubicBezTo>
                  <a:cubicBezTo>
                    <a:pt x="10" y="43"/>
                    <a:pt x="8" y="41"/>
                    <a:pt x="5" y="41"/>
                  </a:cubicBezTo>
                  <a:close/>
                  <a:moveTo>
                    <a:pt x="47" y="41"/>
                  </a:moveTo>
                  <a:cubicBezTo>
                    <a:pt x="25" y="41"/>
                    <a:pt x="25" y="41"/>
                    <a:pt x="25" y="41"/>
                  </a:cubicBezTo>
                  <a:cubicBezTo>
                    <a:pt x="19" y="41"/>
                    <a:pt x="14" y="46"/>
                    <a:pt x="14" y="51"/>
                  </a:cubicBezTo>
                  <a:cubicBezTo>
                    <a:pt x="14" y="130"/>
                    <a:pt x="14" y="130"/>
                    <a:pt x="14" y="130"/>
                  </a:cubicBezTo>
                  <a:cubicBezTo>
                    <a:pt x="14" y="133"/>
                    <a:pt x="16" y="135"/>
                    <a:pt x="19" y="135"/>
                  </a:cubicBezTo>
                  <a:cubicBezTo>
                    <a:pt x="22" y="135"/>
                    <a:pt x="24" y="133"/>
                    <a:pt x="24" y="130"/>
                  </a:cubicBezTo>
                  <a:cubicBezTo>
                    <a:pt x="24" y="130"/>
                    <a:pt x="24" y="110"/>
                    <a:pt x="24" y="101"/>
                  </a:cubicBezTo>
                  <a:cubicBezTo>
                    <a:pt x="24" y="93"/>
                    <a:pt x="49" y="94"/>
                    <a:pt x="49" y="102"/>
                  </a:cubicBezTo>
                  <a:cubicBezTo>
                    <a:pt x="49" y="109"/>
                    <a:pt x="48" y="130"/>
                    <a:pt x="48" y="130"/>
                  </a:cubicBezTo>
                  <a:cubicBezTo>
                    <a:pt x="48" y="133"/>
                    <a:pt x="51" y="135"/>
                    <a:pt x="54" y="135"/>
                  </a:cubicBezTo>
                  <a:cubicBezTo>
                    <a:pt x="56" y="135"/>
                    <a:pt x="59" y="133"/>
                    <a:pt x="59" y="130"/>
                  </a:cubicBezTo>
                  <a:cubicBezTo>
                    <a:pt x="59" y="51"/>
                    <a:pt x="59" y="51"/>
                    <a:pt x="59" y="51"/>
                  </a:cubicBezTo>
                  <a:cubicBezTo>
                    <a:pt x="59" y="46"/>
                    <a:pt x="54" y="41"/>
                    <a:pt x="47" y="41"/>
                  </a:cubicBezTo>
                  <a:close/>
                </a:path>
              </a:pathLst>
            </a:custGeom>
            <a:solidFill>
              <a:srgbClr val="FFFFFF"/>
            </a:solidFill>
            <a:ln w="9525">
              <a:noFill/>
              <a:round/>
            </a:ln>
          </p:spPr>
          <p:txBody>
            <a:bodyPr anchor="ctr"/>
            <a:lstStyle/>
            <a:p>
              <a:pPr algn="ctr"/>
              <a:endParaRPr sz="2400">
                <a:solidFill>
                  <a:srgbClr val="000000"/>
                </a:solidFill>
              </a:endParaRPr>
            </a:p>
          </p:txBody>
        </p:sp>
        <p:grpSp>
          <p:nvGrpSpPr>
            <p:cNvPr id="15" name="Group 110"/>
            <p:cNvGrpSpPr/>
            <p:nvPr/>
          </p:nvGrpSpPr>
          <p:grpSpPr>
            <a:xfrm>
              <a:off x="5049545" y="2173411"/>
              <a:ext cx="206273" cy="109816"/>
              <a:chOff x="5087938" y="2365375"/>
              <a:chExt cx="220663" cy="117476"/>
            </a:xfrm>
          </p:grpSpPr>
          <p:sp>
            <p:nvSpPr>
              <p:cNvPr id="66" name="Freeform: Shape 111"/>
              <p:cNvSpPr/>
              <p:nvPr/>
            </p:nvSpPr>
            <p:spPr bwMode="auto">
              <a:xfrm>
                <a:off x="5126038" y="2398713"/>
                <a:ext cx="131763" cy="84138"/>
              </a:xfrm>
              <a:custGeom>
                <a:avLst/>
                <a:gdLst/>
                <a:ahLst/>
                <a:cxnLst>
                  <a:cxn ang="0">
                    <a:pos x="84" y="32"/>
                  </a:cxn>
                  <a:cxn ang="0">
                    <a:pos x="68" y="14"/>
                  </a:cxn>
                  <a:cxn ang="0">
                    <a:pos x="48" y="0"/>
                  </a:cxn>
                  <a:cxn ang="0">
                    <a:pos x="29" y="16"/>
                  </a:cxn>
                  <a:cxn ang="0">
                    <a:pos x="26" y="16"/>
                  </a:cxn>
                  <a:cxn ang="0">
                    <a:pos x="14" y="28"/>
                  </a:cxn>
                  <a:cxn ang="0">
                    <a:pos x="12" y="28"/>
                  </a:cxn>
                  <a:cxn ang="0">
                    <a:pos x="0" y="41"/>
                  </a:cxn>
                  <a:cxn ang="0">
                    <a:pos x="12" y="53"/>
                  </a:cxn>
                  <a:cxn ang="0">
                    <a:pos x="12" y="53"/>
                  </a:cxn>
                  <a:cxn ang="0">
                    <a:pos x="67" y="51"/>
                  </a:cxn>
                  <a:cxn ang="0">
                    <a:pos x="67" y="51"/>
                  </a:cxn>
                  <a:cxn ang="0">
                    <a:pos x="84" y="32"/>
                  </a:cxn>
                </a:cxnLst>
                <a:rect l="0" t="0" r="r" b="b"/>
                <a:pathLst>
                  <a:path w="84" h="53">
                    <a:moveTo>
                      <a:pt x="84" y="32"/>
                    </a:moveTo>
                    <a:cubicBezTo>
                      <a:pt x="83" y="23"/>
                      <a:pt x="77" y="16"/>
                      <a:pt x="68" y="14"/>
                    </a:cubicBezTo>
                    <a:cubicBezTo>
                      <a:pt x="65" y="6"/>
                      <a:pt x="57" y="0"/>
                      <a:pt x="48" y="0"/>
                    </a:cubicBezTo>
                    <a:cubicBezTo>
                      <a:pt x="39" y="1"/>
                      <a:pt x="31" y="7"/>
                      <a:pt x="29" y="16"/>
                    </a:cubicBezTo>
                    <a:cubicBezTo>
                      <a:pt x="28" y="16"/>
                      <a:pt x="27" y="16"/>
                      <a:pt x="26" y="16"/>
                    </a:cubicBezTo>
                    <a:cubicBezTo>
                      <a:pt x="19" y="16"/>
                      <a:pt x="14" y="22"/>
                      <a:pt x="14" y="28"/>
                    </a:cubicBezTo>
                    <a:cubicBezTo>
                      <a:pt x="13" y="28"/>
                      <a:pt x="12" y="28"/>
                      <a:pt x="12" y="28"/>
                    </a:cubicBezTo>
                    <a:cubicBezTo>
                      <a:pt x="5" y="28"/>
                      <a:pt x="0" y="34"/>
                      <a:pt x="0" y="41"/>
                    </a:cubicBezTo>
                    <a:cubicBezTo>
                      <a:pt x="0" y="47"/>
                      <a:pt x="5" y="53"/>
                      <a:pt x="12" y="53"/>
                    </a:cubicBezTo>
                    <a:cubicBezTo>
                      <a:pt x="12" y="53"/>
                      <a:pt x="12" y="53"/>
                      <a:pt x="12" y="53"/>
                    </a:cubicBezTo>
                    <a:cubicBezTo>
                      <a:pt x="67" y="51"/>
                      <a:pt x="67" y="51"/>
                      <a:pt x="67" y="51"/>
                    </a:cubicBezTo>
                    <a:cubicBezTo>
                      <a:pt x="67" y="51"/>
                      <a:pt x="67" y="51"/>
                      <a:pt x="67" y="51"/>
                    </a:cubicBezTo>
                    <a:cubicBezTo>
                      <a:pt x="77" y="50"/>
                      <a:pt x="84" y="42"/>
                      <a:pt x="84" y="32"/>
                    </a:cubicBezTo>
                    <a:close/>
                  </a:path>
                </a:pathLst>
              </a:custGeom>
              <a:solidFill>
                <a:srgbClr val="FFFFFF"/>
              </a:solidFill>
              <a:ln w="9525">
                <a:noFill/>
                <a:round/>
              </a:ln>
            </p:spPr>
            <p:txBody>
              <a:bodyPr anchor="ctr"/>
              <a:lstStyle/>
              <a:p>
                <a:pPr algn="ctr"/>
                <a:endParaRPr sz="2400">
                  <a:solidFill>
                    <a:srgbClr val="000000"/>
                  </a:solidFill>
                </a:endParaRPr>
              </a:p>
            </p:txBody>
          </p:sp>
          <p:sp>
            <p:nvSpPr>
              <p:cNvPr id="67" name="Freeform: Shape 112"/>
              <p:cNvSpPr/>
              <p:nvPr/>
            </p:nvSpPr>
            <p:spPr bwMode="auto">
              <a:xfrm>
                <a:off x="5087938" y="2365375"/>
                <a:ext cx="220663" cy="93663"/>
              </a:xfrm>
              <a:custGeom>
                <a:avLst/>
                <a:gdLst/>
                <a:ahLst/>
                <a:cxnLst>
                  <a:cxn ang="0">
                    <a:pos x="128" y="33"/>
                  </a:cxn>
                  <a:cxn ang="0">
                    <a:pos x="126" y="33"/>
                  </a:cxn>
                  <a:cxn ang="0">
                    <a:pos x="114" y="22"/>
                  </a:cxn>
                  <a:cxn ang="0">
                    <a:pos x="110" y="22"/>
                  </a:cxn>
                  <a:cxn ang="0">
                    <a:pos x="90" y="8"/>
                  </a:cxn>
                  <a:cxn ang="0">
                    <a:pos x="74" y="17"/>
                  </a:cxn>
                  <a:cxn ang="0">
                    <a:pos x="68" y="15"/>
                  </a:cxn>
                  <a:cxn ang="0">
                    <a:pos x="48" y="1"/>
                  </a:cxn>
                  <a:cxn ang="0">
                    <a:pos x="29" y="17"/>
                  </a:cxn>
                  <a:cxn ang="0">
                    <a:pos x="26" y="16"/>
                  </a:cxn>
                  <a:cxn ang="0">
                    <a:pos x="14" y="29"/>
                  </a:cxn>
                  <a:cxn ang="0">
                    <a:pos x="12" y="29"/>
                  </a:cxn>
                  <a:cxn ang="0">
                    <a:pos x="0" y="41"/>
                  </a:cxn>
                  <a:cxn ang="0">
                    <a:pos x="12" y="53"/>
                  </a:cxn>
                  <a:cxn ang="0">
                    <a:pos x="12" y="53"/>
                  </a:cxn>
                  <a:cxn ang="0">
                    <a:pos x="25" y="53"/>
                  </a:cxn>
                  <a:cxn ang="0">
                    <a:pos x="36" y="47"/>
                  </a:cxn>
                  <a:cxn ang="0">
                    <a:pos x="36" y="47"/>
                  </a:cxn>
                  <a:cxn ang="0">
                    <a:pos x="50" y="35"/>
                  </a:cxn>
                  <a:cxn ang="0">
                    <a:pos x="52" y="35"/>
                  </a:cxn>
                  <a:cxn ang="0">
                    <a:pos x="72" y="19"/>
                  </a:cxn>
                  <a:cxn ang="0">
                    <a:pos x="94" y="33"/>
                  </a:cxn>
                  <a:cxn ang="0">
                    <a:pos x="110" y="53"/>
                  </a:cxn>
                  <a:cxn ang="0">
                    <a:pos x="109" y="58"/>
                  </a:cxn>
                  <a:cxn ang="0">
                    <a:pos x="130" y="58"/>
                  </a:cxn>
                  <a:cxn ang="0">
                    <a:pos x="130" y="58"/>
                  </a:cxn>
                  <a:cxn ang="0">
                    <a:pos x="141" y="45"/>
                  </a:cxn>
                  <a:cxn ang="0">
                    <a:pos x="128" y="33"/>
                  </a:cxn>
                  <a:cxn ang="0">
                    <a:pos x="92" y="37"/>
                  </a:cxn>
                  <a:cxn ang="0">
                    <a:pos x="90" y="37"/>
                  </a:cxn>
                  <a:cxn ang="0">
                    <a:pos x="90" y="36"/>
                  </a:cxn>
                  <a:cxn ang="0">
                    <a:pos x="72" y="23"/>
                  </a:cxn>
                  <a:cxn ang="0">
                    <a:pos x="55" y="38"/>
                  </a:cxn>
                  <a:cxn ang="0">
                    <a:pos x="55" y="40"/>
                  </a:cxn>
                  <a:cxn ang="0">
                    <a:pos x="53" y="39"/>
                  </a:cxn>
                  <a:cxn ang="0">
                    <a:pos x="50" y="39"/>
                  </a:cxn>
                  <a:cxn ang="0">
                    <a:pos x="40" y="49"/>
                  </a:cxn>
                  <a:cxn ang="0">
                    <a:pos x="40" y="52"/>
                  </a:cxn>
                  <a:cxn ang="0">
                    <a:pos x="37" y="51"/>
                  </a:cxn>
                  <a:cxn ang="0">
                    <a:pos x="36" y="51"/>
                  </a:cxn>
                  <a:cxn ang="0">
                    <a:pos x="31" y="53"/>
                  </a:cxn>
                  <a:cxn ang="0">
                    <a:pos x="60" y="52"/>
                  </a:cxn>
                  <a:cxn ang="0">
                    <a:pos x="75" y="59"/>
                  </a:cxn>
                  <a:cxn ang="0">
                    <a:pos x="75" y="59"/>
                  </a:cxn>
                  <a:cxn ang="0">
                    <a:pos x="105" y="58"/>
                  </a:cxn>
                  <a:cxn ang="0">
                    <a:pos x="106" y="53"/>
                  </a:cxn>
                  <a:cxn ang="0">
                    <a:pos x="92" y="37"/>
                  </a:cxn>
                </a:cxnLst>
                <a:rect l="0" t="0" r="r" b="b"/>
                <a:pathLst>
                  <a:path w="141" h="59">
                    <a:moveTo>
                      <a:pt x="128" y="33"/>
                    </a:moveTo>
                    <a:cubicBezTo>
                      <a:pt x="128" y="33"/>
                      <a:pt x="127" y="33"/>
                      <a:pt x="126" y="33"/>
                    </a:cubicBezTo>
                    <a:cubicBezTo>
                      <a:pt x="126" y="27"/>
                      <a:pt x="120" y="21"/>
                      <a:pt x="114" y="22"/>
                    </a:cubicBezTo>
                    <a:cubicBezTo>
                      <a:pt x="112" y="22"/>
                      <a:pt x="111" y="22"/>
                      <a:pt x="110" y="22"/>
                    </a:cubicBezTo>
                    <a:cubicBezTo>
                      <a:pt x="108" y="13"/>
                      <a:pt x="100" y="7"/>
                      <a:pt x="90" y="8"/>
                    </a:cubicBezTo>
                    <a:cubicBezTo>
                      <a:pt x="83" y="8"/>
                      <a:pt x="77" y="11"/>
                      <a:pt x="74" y="17"/>
                    </a:cubicBezTo>
                    <a:cubicBezTo>
                      <a:pt x="72" y="16"/>
                      <a:pt x="70" y="15"/>
                      <a:pt x="68" y="15"/>
                    </a:cubicBezTo>
                    <a:cubicBezTo>
                      <a:pt x="66" y="6"/>
                      <a:pt x="58" y="0"/>
                      <a:pt x="48" y="1"/>
                    </a:cubicBezTo>
                    <a:cubicBezTo>
                      <a:pt x="39" y="1"/>
                      <a:pt x="31" y="8"/>
                      <a:pt x="29" y="17"/>
                    </a:cubicBezTo>
                    <a:cubicBezTo>
                      <a:pt x="28" y="16"/>
                      <a:pt x="27" y="16"/>
                      <a:pt x="26" y="16"/>
                    </a:cubicBezTo>
                    <a:cubicBezTo>
                      <a:pt x="19" y="16"/>
                      <a:pt x="14" y="22"/>
                      <a:pt x="14" y="29"/>
                    </a:cubicBezTo>
                    <a:cubicBezTo>
                      <a:pt x="13" y="29"/>
                      <a:pt x="13" y="29"/>
                      <a:pt x="12" y="29"/>
                    </a:cubicBezTo>
                    <a:cubicBezTo>
                      <a:pt x="5" y="29"/>
                      <a:pt x="0" y="34"/>
                      <a:pt x="0" y="41"/>
                    </a:cubicBezTo>
                    <a:cubicBezTo>
                      <a:pt x="0" y="48"/>
                      <a:pt x="6" y="53"/>
                      <a:pt x="12" y="53"/>
                    </a:cubicBezTo>
                    <a:cubicBezTo>
                      <a:pt x="12" y="53"/>
                      <a:pt x="12" y="53"/>
                      <a:pt x="12" y="53"/>
                    </a:cubicBezTo>
                    <a:cubicBezTo>
                      <a:pt x="25" y="53"/>
                      <a:pt x="25" y="53"/>
                      <a:pt x="25" y="53"/>
                    </a:cubicBezTo>
                    <a:cubicBezTo>
                      <a:pt x="27" y="49"/>
                      <a:pt x="31" y="47"/>
                      <a:pt x="36" y="47"/>
                    </a:cubicBezTo>
                    <a:cubicBezTo>
                      <a:pt x="36" y="47"/>
                      <a:pt x="36" y="47"/>
                      <a:pt x="36" y="47"/>
                    </a:cubicBezTo>
                    <a:cubicBezTo>
                      <a:pt x="37" y="40"/>
                      <a:pt x="42" y="35"/>
                      <a:pt x="50" y="35"/>
                    </a:cubicBezTo>
                    <a:cubicBezTo>
                      <a:pt x="50" y="35"/>
                      <a:pt x="51" y="35"/>
                      <a:pt x="52" y="35"/>
                    </a:cubicBezTo>
                    <a:cubicBezTo>
                      <a:pt x="54" y="26"/>
                      <a:pt x="62" y="20"/>
                      <a:pt x="72" y="19"/>
                    </a:cubicBezTo>
                    <a:cubicBezTo>
                      <a:pt x="82" y="19"/>
                      <a:pt x="90" y="25"/>
                      <a:pt x="94" y="33"/>
                    </a:cubicBezTo>
                    <a:cubicBezTo>
                      <a:pt x="103" y="35"/>
                      <a:pt x="109" y="43"/>
                      <a:pt x="110" y="53"/>
                    </a:cubicBezTo>
                    <a:cubicBezTo>
                      <a:pt x="110" y="55"/>
                      <a:pt x="110" y="57"/>
                      <a:pt x="109" y="58"/>
                    </a:cubicBezTo>
                    <a:cubicBezTo>
                      <a:pt x="130" y="58"/>
                      <a:pt x="130" y="58"/>
                      <a:pt x="130" y="58"/>
                    </a:cubicBezTo>
                    <a:cubicBezTo>
                      <a:pt x="130" y="58"/>
                      <a:pt x="130" y="58"/>
                      <a:pt x="130" y="58"/>
                    </a:cubicBezTo>
                    <a:cubicBezTo>
                      <a:pt x="136" y="57"/>
                      <a:pt x="141" y="51"/>
                      <a:pt x="141" y="45"/>
                    </a:cubicBezTo>
                    <a:cubicBezTo>
                      <a:pt x="141" y="38"/>
                      <a:pt x="135" y="33"/>
                      <a:pt x="128" y="33"/>
                    </a:cubicBezTo>
                    <a:close/>
                    <a:moveTo>
                      <a:pt x="92" y="37"/>
                    </a:moveTo>
                    <a:cubicBezTo>
                      <a:pt x="90" y="37"/>
                      <a:pt x="90" y="37"/>
                      <a:pt x="90" y="37"/>
                    </a:cubicBezTo>
                    <a:cubicBezTo>
                      <a:pt x="90" y="36"/>
                      <a:pt x="90" y="36"/>
                      <a:pt x="90" y="36"/>
                    </a:cubicBezTo>
                    <a:cubicBezTo>
                      <a:pt x="88" y="28"/>
                      <a:pt x="80" y="23"/>
                      <a:pt x="72" y="23"/>
                    </a:cubicBezTo>
                    <a:cubicBezTo>
                      <a:pt x="64" y="24"/>
                      <a:pt x="57" y="30"/>
                      <a:pt x="55" y="38"/>
                    </a:cubicBezTo>
                    <a:cubicBezTo>
                      <a:pt x="55" y="40"/>
                      <a:pt x="55" y="40"/>
                      <a:pt x="55" y="40"/>
                    </a:cubicBezTo>
                    <a:cubicBezTo>
                      <a:pt x="53" y="39"/>
                      <a:pt x="53" y="39"/>
                      <a:pt x="53" y="39"/>
                    </a:cubicBezTo>
                    <a:cubicBezTo>
                      <a:pt x="52" y="39"/>
                      <a:pt x="51" y="39"/>
                      <a:pt x="50" y="39"/>
                    </a:cubicBezTo>
                    <a:cubicBezTo>
                      <a:pt x="44" y="39"/>
                      <a:pt x="40" y="44"/>
                      <a:pt x="40" y="49"/>
                    </a:cubicBezTo>
                    <a:cubicBezTo>
                      <a:pt x="40" y="52"/>
                      <a:pt x="40" y="52"/>
                      <a:pt x="40" y="52"/>
                    </a:cubicBezTo>
                    <a:cubicBezTo>
                      <a:pt x="37" y="51"/>
                      <a:pt x="37" y="51"/>
                      <a:pt x="37" y="51"/>
                    </a:cubicBezTo>
                    <a:cubicBezTo>
                      <a:pt x="37" y="51"/>
                      <a:pt x="36" y="51"/>
                      <a:pt x="36" y="51"/>
                    </a:cubicBezTo>
                    <a:cubicBezTo>
                      <a:pt x="34" y="51"/>
                      <a:pt x="32" y="52"/>
                      <a:pt x="31" y="53"/>
                    </a:cubicBezTo>
                    <a:cubicBezTo>
                      <a:pt x="60" y="52"/>
                      <a:pt x="60" y="52"/>
                      <a:pt x="60" y="52"/>
                    </a:cubicBezTo>
                    <a:cubicBezTo>
                      <a:pt x="64" y="56"/>
                      <a:pt x="69" y="59"/>
                      <a:pt x="75" y="59"/>
                    </a:cubicBezTo>
                    <a:cubicBezTo>
                      <a:pt x="75" y="59"/>
                      <a:pt x="75" y="59"/>
                      <a:pt x="75" y="59"/>
                    </a:cubicBezTo>
                    <a:cubicBezTo>
                      <a:pt x="105" y="58"/>
                      <a:pt x="105" y="58"/>
                      <a:pt x="105" y="58"/>
                    </a:cubicBezTo>
                    <a:cubicBezTo>
                      <a:pt x="105" y="57"/>
                      <a:pt x="106" y="55"/>
                      <a:pt x="106" y="53"/>
                    </a:cubicBezTo>
                    <a:cubicBezTo>
                      <a:pt x="105" y="45"/>
                      <a:pt x="99" y="38"/>
                      <a:pt x="92" y="37"/>
                    </a:cubicBezTo>
                    <a:close/>
                  </a:path>
                </a:pathLst>
              </a:custGeom>
              <a:solidFill>
                <a:srgbClr val="FFFFFF"/>
              </a:solidFill>
              <a:ln w="9525">
                <a:noFill/>
                <a:round/>
              </a:ln>
            </p:spPr>
            <p:txBody>
              <a:bodyPr anchor="ctr"/>
              <a:lstStyle/>
              <a:p>
                <a:pPr algn="ctr"/>
                <a:endParaRPr sz="2400">
                  <a:solidFill>
                    <a:srgbClr val="000000"/>
                  </a:solidFill>
                </a:endParaRPr>
              </a:p>
            </p:txBody>
          </p:sp>
        </p:grpSp>
        <p:grpSp>
          <p:nvGrpSpPr>
            <p:cNvPr id="16" name="Group 113"/>
            <p:cNvGrpSpPr/>
            <p:nvPr/>
          </p:nvGrpSpPr>
          <p:grpSpPr>
            <a:xfrm>
              <a:off x="4295704" y="3262650"/>
              <a:ext cx="179561" cy="191434"/>
              <a:chOff x="4281488" y="3530600"/>
              <a:chExt cx="192087" cy="204788"/>
            </a:xfrm>
          </p:grpSpPr>
          <p:sp>
            <p:nvSpPr>
              <p:cNvPr id="62" name="Freeform: Shape 114"/>
              <p:cNvSpPr/>
              <p:nvPr/>
            </p:nvSpPr>
            <p:spPr bwMode="auto">
              <a:xfrm>
                <a:off x="4300538" y="3551238"/>
                <a:ext cx="93663" cy="93663"/>
              </a:xfrm>
              <a:custGeom>
                <a:avLst/>
                <a:gdLst/>
                <a:ahLst/>
                <a:cxnLst>
                  <a:cxn ang="0">
                    <a:pos x="48" y="47"/>
                  </a:cxn>
                  <a:cxn ang="0">
                    <a:pos x="55" y="47"/>
                  </a:cxn>
                  <a:cxn ang="0">
                    <a:pos x="57" y="42"/>
                  </a:cxn>
                  <a:cxn ang="0">
                    <a:pos x="54" y="36"/>
                  </a:cxn>
                  <a:cxn ang="0">
                    <a:pos x="60" y="32"/>
                  </a:cxn>
                  <a:cxn ang="0">
                    <a:pos x="60" y="27"/>
                  </a:cxn>
                  <a:cxn ang="0">
                    <a:pos x="54" y="23"/>
                  </a:cxn>
                  <a:cxn ang="0">
                    <a:pos x="57" y="17"/>
                  </a:cxn>
                  <a:cxn ang="0">
                    <a:pos x="54" y="13"/>
                  </a:cxn>
                  <a:cxn ang="0">
                    <a:pos x="47" y="12"/>
                  </a:cxn>
                  <a:cxn ang="0">
                    <a:pos x="47" y="5"/>
                  </a:cxn>
                  <a:cxn ang="0">
                    <a:pos x="42" y="3"/>
                  </a:cxn>
                  <a:cxn ang="0">
                    <a:pos x="36" y="6"/>
                  </a:cxn>
                  <a:cxn ang="0">
                    <a:pos x="32" y="0"/>
                  </a:cxn>
                  <a:cxn ang="0">
                    <a:pos x="27" y="0"/>
                  </a:cxn>
                  <a:cxn ang="0">
                    <a:pos x="23" y="6"/>
                  </a:cxn>
                  <a:cxn ang="0">
                    <a:pos x="17" y="3"/>
                  </a:cxn>
                  <a:cxn ang="0">
                    <a:pos x="12" y="6"/>
                  </a:cxn>
                  <a:cxn ang="0">
                    <a:pos x="12" y="13"/>
                  </a:cxn>
                  <a:cxn ang="0">
                    <a:pos x="5" y="13"/>
                  </a:cxn>
                  <a:cxn ang="0">
                    <a:pos x="3" y="18"/>
                  </a:cxn>
                  <a:cxn ang="0">
                    <a:pos x="6" y="24"/>
                  </a:cxn>
                  <a:cxn ang="0">
                    <a:pos x="0" y="28"/>
                  </a:cxn>
                  <a:cxn ang="0">
                    <a:pos x="0" y="33"/>
                  </a:cxn>
                  <a:cxn ang="0">
                    <a:pos x="6" y="37"/>
                  </a:cxn>
                  <a:cxn ang="0">
                    <a:pos x="3" y="43"/>
                  </a:cxn>
                  <a:cxn ang="0">
                    <a:pos x="6" y="48"/>
                  </a:cxn>
                  <a:cxn ang="0">
                    <a:pos x="13" y="48"/>
                  </a:cxn>
                  <a:cxn ang="0">
                    <a:pos x="13" y="55"/>
                  </a:cxn>
                  <a:cxn ang="0">
                    <a:pos x="18" y="58"/>
                  </a:cxn>
                  <a:cxn ang="0">
                    <a:pos x="24" y="54"/>
                  </a:cxn>
                  <a:cxn ang="0">
                    <a:pos x="28" y="60"/>
                  </a:cxn>
                  <a:cxn ang="0">
                    <a:pos x="33" y="60"/>
                  </a:cxn>
                  <a:cxn ang="0">
                    <a:pos x="37" y="54"/>
                  </a:cxn>
                  <a:cxn ang="0">
                    <a:pos x="43" y="57"/>
                  </a:cxn>
                  <a:cxn ang="0">
                    <a:pos x="47" y="54"/>
                  </a:cxn>
                  <a:cxn ang="0">
                    <a:pos x="48" y="47"/>
                  </a:cxn>
                  <a:cxn ang="0">
                    <a:pos x="15" y="45"/>
                  </a:cxn>
                  <a:cxn ang="0">
                    <a:pos x="15" y="16"/>
                  </a:cxn>
                  <a:cxn ang="0">
                    <a:pos x="44" y="15"/>
                  </a:cxn>
                  <a:cxn ang="0">
                    <a:pos x="45" y="45"/>
                  </a:cxn>
                  <a:cxn ang="0">
                    <a:pos x="15" y="45"/>
                  </a:cxn>
                </a:cxnLst>
                <a:rect l="0" t="0" r="r" b="b"/>
                <a:pathLst>
                  <a:path w="60" h="60">
                    <a:moveTo>
                      <a:pt x="48" y="47"/>
                    </a:moveTo>
                    <a:cubicBezTo>
                      <a:pt x="50" y="45"/>
                      <a:pt x="53" y="45"/>
                      <a:pt x="55" y="47"/>
                    </a:cubicBezTo>
                    <a:cubicBezTo>
                      <a:pt x="56" y="46"/>
                      <a:pt x="57" y="44"/>
                      <a:pt x="57" y="42"/>
                    </a:cubicBezTo>
                    <a:cubicBezTo>
                      <a:pt x="55" y="41"/>
                      <a:pt x="53" y="39"/>
                      <a:pt x="54" y="36"/>
                    </a:cubicBezTo>
                    <a:cubicBezTo>
                      <a:pt x="55" y="34"/>
                      <a:pt x="57" y="32"/>
                      <a:pt x="60" y="32"/>
                    </a:cubicBezTo>
                    <a:cubicBezTo>
                      <a:pt x="60" y="31"/>
                      <a:pt x="60" y="29"/>
                      <a:pt x="60" y="27"/>
                    </a:cubicBezTo>
                    <a:cubicBezTo>
                      <a:pt x="57" y="28"/>
                      <a:pt x="54" y="26"/>
                      <a:pt x="54" y="23"/>
                    </a:cubicBezTo>
                    <a:cubicBezTo>
                      <a:pt x="53" y="21"/>
                      <a:pt x="54" y="18"/>
                      <a:pt x="57" y="17"/>
                    </a:cubicBezTo>
                    <a:cubicBezTo>
                      <a:pt x="56" y="16"/>
                      <a:pt x="55" y="14"/>
                      <a:pt x="54" y="13"/>
                    </a:cubicBezTo>
                    <a:cubicBezTo>
                      <a:pt x="52" y="14"/>
                      <a:pt x="49" y="14"/>
                      <a:pt x="47" y="12"/>
                    </a:cubicBezTo>
                    <a:cubicBezTo>
                      <a:pt x="45" y="10"/>
                      <a:pt x="45" y="7"/>
                      <a:pt x="47" y="5"/>
                    </a:cubicBezTo>
                    <a:cubicBezTo>
                      <a:pt x="45" y="4"/>
                      <a:pt x="44" y="4"/>
                      <a:pt x="42" y="3"/>
                    </a:cubicBezTo>
                    <a:cubicBezTo>
                      <a:pt x="41" y="5"/>
                      <a:pt x="39" y="7"/>
                      <a:pt x="36" y="6"/>
                    </a:cubicBezTo>
                    <a:cubicBezTo>
                      <a:pt x="33" y="5"/>
                      <a:pt x="32" y="3"/>
                      <a:pt x="32" y="0"/>
                    </a:cubicBezTo>
                    <a:cubicBezTo>
                      <a:pt x="30" y="0"/>
                      <a:pt x="29" y="0"/>
                      <a:pt x="27" y="0"/>
                    </a:cubicBezTo>
                    <a:cubicBezTo>
                      <a:pt x="27" y="3"/>
                      <a:pt x="26" y="6"/>
                      <a:pt x="23" y="6"/>
                    </a:cubicBezTo>
                    <a:cubicBezTo>
                      <a:pt x="21" y="7"/>
                      <a:pt x="18" y="6"/>
                      <a:pt x="17" y="3"/>
                    </a:cubicBezTo>
                    <a:cubicBezTo>
                      <a:pt x="15" y="4"/>
                      <a:pt x="14" y="5"/>
                      <a:pt x="12" y="6"/>
                    </a:cubicBezTo>
                    <a:cubicBezTo>
                      <a:pt x="14" y="8"/>
                      <a:pt x="14" y="11"/>
                      <a:pt x="12" y="13"/>
                    </a:cubicBezTo>
                    <a:cubicBezTo>
                      <a:pt x="10" y="15"/>
                      <a:pt x="7" y="15"/>
                      <a:pt x="5" y="13"/>
                    </a:cubicBezTo>
                    <a:cubicBezTo>
                      <a:pt x="4" y="15"/>
                      <a:pt x="3" y="16"/>
                      <a:pt x="3" y="18"/>
                    </a:cubicBezTo>
                    <a:cubicBezTo>
                      <a:pt x="5" y="19"/>
                      <a:pt x="7" y="21"/>
                      <a:pt x="6" y="24"/>
                    </a:cubicBezTo>
                    <a:cubicBezTo>
                      <a:pt x="5" y="27"/>
                      <a:pt x="3" y="28"/>
                      <a:pt x="0" y="28"/>
                    </a:cubicBezTo>
                    <a:cubicBezTo>
                      <a:pt x="0" y="30"/>
                      <a:pt x="0" y="31"/>
                      <a:pt x="0" y="33"/>
                    </a:cubicBezTo>
                    <a:cubicBezTo>
                      <a:pt x="3" y="33"/>
                      <a:pt x="5" y="34"/>
                      <a:pt x="6" y="37"/>
                    </a:cubicBezTo>
                    <a:cubicBezTo>
                      <a:pt x="7" y="40"/>
                      <a:pt x="5" y="42"/>
                      <a:pt x="3" y="43"/>
                    </a:cubicBezTo>
                    <a:cubicBezTo>
                      <a:pt x="4" y="45"/>
                      <a:pt x="5" y="46"/>
                      <a:pt x="6" y="48"/>
                    </a:cubicBezTo>
                    <a:cubicBezTo>
                      <a:pt x="8" y="46"/>
                      <a:pt x="11" y="46"/>
                      <a:pt x="13" y="48"/>
                    </a:cubicBezTo>
                    <a:cubicBezTo>
                      <a:pt x="15" y="50"/>
                      <a:pt x="15" y="53"/>
                      <a:pt x="13" y="55"/>
                    </a:cubicBezTo>
                    <a:cubicBezTo>
                      <a:pt x="15" y="56"/>
                      <a:pt x="16" y="57"/>
                      <a:pt x="18" y="58"/>
                    </a:cubicBezTo>
                    <a:cubicBezTo>
                      <a:pt x="19" y="55"/>
                      <a:pt x="21" y="54"/>
                      <a:pt x="24" y="54"/>
                    </a:cubicBezTo>
                    <a:cubicBezTo>
                      <a:pt x="26" y="55"/>
                      <a:pt x="28" y="57"/>
                      <a:pt x="28" y="60"/>
                    </a:cubicBezTo>
                    <a:cubicBezTo>
                      <a:pt x="29" y="60"/>
                      <a:pt x="31" y="60"/>
                      <a:pt x="33" y="60"/>
                    </a:cubicBezTo>
                    <a:cubicBezTo>
                      <a:pt x="33" y="57"/>
                      <a:pt x="34" y="55"/>
                      <a:pt x="37" y="54"/>
                    </a:cubicBezTo>
                    <a:cubicBezTo>
                      <a:pt x="39" y="53"/>
                      <a:pt x="42" y="55"/>
                      <a:pt x="43" y="57"/>
                    </a:cubicBezTo>
                    <a:cubicBezTo>
                      <a:pt x="44" y="56"/>
                      <a:pt x="46" y="55"/>
                      <a:pt x="47" y="54"/>
                    </a:cubicBezTo>
                    <a:cubicBezTo>
                      <a:pt x="46" y="52"/>
                      <a:pt x="46" y="49"/>
                      <a:pt x="48" y="47"/>
                    </a:cubicBezTo>
                    <a:close/>
                    <a:moveTo>
                      <a:pt x="15" y="45"/>
                    </a:moveTo>
                    <a:cubicBezTo>
                      <a:pt x="7" y="37"/>
                      <a:pt x="7" y="24"/>
                      <a:pt x="15" y="16"/>
                    </a:cubicBezTo>
                    <a:cubicBezTo>
                      <a:pt x="23" y="7"/>
                      <a:pt x="36" y="7"/>
                      <a:pt x="44" y="15"/>
                    </a:cubicBezTo>
                    <a:cubicBezTo>
                      <a:pt x="53" y="23"/>
                      <a:pt x="53" y="36"/>
                      <a:pt x="45" y="45"/>
                    </a:cubicBezTo>
                    <a:cubicBezTo>
                      <a:pt x="37" y="53"/>
                      <a:pt x="24" y="53"/>
                      <a:pt x="15" y="45"/>
                    </a:cubicBezTo>
                    <a:close/>
                  </a:path>
                </a:pathLst>
              </a:custGeom>
              <a:solidFill>
                <a:srgbClr val="FFFFFF"/>
              </a:solidFill>
              <a:ln w="9525">
                <a:noFill/>
                <a:round/>
              </a:ln>
            </p:spPr>
            <p:txBody>
              <a:bodyPr anchor="ctr"/>
              <a:lstStyle/>
              <a:p>
                <a:pPr algn="ctr"/>
                <a:endParaRPr sz="2400">
                  <a:solidFill>
                    <a:srgbClr val="000000"/>
                  </a:solidFill>
                </a:endParaRPr>
              </a:p>
            </p:txBody>
          </p:sp>
          <p:sp>
            <p:nvSpPr>
              <p:cNvPr id="63" name="Freeform: Shape 115"/>
              <p:cNvSpPr/>
              <p:nvPr/>
            </p:nvSpPr>
            <p:spPr bwMode="auto">
              <a:xfrm>
                <a:off x="4357688" y="3622675"/>
                <a:ext cx="93663" cy="95250"/>
              </a:xfrm>
              <a:custGeom>
                <a:avLst/>
                <a:gdLst/>
                <a:ahLst/>
                <a:cxnLst>
                  <a:cxn ang="0">
                    <a:pos x="48" y="47"/>
                  </a:cxn>
                  <a:cxn ang="0">
                    <a:pos x="55" y="46"/>
                  </a:cxn>
                  <a:cxn ang="0">
                    <a:pos x="58" y="42"/>
                  </a:cxn>
                  <a:cxn ang="0">
                    <a:pos x="54" y="36"/>
                  </a:cxn>
                  <a:cxn ang="0">
                    <a:pos x="60" y="32"/>
                  </a:cxn>
                  <a:cxn ang="0">
                    <a:pos x="60" y="26"/>
                  </a:cxn>
                  <a:cxn ang="0">
                    <a:pos x="54" y="23"/>
                  </a:cxn>
                  <a:cxn ang="0">
                    <a:pos x="57" y="17"/>
                  </a:cxn>
                  <a:cxn ang="0">
                    <a:pos x="54" y="12"/>
                  </a:cxn>
                  <a:cxn ang="0">
                    <a:pos x="47" y="12"/>
                  </a:cxn>
                  <a:cxn ang="0">
                    <a:pos x="47" y="5"/>
                  </a:cxn>
                  <a:cxn ang="0">
                    <a:pos x="42" y="2"/>
                  </a:cxn>
                  <a:cxn ang="0">
                    <a:pos x="36" y="5"/>
                  </a:cxn>
                  <a:cxn ang="0">
                    <a:pos x="32" y="0"/>
                  </a:cxn>
                  <a:cxn ang="0">
                    <a:pos x="27" y="0"/>
                  </a:cxn>
                  <a:cxn ang="0">
                    <a:pos x="23" y="6"/>
                  </a:cxn>
                  <a:cxn ang="0">
                    <a:pos x="17" y="3"/>
                  </a:cxn>
                  <a:cxn ang="0">
                    <a:pos x="13" y="5"/>
                  </a:cxn>
                  <a:cxn ang="0">
                    <a:pos x="12" y="12"/>
                  </a:cxn>
                  <a:cxn ang="0">
                    <a:pos x="5" y="13"/>
                  </a:cxn>
                  <a:cxn ang="0">
                    <a:pos x="3" y="17"/>
                  </a:cxn>
                  <a:cxn ang="0">
                    <a:pos x="6" y="23"/>
                  </a:cxn>
                  <a:cxn ang="0">
                    <a:pos x="0" y="27"/>
                  </a:cxn>
                  <a:cxn ang="0">
                    <a:pos x="0" y="33"/>
                  </a:cxn>
                  <a:cxn ang="0">
                    <a:pos x="6" y="36"/>
                  </a:cxn>
                  <a:cxn ang="0">
                    <a:pos x="3" y="43"/>
                  </a:cxn>
                  <a:cxn ang="0">
                    <a:pos x="6" y="47"/>
                  </a:cxn>
                  <a:cxn ang="0">
                    <a:pos x="13" y="47"/>
                  </a:cxn>
                  <a:cxn ang="0">
                    <a:pos x="13" y="54"/>
                  </a:cxn>
                  <a:cxn ang="0">
                    <a:pos x="18" y="57"/>
                  </a:cxn>
                  <a:cxn ang="0">
                    <a:pos x="24" y="54"/>
                  </a:cxn>
                  <a:cxn ang="0">
                    <a:pos x="28" y="59"/>
                  </a:cxn>
                  <a:cxn ang="0">
                    <a:pos x="33" y="59"/>
                  </a:cxn>
                  <a:cxn ang="0">
                    <a:pos x="37" y="53"/>
                  </a:cxn>
                  <a:cxn ang="0">
                    <a:pos x="43" y="57"/>
                  </a:cxn>
                  <a:cxn ang="0">
                    <a:pos x="48" y="54"/>
                  </a:cxn>
                  <a:cxn ang="0">
                    <a:pos x="48" y="47"/>
                  </a:cxn>
                  <a:cxn ang="0">
                    <a:pos x="16" y="45"/>
                  </a:cxn>
                  <a:cxn ang="0">
                    <a:pos x="15" y="15"/>
                  </a:cxn>
                  <a:cxn ang="0">
                    <a:pos x="45" y="14"/>
                  </a:cxn>
                  <a:cxn ang="0">
                    <a:pos x="45" y="44"/>
                  </a:cxn>
                  <a:cxn ang="0">
                    <a:pos x="16" y="45"/>
                  </a:cxn>
                </a:cxnLst>
                <a:rect l="0" t="0" r="r" b="b"/>
                <a:pathLst>
                  <a:path w="60" h="60">
                    <a:moveTo>
                      <a:pt x="48" y="47"/>
                    </a:moveTo>
                    <a:cubicBezTo>
                      <a:pt x="50" y="45"/>
                      <a:pt x="53" y="45"/>
                      <a:pt x="55" y="46"/>
                    </a:cubicBezTo>
                    <a:cubicBezTo>
                      <a:pt x="56" y="45"/>
                      <a:pt x="57" y="43"/>
                      <a:pt x="58" y="42"/>
                    </a:cubicBezTo>
                    <a:cubicBezTo>
                      <a:pt x="55" y="41"/>
                      <a:pt x="54" y="38"/>
                      <a:pt x="54" y="36"/>
                    </a:cubicBezTo>
                    <a:cubicBezTo>
                      <a:pt x="55" y="33"/>
                      <a:pt x="57" y="31"/>
                      <a:pt x="60" y="32"/>
                    </a:cubicBezTo>
                    <a:cubicBezTo>
                      <a:pt x="60" y="30"/>
                      <a:pt x="60" y="28"/>
                      <a:pt x="60" y="26"/>
                    </a:cubicBezTo>
                    <a:cubicBezTo>
                      <a:pt x="57" y="27"/>
                      <a:pt x="55" y="25"/>
                      <a:pt x="54" y="23"/>
                    </a:cubicBezTo>
                    <a:cubicBezTo>
                      <a:pt x="53" y="20"/>
                      <a:pt x="55" y="17"/>
                      <a:pt x="57" y="17"/>
                    </a:cubicBezTo>
                    <a:cubicBezTo>
                      <a:pt x="56" y="15"/>
                      <a:pt x="55" y="13"/>
                      <a:pt x="54" y="12"/>
                    </a:cubicBezTo>
                    <a:cubicBezTo>
                      <a:pt x="52" y="14"/>
                      <a:pt x="49" y="14"/>
                      <a:pt x="47" y="12"/>
                    </a:cubicBezTo>
                    <a:cubicBezTo>
                      <a:pt x="46" y="10"/>
                      <a:pt x="45" y="7"/>
                      <a:pt x="47" y="5"/>
                    </a:cubicBezTo>
                    <a:cubicBezTo>
                      <a:pt x="46" y="4"/>
                      <a:pt x="44" y="3"/>
                      <a:pt x="42" y="2"/>
                    </a:cubicBezTo>
                    <a:cubicBezTo>
                      <a:pt x="42" y="5"/>
                      <a:pt x="39" y="6"/>
                      <a:pt x="36" y="5"/>
                    </a:cubicBezTo>
                    <a:cubicBezTo>
                      <a:pt x="34" y="5"/>
                      <a:pt x="32" y="2"/>
                      <a:pt x="32" y="0"/>
                    </a:cubicBezTo>
                    <a:cubicBezTo>
                      <a:pt x="31" y="0"/>
                      <a:pt x="29" y="0"/>
                      <a:pt x="27" y="0"/>
                    </a:cubicBezTo>
                    <a:cubicBezTo>
                      <a:pt x="28" y="2"/>
                      <a:pt x="26" y="5"/>
                      <a:pt x="23" y="6"/>
                    </a:cubicBezTo>
                    <a:cubicBezTo>
                      <a:pt x="21" y="6"/>
                      <a:pt x="18" y="5"/>
                      <a:pt x="17" y="3"/>
                    </a:cubicBezTo>
                    <a:cubicBezTo>
                      <a:pt x="16" y="3"/>
                      <a:pt x="14" y="4"/>
                      <a:pt x="13" y="5"/>
                    </a:cubicBezTo>
                    <a:cubicBezTo>
                      <a:pt x="14" y="7"/>
                      <a:pt x="14" y="10"/>
                      <a:pt x="12" y="12"/>
                    </a:cubicBezTo>
                    <a:cubicBezTo>
                      <a:pt x="11" y="14"/>
                      <a:pt x="7" y="14"/>
                      <a:pt x="5" y="13"/>
                    </a:cubicBezTo>
                    <a:cubicBezTo>
                      <a:pt x="4" y="14"/>
                      <a:pt x="4" y="16"/>
                      <a:pt x="3" y="17"/>
                    </a:cubicBezTo>
                    <a:cubicBezTo>
                      <a:pt x="5" y="18"/>
                      <a:pt x="7" y="21"/>
                      <a:pt x="6" y="23"/>
                    </a:cubicBezTo>
                    <a:cubicBezTo>
                      <a:pt x="5" y="26"/>
                      <a:pt x="3" y="28"/>
                      <a:pt x="0" y="27"/>
                    </a:cubicBezTo>
                    <a:cubicBezTo>
                      <a:pt x="0" y="29"/>
                      <a:pt x="0" y="31"/>
                      <a:pt x="0" y="33"/>
                    </a:cubicBezTo>
                    <a:cubicBezTo>
                      <a:pt x="3" y="32"/>
                      <a:pt x="6" y="34"/>
                      <a:pt x="6" y="36"/>
                    </a:cubicBezTo>
                    <a:cubicBezTo>
                      <a:pt x="7" y="39"/>
                      <a:pt x="6" y="42"/>
                      <a:pt x="3" y="43"/>
                    </a:cubicBezTo>
                    <a:cubicBezTo>
                      <a:pt x="4" y="44"/>
                      <a:pt x="5" y="46"/>
                      <a:pt x="6" y="47"/>
                    </a:cubicBezTo>
                    <a:cubicBezTo>
                      <a:pt x="8" y="45"/>
                      <a:pt x="11" y="45"/>
                      <a:pt x="13" y="47"/>
                    </a:cubicBezTo>
                    <a:cubicBezTo>
                      <a:pt x="15" y="49"/>
                      <a:pt x="15" y="52"/>
                      <a:pt x="13" y="54"/>
                    </a:cubicBezTo>
                    <a:cubicBezTo>
                      <a:pt x="15" y="55"/>
                      <a:pt x="16" y="56"/>
                      <a:pt x="18" y="57"/>
                    </a:cubicBezTo>
                    <a:cubicBezTo>
                      <a:pt x="19" y="54"/>
                      <a:pt x="21" y="53"/>
                      <a:pt x="24" y="54"/>
                    </a:cubicBezTo>
                    <a:cubicBezTo>
                      <a:pt x="27" y="54"/>
                      <a:pt x="28" y="57"/>
                      <a:pt x="28" y="59"/>
                    </a:cubicBezTo>
                    <a:cubicBezTo>
                      <a:pt x="30" y="60"/>
                      <a:pt x="32" y="59"/>
                      <a:pt x="33" y="59"/>
                    </a:cubicBezTo>
                    <a:cubicBezTo>
                      <a:pt x="33" y="57"/>
                      <a:pt x="34" y="54"/>
                      <a:pt x="37" y="53"/>
                    </a:cubicBezTo>
                    <a:cubicBezTo>
                      <a:pt x="40" y="53"/>
                      <a:pt x="42" y="54"/>
                      <a:pt x="43" y="57"/>
                    </a:cubicBezTo>
                    <a:cubicBezTo>
                      <a:pt x="45" y="56"/>
                      <a:pt x="46" y="55"/>
                      <a:pt x="48" y="54"/>
                    </a:cubicBezTo>
                    <a:cubicBezTo>
                      <a:pt x="46" y="52"/>
                      <a:pt x="46" y="49"/>
                      <a:pt x="48" y="47"/>
                    </a:cubicBezTo>
                    <a:close/>
                    <a:moveTo>
                      <a:pt x="16" y="45"/>
                    </a:moveTo>
                    <a:cubicBezTo>
                      <a:pt x="7" y="36"/>
                      <a:pt x="7" y="23"/>
                      <a:pt x="15" y="15"/>
                    </a:cubicBezTo>
                    <a:cubicBezTo>
                      <a:pt x="23" y="7"/>
                      <a:pt x="36" y="6"/>
                      <a:pt x="45" y="14"/>
                    </a:cubicBezTo>
                    <a:cubicBezTo>
                      <a:pt x="53" y="23"/>
                      <a:pt x="53" y="36"/>
                      <a:pt x="45" y="44"/>
                    </a:cubicBezTo>
                    <a:cubicBezTo>
                      <a:pt x="37" y="52"/>
                      <a:pt x="24" y="53"/>
                      <a:pt x="16" y="45"/>
                    </a:cubicBezTo>
                    <a:close/>
                  </a:path>
                </a:pathLst>
              </a:custGeom>
              <a:solidFill>
                <a:srgbClr val="FFFFFF"/>
              </a:solidFill>
              <a:ln w="9525">
                <a:noFill/>
                <a:round/>
              </a:ln>
            </p:spPr>
            <p:txBody>
              <a:bodyPr anchor="ctr"/>
              <a:lstStyle/>
              <a:p>
                <a:pPr algn="ctr"/>
                <a:endParaRPr sz="2400">
                  <a:solidFill>
                    <a:srgbClr val="000000"/>
                  </a:solidFill>
                </a:endParaRPr>
              </a:p>
            </p:txBody>
          </p:sp>
          <p:sp>
            <p:nvSpPr>
              <p:cNvPr id="64" name="Freeform: Shape 116"/>
              <p:cNvSpPr/>
              <p:nvPr/>
            </p:nvSpPr>
            <p:spPr bwMode="auto">
              <a:xfrm>
                <a:off x="4340225" y="3643313"/>
                <a:ext cx="133350" cy="92075"/>
              </a:xfrm>
              <a:custGeom>
                <a:avLst/>
                <a:gdLst/>
                <a:ahLst/>
                <a:cxnLst>
                  <a:cxn ang="0">
                    <a:pos x="41" y="58"/>
                  </a:cxn>
                  <a:cxn ang="0">
                    <a:pos x="82" y="22"/>
                  </a:cxn>
                  <a:cxn ang="0">
                    <a:pos x="85" y="22"/>
                  </a:cxn>
                  <a:cxn ang="0">
                    <a:pos x="82" y="0"/>
                  </a:cxn>
                  <a:cxn ang="0">
                    <a:pos x="76" y="22"/>
                  </a:cxn>
                  <a:cxn ang="0">
                    <a:pos x="78" y="22"/>
                  </a:cxn>
                  <a:cxn ang="0">
                    <a:pos x="68" y="43"/>
                  </a:cxn>
                  <a:cxn ang="0">
                    <a:pos x="41" y="54"/>
                  </a:cxn>
                  <a:cxn ang="0">
                    <a:pos x="15" y="43"/>
                  </a:cxn>
                  <a:cxn ang="0">
                    <a:pos x="4" y="16"/>
                  </a:cxn>
                  <a:cxn ang="0">
                    <a:pos x="0" y="16"/>
                  </a:cxn>
                  <a:cxn ang="0">
                    <a:pos x="41" y="58"/>
                  </a:cxn>
                </a:cxnLst>
                <a:rect l="0" t="0" r="r" b="b"/>
                <a:pathLst>
                  <a:path w="85" h="58">
                    <a:moveTo>
                      <a:pt x="41" y="58"/>
                    </a:moveTo>
                    <a:cubicBezTo>
                      <a:pt x="62" y="58"/>
                      <a:pt x="79" y="42"/>
                      <a:pt x="82" y="22"/>
                    </a:cubicBezTo>
                    <a:cubicBezTo>
                      <a:pt x="85" y="22"/>
                      <a:pt x="85" y="22"/>
                      <a:pt x="85" y="22"/>
                    </a:cubicBezTo>
                    <a:cubicBezTo>
                      <a:pt x="82" y="0"/>
                      <a:pt x="82" y="0"/>
                      <a:pt x="82" y="0"/>
                    </a:cubicBezTo>
                    <a:cubicBezTo>
                      <a:pt x="76" y="22"/>
                      <a:pt x="76" y="22"/>
                      <a:pt x="76" y="22"/>
                    </a:cubicBezTo>
                    <a:cubicBezTo>
                      <a:pt x="78" y="22"/>
                      <a:pt x="78" y="22"/>
                      <a:pt x="78" y="22"/>
                    </a:cubicBezTo>
                    <a:cubicBezTo>
                      <a:pt x="77" y="30"/>
                      <a:pt x="73" y="37"/>
                      <a:pt x="68" y="43"/>
                    </a:cubicBezTo>
                    <a:cubicBezTo>
                      <a:pt x="61" y="49"/>
                      <a:pt x="52" y="54"/>
                      <a:pt x="41" y="54"/>
                    </a:cubicBezTo>
                    <a:cubicBezTo>
                      <a:pt x="31" y="54"/>
                      <a:pt x="22" y="49"/>
                      <a:pt x="15" y="43"/>
                    </a:cubicBezTo>
                    <a:cubicBezTo>
                      <a:pt x="8" y="36"/>
                      <a:pt x="4" y="27"/>
                      <a:pt x="4" y="16"/>
                    </a:cubicBezTo>
                    <a:cubicBezTo>
                      <a:pt x="0" y="16"/>
                      <a:pt x="0" y="16"/>
                      <a:pt x="0" y="16"/>
                    </a:cubicBezTo>
                    <a:cubicBezTo>
                      <a:pt x="0" y="39"/>
                      <a:pt x="19" y="58"/>
                      <a:pt x="41" y="58"/>
                    </a:cubicBezTo>
                    <a:close/>
                  </a:path>
                </a:pathLst>
              </a:custGeom>
              <a:solidFill>
                <a:srgbClr val="FFFFFF"/>
              </a:solidFill>
              <a:ln w="9525">
                <a:noFill/>
                <a:round/>
              </a:ln>
            </p:spPr>
            <p:txBody>
              <a:bodyPr anchor="ctr"/>
              <a:lstStyle/>
              <a:p>
                <a:pPr algn="ctr"/>
                <a:endParaRPr sz="2400">
                  <a:solidFill>
                    <a:srgbClr val="000000"/>
                  </a:solidFill>
                </a:endParaRPr>
              </a:p>
            </p:txBody>
          </p:sp>
          <p:sp>
            <p:nvSpPr>
              <p:cNvPr id="65" name="Freeform: Shape 117"/>
              <p:cNvSpPr/>
              <p:nvPr/>
            </p:nvSpPr>
            <p:spPr bwMode="auto">
              <a:xfrm>
                <a:off x="4281488" y="3530600"/>
                <a:ext cx="88900" cy="133350"/>
              </a:xfrm>
              <a:custGeom>
                <a:avLst/>
                <a:gdLst/>
                <a:ahLst/>
                <a:cxnLst>
                  <a:cxn ang="0">
                    <a:pos x="0" y="44"/>
                  </a:cxn>
                  <a:cxn ang="0">
                    <a:pos x="35" y="3"/>
                  </a:cxn>
                  <a:cxn ang="0">
                    <a:pos x="35" y="0"/>
                  </a:cxn>
                  <a:cxn ang="0">
                    <a:pos x="57" y="3"/>
                  </a:cxn>
                  <a:cxn ang="0">
                    <a:pos x="36" y="8"/>
                  </a:cxn>
                  <a:cxn ang="0">
                    <a:pos x="35" y="7"/>
                  </a:cxn>
                  <a:cxn ang="0">
                    <a:pos x="15" y="17"/>
                  </a:cxn>
                  <a:cxn ang="0">
                    <a:pos x="4" y="44"/>
                  </a:cxn>
                  <a:cxn ang="0">
                    <a:pos x="15" y="70"/>
                  </a:cxn>
                  <a:cxn ang="0">
                    <a:pos x="42" y="81"/>
                  </a:cxn>
                  <a:cxn ang="0">
                    <a:pos x="42" y="85"/>
                  </a:cxn>
                  <a:cxn ang="0">
                    <a:pos x="0" y="44"/>
                  </a:cxn>
                </a:cxnLst>
                <a:rect l="0" t="0" r="r" b="b"/>
                <a:pathLst>
                  <a:path w="57" h="85">
                    <a:moveTo>
                      <a:pt x="0" y="44"/>
                    </a:moveTo>
                    <a:cubicBezTo>
                      <a:pt x="0" y="23"/>
                      <a:pt x="15" y="5"/>
                      <a:pt x="35" y="3"/>
                    </a:cubicBezTo>
                    <a:cubicBezTo>
                      <a:pt x="35" y="0"/>
                      <a:pt x="35" y="0"/>
                      <a:pt x="35" y="0"/>
                    </a:cubicBezTo>
                    <a:cubicBezTo>
                      <a:pt x="57" y="3"/>
                      <a:pt x="57" y="3"/>
                      <a:pt x="57" y="3"/>
                    </a:cubicBezTo>
                    <a:cubicBezTo>
                      <a:pt x="36" y="8"/>
                      <a:pt x="36" y="8"/>
                      <a:pt x="36" y="8"/>
                    </a:cubicBezTo>
                    <a:cubicBezTo>
                      <a:pt x="35" y="7"/>
                      <a:pt x="35" y="7"/>
                      <a:pt x="35" y="7"/>
                    </a:cubicBezTo>
                    <a:cubicBezTo>
                      <a:pt x="27" y="8"/>
                      <a:pt x="20" y="12"/>
                      <a:pt x="15" y="17"/>
                    </a:cubicBezTo>
                    <a:cubicBezTo>
                      <a:pt x="8" y="24"/>
                      <a:pt x="4" y="33"/>
                      <a:pt x="4" y="44"/>
                    </a:cubicBezTo>
                    <a:cubicBezTo>
                      <a:pt x="4" y="54"/>
                      <a:pt x="8" y="63"/>
                      <a:pt x="15" y="70"/>
                    </a:cubicBezTo>
                    <a:cubicBezTo>
                      <a:pt x="22" y="77"/>
                      <a:pt x="31" y="81"/>
                      <a:pt x="42" y="81"/>
                    </a:cubicBezTo>
                    <a:cubicBezTo>
                      <a:pt x="42" y="85"/>
                      <a:pt x="42" y="85"/>
                      <a:pt x="42" y="85"/>
                    </a:cubicBezTo>
                    <a:cubicBezTo>
                      <a:pt x="19" y="85"/>
                      <a:pt x="0" y="67"/>
                      <a:pt x="0" y="44"/>
                    </a:cubicBezTo>
                    <a:close/>
                  </a:path>
                </a:pathLst>
              </a:custGeom>
              <a:solidFill>
                <a:srgbClr val="FFFFFF"/>
              </a:solidFill>
              <a:ln w="9525">
                <a:noFill/>
                <a:round/>
              </a:ln>
            </p:spPr>
            <p:txBody>
              <a:bodyPr anchor="ctr"/>
              <a:lstStyle/>
              <a:p>
                <a:pPr algn="ctr"/>
                <a:endParaRPr sz="2400">
                  <a:solidFill>
                    <a:srgbClr val="000000"/>
                  </a:solidFill>
                </a:endParaRPr>
              </a:p>
            </p:txBody>
          </p:sp>
        </p:grpSp>
        <p:grpSp>
          <p:nvGrpSpPr>
            <p:cNvPr id="17" name="Group 183"/>
            <p:cNvGrpSpPr/>
            <p:nvPr/>
          </p:nvGrpSpPr>
          <p:grpSpPr>
            <a:xfrm>
              <a:off x="4605853" y="1832097"/>
              <a:ext cx="265632" cy="197369"/>
              <a:chOff x="4613275" y="2000250"/>
              <a:chExt cx="284163" cy="211138"/>
            </a:xfrm>
          </p:grpSpPr>
          <p:sp>
            <p:nvSpPr>
              <p:cNvPr id="59" name="Freeform: Shape 184"/>
              <p:cNvSpPr/>
              <p:nvPr/>
            </p:nvSpPr>
            <p:spPr bwMode="auto">
              <a:xfrm>
                <a:off x="4613275" y="2000250"/>
                <a:ext cx="212725" cy="141288"/>
              </a:xfrm>
              <a:custGeom>
                <a:avLst/>
                <a:gdLst/>
                <a:ahLst/>
                <a:cxnLst>
                  <a:cxn ang="0">
                    <a:pos x="132" y="0"/>
                  </a:cxn>
                  <a:cxn ang="0">
                    <a:pos x="4" y="0"/>
                  </a:cxn>
                  <a:cxn ang="0">
                    <a:pos x="0" y="5"/>
                  </a:cxn>
                  <a:cxn ang="0">
                    <a:pos x="0" y="70"/>
                  </a:cxn>
                  <a:cxn ang="0">
                    <a:pos x="4" y="74"/>
                  </a:cxn>
                  <a:cxn ang="0">
                    <a:pos x="60" y="74"/>
                  </a:cxn>
                  <a:cxn ang="0">
                    <a:pos x="60" y="83"/>
                  </a:cxn>
                  <a:cxn ang="0">
                    <a:pos x="60" y="84"/>
                  </a:cxn>
                  <a:cxn ang="0">
                    <a:pos x="49" y="87"/>
                  </a:cxn>
                  <a:cxn ang="0">
                    <a:pos x="68" y="90"/>
                  </a:cxn>
                  <a:cxn ang="0">
                    <a:pos x="87" y="87"/>
                  </a:cxn>
                  <a:cxn ang="0">
                    <a:pos x="76" y="84"/>
                  </a:cxn>
                  <a:cxn ang="0">
                    <a:pos x="76" y="83"/>
                  </a:cxn>
                  <a:cxn ang="0">
                    <a:pos x="76" y="74"/>
                  </a:cxn>
                  <a:cxn ang="0">
                    <a:pos x="132" y="74"/>
                  </a:cxn>
                  <a:cxn ang="0">
                    <a:pos x="136" y="70"/>
                  </a:cxn>
                  <a:cxn ang="0">
                    <a:pos x="136" y="5"/>
                  </a:cxn>
                  <a:cxn ang="0">
                    <a:pos x="132" y="0"/>
                  </a:cxn>
                  <a:cxn ang="0">
                    <a:pos x="132" y="65"/>
                  </a:cxn>
                  <a:cxn ang="0">
                    <a:pos x="128" y="69"/>
                  </a:cxn>
                  <a:cxn ang="0">
                    <a:pos x="8" y="69"/>
                  </a:cxn>
                  <a:cxn ang="0">
                    <a:pos x="4" y="65"/>
                  </a:cxn>
                  <a:cxn ang="0">
                    <a:pos x="4" y="9"/>
                  </a:cxn>
                  <a:cxn ang="0">
                    <a:pos x="8" y="5"/>
                  </a:cxn>
                  <a:cxn ang="0">
                    <a:pos x="128" y="5"/>
                  </a:cxn>
                  <a:cxn ang="0">
                    <a:pos x="132" y="9"/>
                  </a:cxn>
                  <a:cxn ang="0">
                    <a:pos x="132" y="65"/>
                  </a:cxn>
                </a:cxnLst>
                <a:rect l="0" t="0" r="r" b="b"/>
                <a:pathLst>
                  <a:path w="136" h="90">
                    <a:moveTo>
                      <a:pt x="132" y="0"/>
                    </a:moveTo>
                    <a:cubicBezTo>
                      <a:pt x="4" y="0"/>
                      <a:pt x="4" y="0"/>
                      <a:pt x="4" y="0"/>
                    </a:cubicBezTo>
                    <a:cubicBezTo>
                      <a:pt x="2" y="0"/>
                      <a:pt x="0" y="2"/>
                      <a:pt x="0" y="5"/>
                    </a:cubicBezTo>
                    <a:cubicBezTo>
                      <a:pt x="0" y="70"/>
                      <a:pt x="0" y="70"/>
                      <a:pt x="0" y="70"/>
                    </a:cubicBezTo>
                    <a:cubicBezTo>
                      <a:pt x="0" y="72"/>
                      <a:pt x="2" y="74"/>
                      <a:pt x="4" y="74"/>
                    </a:cubicBezTo>
                    <a:cubicBezTo>
                      <a:pt x="60" y="74"/>
                      <a:pt x="60" y="74"/>
                      <a:pt x="60" y="74"/>
                    </a:cubicBezTo>
                    <a:cubicBezTo>
                      <a:pt x="60" y="83"/>
                      <a:pt x="60" y="83"/>
                      <a:pt x="60" y="83"/>
                    </a:cubicBezTo>
                    <a:cubicBezTo>
                      <a:pt x="60" y="83"/>
                      <a:pt x="60" y="84"/>
                      <a:pt x="60" y="84"/>
                    </a:cubicBezTo>
                    <a:cubicBezTo>
                      <a:pt x="54" y="84"/>
                      <a:pt x="49" y="86"/>
                      <a:pt x="49" y="87"/>
                    </a:cubicBezTo>
                    <a:cubicBezTo>
                      <a:pt x="49" y="89"/>
                      <a:pt x="58" y="90"/>
                      <a:pt x="68" y="90"/>
                    </a:cubicBezTo>
                    <a:cubicBezTo>
                      <a:pt x="79" y="90"/>
                      <a:pt x="87" y="89"/>
                      <a:pt x="87" y="87"/>
                    </a:cubicBezTo>
                    <a:cubicBezTo>
                      <a:pt x="87" y="86"/>
                      <a:pt x="83" y="84"/>
                      <a:pt x="76" y="84"/>
                    </a:cubicBezTo>
                    <a:cubicBezTo>
                      <a:pt x="76" y="84"/>
                      <a:pt x="76" y="83"/>
                      <a:pt x="76" y="83"/>
                    </a:cubicBezTo>
                    <a:cubicBezTo>
                      <a:pt x="76" y="74"/>
                      <a:pt x="76" y="74"/>
                      <a:pt x="76" y="74"/>
                    </a:cubicBezTo>
                    <a:cubicBezTo>
                      <a:pt x="132" y="74"/>
                      <a:pt x="132" y="74"/>
                      <a:pt x="132" y="74"/>
                    </a:cubicBezTo>
                    <a:cubicBezTo>
                      <a:pt x="134" y="74"/>
                      <a:pt x="136" y="72"/>
                      <a:pt x="136" y="70"/>
                    </a:cubicBezTo>
                    <a:cubicBezTo>
                      <a:pt x="136" y="5"/>
                      <a:pt x="136" y="5"/>
                      <a:pt x="136" y="5"/>
                    </a:cubicBezTo>
                    <a:cubicBezTo>
                      <a:pt x="136" y="2"/>
                      <a:pt x="134" y="0"/>
                      <a:pt x="132" y="0"/>
                    </a:cubicBezTo>
                    <a:close/>
                    <a:moveTo>
                      <a:pt x="132" y="65"/>
                    </a:moveTo>
                    <a:cubicBezTo>
                      <a:pt x="132" y="67"/>
                      <a:pt x="130" y="69"/>
                      <a:pt x="128" y="69"/>
                    </a:cubicBezTo>
                    <a:cubicBezTo>
                      <a:pt x="8" y="69"/>
                      <a:pt x="8" y="69"/>
                      <a:pt x="8" y="69"/>
                    </a:cubicBezTo>
                    <a:cubicBezTo>
                      <a:pt x="6" y="69"/>
                      <a:pt x="4" y="67"/>
                      <a:pt x="4" y="65"/>
                    </a:cubicBezTo>
                    <a:cubicBezTo>
                      <a:pt x="4" y="9"/>
                      <a:pt x="4" y="9"/>
                      <a:pt x="4" y="9"/>
                    </a:cubicBezTo>
                    <a:cubicBezTo>
                      <a:pt x="4" y="7"/>
                      <a:pt x="6" y="5"/>
                      <a:pt x="8" y="5"/>
                    </a:cubicBezTo>
                    <a:cubicBezTo>
                      <a:pt x="128" y="5"/>
                      <a:pt x="128" y="5"/>
                      <a:pt x="128" y="5"/>
                    </a:cubicBezTo>
                    <a:cubicBezTo>
                      <a:pt x="130" y="5"/>
                      <a:pt x="132" y="7"/>
                      <a:pt x="132" y="9"/>
                    </a:cubicBezTo>
                    <a:lnTo>
                      <a:pt x="132" y="65"/>
                    </a:lnTo>
                    <a:close/>
                  </a:path>
                </a:pathLst>
              </a:custGeom>
              <a:solidFill>
                <a:srgbClr val="FFFFFF"/>
              </a:solidFill>
              <a:ln w="9525">
                <a:noFill/>
                <a:round/>
              </a:ln>
            </p:spPr>
            <p:txBody>
              <a:bodyPr anchor="ctr"/>
              <a:lstStyle/>
              <a:p>
                <a:pPr algn="ctr"/>
                <a:endParaRPr sz="2400">
                  <a:solidFill>
                    <a:srgbClr val="000000"/>
                  </a:solidFill>
                </a:endParaRPr>
              </a:p>
            </p:txBody>
          </p:sp>
          <p:sp>
            <p:nvSpPr>
              <p:cNvPr id="60" name="Freeform: Shape 185"/>
              <p:cNvSpPr/>
              <p:nvPr/>
            </p:nvSpPr>
            <p:spPr bwMode="auto">
              <a:xfrm>
                <a:off x="4835525" y="2024063"/>
                <a:ext cx="61913" cy="117475"/>
              </a:xfrm>
              <a:custGeom>
                <a:avLst/>
                <a:gdLst/>
                <a:ahLst/>
                <a:cxnLst>
                  <a:cxn ang="0">
                    <a:pos x="35" y="0"/>
                  </a:cxn>
                  <a:cxn ang="0">
                    <a:pos x="4" y="0"/>
                  </a:cxn>
                  <a:cxn ang="0">
                    <a:pos x="0" y="4"/>
                  </a:cxn>
                  <a:cxn ang="0">
                    <a:pos x="0" y="71"/>
                  </a:cxn>
                  <a:cxn ang="0">
                    <a:pos x="4" y="75"/>
                  </a:cxn>
                  <a:cxn ang="0">
                    <a:pos x="35" y="75"/>
                  </a:cxn>
                  <a:cxn ang="0">
                    <a:pos x="39" y="71"/>
                  </a:cxn>
                  <a:cxn ang="0">
                    <a:pos x="39" y="4"/>
                  </a:cxn>
                  <a:cxn ang="0">
                    <a:pos x="35" y="0"/>
                  </a:cxn>
                  <a:cxn ang="0">
                    <a:pos x="33" y="44"/>
                  </a:cxn>
                  <a:cxn ang="0">
                    <a:pos x="29" y="48"/>
                  </a:cxn>
                  <a:cxn ang="0">
                    <a:pos x="26" y="44"/>
                  </a:cxn>
                  <a:cxn ang="0">
                    <a:pos x="26" y="42"/>
                  </a:cxn>
                  <a:cxn ang="0">
                    <a:pos x="29" y="39"/>
                  </a:cxn>
                  <a:cxn ang="0">
                    <a:pos x="33" y="42"/>
                  </a:cxn>
                  <a:cxn ang="0">
                    <a:pos x="33" y="44"/>
                  </a:cxn>
                  <a:cxn ang="0">
                    <a:pos x="32" y="31"/>
                  </a:cxn>
                  <a:cxn ang="0">
                    <a:pos x="6" y="31"/>
                  </a:cxn>
                  <a:cxn ang="0">
                    <a:pos x="4" y="29"/>
                  </a:cxn>
                  <a:cxn ang="0">
                    <a:pos x="6" y="28"/>
                  </a:cxn>
                  <a:cxn ang="0">
                    <a:pos x="32" y="28"/>
                  </a:cxn>
                  <a:cxn ang="0">
                    <a:pos x="34" y="29"/>
                  </a:cxn>
                  <a:cxn ang="0">
                    <a:pos x="32" y="31"/>
                  </a:cxn>
                  <a:cxn ang="0">
                    <a:pos x="32" y="25"/>
                  </a:cxn>
                  <a:cxn ang="0">
                    <a:pos x="6" y="25"/>
                  </a:cxn>
                  <a:cxn ang="0">
                    <a:pos x="4" y="23"/>
                  </a:cxn>
                  <a:cxn ang="0">
                    <a:pos x="6" y="21"/>
                  </a:cxn>
                  <a:cxn ang="0">
                    <a:pos x="32" y="21"/>
                  </a:cxn>
                  <a:cxn ang="0">
                    <a:pos x="34" y="23"/>
                  </a:cxn>
                  <a:cxn ang="0">
                    <a:pos x="32" y="25"/>
                  </a:cxn>
                  <a:cxn ang="0">
                    <a:pos x="32" y="18"/>
                  </a:cxn>
                  <a:cxn ang="0">
                    <a:pos x="6" y="18"/>
                  </a:cxn>
                  <a:cxn ang="0">
                    <a:pos x="4" y="16"/>
                  </a:cxn>
                  <a:cxn ang="0">
                    <a:pos x="6" y="14"/>
                  </a:cxn>
                  <a:cxn ang="0">
                    <a:pos x="32" y="14"/>
                  </a:cxn>
                  <a:cxn ang="0">
                    <a:pos x="34" y="16"/>
                  </a:cxn>
                  <a:cxn ang="0">
                    <a:pos x="32" y="18"/>
                  </a:cxn>
                  <a:cxn ang="0">
                    <a:pos x="32" y="12"/>
                  </a:cxn>
                  <a:cxn ang="0">
                    <a:pos x="6" y="12"/>
                  </a:cxn>
                  <a:cxn ang="0">
                    <a:pos x="4" y="10"/>
                  </a:cxn>
                  <a:cxn ang="0">
                    <a:pos x="6" y="8"/>
                  </a:cxn>
                  <a:cxn ang="0">
                    <a:pos x="32" y="8"/>
                  </a:cxn>
                  <a:cxn ang="0">
                    <a:pos x="34" y="10"/>
                  </a:cxn>
                  <a:cxn ang="0">
                    <a:pos x="32" y="12"/>
                  </a:cxn>
                </a:cxnLst>
                <a:rect l="0" t="0" r="r" b="b"/>
                <a:pathLst>
                  <a:path w="39" h="75">
                    <a:moveTo>
                      <a:pt x="35" y="0"/>
                    </a:moveTo>
                    <a:cubicBezTo>
                      <a:pt x="4" y="0"/>
                      <a:pt x="4" y="0"/>
                      <a:pt x="4" y="0"/>
                    </a:cubicBezTo>
                    <a:cubicBezTo>
                      <a:pt x="1" y="0"/>
                      <a:pt x="0" y="2"/>
                      <a:pt x="0" y="4"/>
                    </a:cubicBezTo>
                    <a:cubicBezTo>
                      <a:pt x="0" y="71"/>
                      <a:pt x="0" y="71"/>
                      <a:pt x="0" y="71"/>
                    </a:cubicBezTo>
                    <a:cubicBezTo>
                      <a:pt x="0" y="74"/>
                      <a:pt x="1" y="75"/>
                      <a:pt x="4" y="75"/>
                    </a:cubicBezTo>
                    <a:cubicBezTo>
                      <a:pt x="35" y="75"/>
                      <a:pt x="35" y="75"/>
                      <a:pt x="35" y="75"/>
                    </a:cubicBezTo>
                    <a:cubicBezTo>
                      <a:pt x="37" y="75"/>
                      <a:pt x="39" y="74"/>
                      <a:pt x="39" y="71"/>
                    </a:cubicBezTo>
                    <a:cubicBezTo>
                      <a:pt x="39" y="4"/>
                      <a:pt x="39" y="4"/>
                      <a:pt x="39" y="4"/>
                    </a:cubicBezTo>
                    <a:cubicBezTo>
                      <a:pt x="39" y="2"/>
                      <a:pt x="37" y="0"/>
                      <a:pt x="35" y="0"/>
                    </a:cubicBezTo>
                    <a:close/>
                    <a:moveTo>
                      <a:pt x="33" y="44"/>
                    </a:moveTo>
                    <a:cubicBezTo>
                      <a:pt x="33" y="46"/>
                      <a:pt x="31" y="48"/>
                      <a:pt x="29" y="48"/>
                    </a:cubicBezTo>
                    <a:cubicBezTo>
                      <a:pt x="28" y="48"/>
                      <a:pt x="26" y="46"/>
                      <a:pt x="26" y="44"/>
                    </a:cubicBezTo>
                    <a:cubicBezTo>
                      <a:pt x="26" y="42"/>
                      <a:pt x="26" y="42"/>
                      <a:pt x="26" y="42"/>
                    </a:cubicBezTo>
                    <a:cubicBezTo>
                      <a:pt x="26" y="41"/>
                      <a:pt x="28" y="39"/>
                      <a:pt x="29" y="39"/>
                    </a:cubicBezTo>
                    <a:cubicBezTo>
                      <a:pt x="31" y="39"/>
                      <a:pt x="33" y="41"/>
                      <a:pt x="33" y="42"/>
                    </a:cubicBezTo>
                    <a:lnTo>
                      <a:pt x="33" y="44"/>
                    </a:lnTo>
                    <a:close/>
                    <a:moveTo>
                      <a:pt x="32" y="31"/>
                    </a:moveTo>
                    <a:cubicBezTo>
                      <a:pt x="6" y="31"/>
                      <a:pt x="6" y="31"/>
                      <a:pt x="6" y="31"/>
                    </a:cubicBezTo>
                    <a:cubicBezTo>
                      <a:pt x="5" y="31"/>
                      <a:pt x="4" y="30"/>
                      <a:pt x="4" y="29"/>
                    </a:cubicBezTo>
                    <a:cubicBezTo>
                      <a:pt x="4" y="28"/>
                      <a:pt x="5" y="28"/>
                      <a:pt x="6" y="28"/>
                    </a:cubicBezTo>
                    <a:cubicBezTo>
                      <a:pt x="32" y="28"/>
                      <a:pt x="32" y="28"/>
                      <a:pt x="32" y="28"/>
                    </a:cubicBezTo>
                    <a:cubicBezTo>
                      <a:pt x="33" y="28"/>
                      <a:pt x="34" y="28"/>
                      <a:pt x="34" y="29"/>
                    </a:cubicBezTo>
                    <a:cubicBezTo>
                      <a:pt x="34" y="30"/>
                      <a:pt x="33" y="31"/>
                      <a:pt x="32" y="31"/>
                    </a:cubicBezTo>
                    <a:close/>
                    <a:moveTo>
                      <a:pt x="32" y="25"/>
                    </a:moveTo>
                    <a:cubicBezTo>
                      <a:pt x="6" y="25"/>
                      <a:pt x="6" y="25"/>
                      <a:pt x="6" y="25"/>
                    </a:cubicBezTo>
                    <a:cubicBezTo>
                      <a:pt x="5" y="25"/>
                      <a:pt x="4" y="24"/>
                      <a:pt x="4" y="23"/>
                    </a:cubicBezTo>
                    <a:cubicBezTo>
                      <a:pt x="4" y="22"/>
                      <a:pt x="5" y="21"/>
                      <a:pt x="6" y="21"/>
                    </a:cubicBezTo>
                    <a:cubicBezTo>
                      <a:pt x="32" y="21"/>
                      <a:pt x="32" y="21"/>
                      <a:pt x="32" y="21"/>
                    </a:cubicBezTo>
                    <a:cubicBezTo>
                      <a:pt x="33" y="21"/>
                      <a:pt x="34" y="22"/>
                      <a:pt x="34" y="23"/>
                    </a:cubicBezTo>
                    <a:cubicBezTo>
                      <a:pt x="34" y="24"/>
                      <a:pt x="33" y="25"/>
                      <a:pt x="32" y="25"/>
                    </a:cubicBezTo>
                    <a:close/>
                    <a:moveTo>
                      <a:pt x="32" y="18"/>
                    </a:moveTo>
                    <a:cubicBezTo>
                      <a:pt x="6" y="18"/>
                      <a:pt x="6" y="18"/>
                      <a:pt x="6" y="18"/>
                    </a:cubicBezTo>
                    <a:cubicBezTo>
                      <a:pt x="5" y="18"/>
                      <a:pt x="4" y="17"/>
                      <a:pt x="4" y="16"/>
                    </a:cubicBezTo>
                    <a:cubicBezTo>
                      <a:pt x="4" y="15"/>
                      <a:pt x="5" y="14"/>
                      <a:pt x="6" y="14"/>
                    </a:cubicBezTo>
                    <a:cubicBezTo>
                      <a:pt x="32" y="14"/>
                      <a:pt x="32" y="14"/>
                      <a:pt x="32" y="14"/>
                    </a:cubicBezTo>
                    <a:cubicBezTo>
                      <a:pt x="33" y="14"/>
                      <a:pt x="34" y="15"/>
                      <a:pt x="34" y="16"/>
                    </a:cubicBezTo>
                    <a:cubicBezTo>
                      <a:pt x="34" y="17"/>
                      <a:pt x="33" y="18"/>
                      <a:pt x="32" y="18"/>
                    </a:cubicBezTo>
                    <a:close/>
                    <a:moveTo>
                      <a:pt x="32" y="12"/>
                    </a:moveTo>
                    <a:cubicBezTo>
                      <a:pt x="6" y="12"/>
                      <a:pt x="6" y="12"/>
                      <a:pt x="6" y="12"/>
                    </a:cubicBezTo>
                    <a:cubicBezTo>
                      <a:pt x="5" y="12"/>
                      <a:pt x="4" y="11"/>
                      <a:pt x="4" y="10"/>
                    </a:cubicBezTo>
                    <a:cubicBezTo>
                      <a:pt x="4" y="9"/>
                      <a:pt x="5" y="8"/>
                      <a:pt x="6" y="8"/>
                    </a:cubicBezTo>
                    <a:cubicBezTo>
                      <a:pt x="32" y="8"/>
                      <a:pt x="32" y="8"/>
                      <a:pt x="32" y="8"/>
                    </a:cubicBezTo>
                    <a:cubicBezTo>
                      <a:pt x="33" y="8"/>
                      <a:pt x="34" y="9"/>
                      <a:pt x="34" y="10"/>
                    </a:cubicBezTo>
                    <a:cubicBezTo>
                      <a:pt x="34" y="11"/>
                      <a:pt x="33" y="12"/>
                      <a:pt x="32" y="12"/>
                    </a:cubicBezTo>
                    <a:close/>
                  </a:path>
                </a:pathLst>
              </a:custGeom>
              <a:solidFill>
                <a:srgbClr val="FFFFFF"/>
              </a:solidFill>
              <a:ln w="9525">
                <a:noFill/>
                <a:round/>
              </a:ln>
            </p:spPr>
            <p:txBody>
              <a:bodyPr anchor="ctr"/>
              <a:lstStyle/>
              <a:p>
                <a:pPr algn="ctr"/>
                <a:endParaRPr sz="2400">
                  <a:solidFill>
                    <a:srgbClr val="000000"/>
                  </a:solidFill>
                </a:endParaRPr>
              </a:p>
            </p:txBody>
          </p:sp>
          <p:sp>
            <p:nvSpPr>
              <p:cNvPr id="61" name="Freeform: Shape 186"/>
              <p:cNvSpPr/>
              <p:nvPr/>
            </p:nvSpPr>
            <p:spPr bwMode="auto">
              <a:xfrm>
                <a:off x="4738688" y="2124075"/>
                <a:ext cx="98425" cy="87313"/>
              </a:xfrm>
              <a:custGeom>
                <a:avLst/>
                <a:gdLst/>
                <a:ahLst/>
                <a:cxnLst>
                  <a:cxn ang="0">
                    <a:pos x="62" y="0"/>
                  </a:cxn>
                  <a:cxn ang="0">
                    <a:pos x="57" y="0"/>
                  </a:cxn>
                  <a:cxn ang="0">
                    <a:pos x="51" y="1"/>
                  </a:cxn>
                  <a:cxn ang="0">
                    <a:pos x="48" y="6"/>
                  </a:cxn>
                  <a:cxn ang="0">
                    <a:pos x="47" y="9"/>
                  </a:cxn>
                  <a:cxn ang="0">
                    <a:pos x="50" y="16"/>
                  </a:cxn>
                  <a:cxn ang="0">
                    <a:pos x="54" y="22"/>
                  </a:cxn>
                  <a:cxn ang="0">
                    <a:pos x="54" y="25"/>
                  </a:cxn>
                  <a:cxn ang="0">
                    <a:pos x="51" y="29"/>
                  </a:cxn>
                  <a:cxn ang="0">
                    <a:pos x="44" y="30"/>
                  </a:cxn>
                  <a:cxn ang="0">
                    <a:pos x="41" y="30"/>
                  </a:cxn>
                  <a:cxn ang="0">
                    <a:pos x="22" y="29"/>
                  </a:cxn>
                  <a:cxn ang="0">
                    <a:pos x="15" y="29"/>
                  </a:cxn>
                  <a:cxn ang="0">
                    <a:pos x="12" y="33"/>
                  </a:cxn>
                  <a:cxn ang="0">
                    <a:pos x="12" y="33"/>
                  </a:cxn>
                  <a:cxn ang="0">
                    <a:pos x="12" y="33"/>
                  </a:cxn>
                  <a:cxn ang="0">
                    <a:pos x="4" y="37"/>
                  </a:cxn>
                  <a:cxn ang="0">
                    <a:pos x="6" y="40"/>
                  </a:cxn>
                  <a:cxn ang="0">
                    <a:pos x="8" y="41"/>
                  </a:cxn>
                  <a:cxn ang="0">
                    <a:pos x="10" y="37"/>
                  </a:cxn>
                  <a:cxn ang="0">
                    <a:pos x="12" y="33"/>
                  </a:cxn>
                  <a:cxn ang="0">
                    <a:pos x="12" y="34"/>
                  </a:cxn>
                  <a:cxn ang="0">
                    <a:pos x="12" y="34"/>
                  </a:cxn>
                  <a:cxn ang="0">
                    <a:pos x="13" y="34"/>
                  </a:cxn>
                  <a:cxn ang="0">
                    <a:pos x="11" y="38"/>
                  </a:cxn>
                  <a:cxn ang="0">
                    <a:pos x="8" y="42"/>
                  </a:cxn>
                  <a:cxn ang="0">
                    <a:pos x="14" y="43"/>
                  </a:cxn>
                  <a:cxn ang="0">
                    <a:pos x="15" y="43"/>
                  </a:cxn>
                  <a:cxn ang="0">
                    <a:pos x="13" y="34"/>
                  </a:cxn>
                  <a:cxn ang="0">
                    <a:pos x="13" y="33"/>
                  </a:cxn>
                  <a:cxn ang="0">
                    <a:pos x="16" y="31"/>
                  </a:cxn>
                  <a:cxn ang="0">
                    <a:pos x="22" y="30"/>
                  </a:cxn>
                  <a:cxn ang="0">
                    <a:pos x="41" y="32"/>
                  </a:cxn>
                  <a:cxn ang="0">
                    <a:pos x="44" y="32"/>
                  </a:cxn>
                  <a:cxn ang="0">
                    <a:pos x="52" y="30"/>
                  </a:cxn>
                  <a:cxn ang="0">
                    <a:pos x="56" y="25"/>
                  </a:cxn>
                  <a:cxn ang="0">
                    <a:pos x="55" y="21"/>
                  </a:cxn>
                  <a:cxn ang="0">
                    <a:pos x="51" y="15"/>
                  </a:cxn>
                  <a:cxn ang="0">
                    <a:pos x="48" y="9"/>
                  </a:cxn>
                  <a:cxn ang="0">
                    <a:pos x="49" y="7"/>
                  </a:cxn>
                  <a:cxn ang="0">
                    <a:pos x="52" y="2"/>
                  </a:cxn>
                  <a:cxn ang="0">
                    <a:pos x="57" y="1"/>
                  </a:cxn>
                  <a:cxn ang="0">
                    <a:pos x="62" y="2"/>
                  </a:cxn>
                  <a:cxn ang="0">
                    <a:pos x="63" y="1"/>
                  </a:cxn>
                  <a:cxn ang="0">
                    <a:pos x="62" y="0"/>
                  </a:cxn>
                  <a:cxn ang="0">
                    <a:pos x="5" y="40"/>
                  </a:cxn>
                  <a:cxn ang="0">
                    <a:pos x="3" y="38"/>
                  </a:cxn>
                  <a:cxn ang="0">
                    <a:pos x="2" y="41"/>
                  </a:cxn>
                  <a:cxn ang="0">
                    <a:pos x="4" y="53"/>
                  </a:cxn>
                  <a:cxn ang="0">
                    <a:pos x="14" y="46"/>
                  </a:cxn>
                  <a:cxn ang="0">
                    <a:pos x="14" y="44"/>
                  </a:cxn>
                  <a:cxn ang="0">
                    <a:pos x="14" y="44"/>
                  </a:cxn>
                  <a:cxn ang="0">
                    <a:pos x="5" y="40"/>
                  </a:cxn>
                </a:cxnLst>
                <a:rect l="0" t="0" r="r" b="b"/>
                <a:pathLst>
                  <a:path w="63" h="55">
                    <a:moveTo>
                      <a:pt x="62" y="0"/>
                    </a:moveTo>
                    <a:cubicBezTo>
                      <a:pt x="60" y="0"/>
                      <a:pt x="58" y="0"/>
                      <a:pt x="57" y="0"/>
                    </a:cubicBezTo>
                    <a:cubicBezTo>
                      <a:pt x="55" y="0"/>
                      <a:pt x="53" y="0"/>
                      <a:pt x="51" y="1"/>
                    </a:cubicBezTo>
                    <a:cubicBezTo>
                      <a:pt x="50" y="2"/>
                      <a:pt x="48" y="4"/>
                      <a:pt x="48" y="6"/>
                    </a:cubicBezTo>
                    <a:cubicBezTo>
                      <a:pt x="47" y="7"/>
                      <a:pt x="47" y="8"/>
                      <a:pt x="47" y="9"/>
                    </a:cubicBezTo>
                    <a:cubicBezTo>
                      <a:pt x="47" y="12"/>
                      <a:pt x="48" y="14"/>
                      <a:pt x="50" y="16"/>
                    </a:cubicBezTo>
                    <a:cubicBezTo>
                      <a:pt x="51" y="18"/>
                      <a:pt x="53" y="19"/>
                      <a:pt x="54" y="22"/>
                    </a:cubicBezTo>
                    <a:cubicBezTo>
                      <a:pt x="54" y="23"/>
                      <a:pt x="54" y="24"/>
                      <a:pt x="54" y="25"/>
                    </a:cubicBezTo>
                    <a:cubicBezTo>
                      <a:pt x="54" y="27"/>
                      <a:pt x="53" y="28"/>
                      <a:pt x="51" y="29"/>
                    </a:cubicBezTo>
                    <a:cubicBezTo>
                      <a:pt x="49" y="30"/>
                      <a:pt x="46" y="30"/>
                      <a:pt x="44" y="30"/>
                    </a:cubicBezTo>
                    <a:cubicBezTo>
                      <a:pt x="43" y="30"/>
                      <a:pt x="42" y="30"/>
                      <a:pt x="41" y="30"/>
                    </a:cubicBezTo>
                    <a:cubicBezTo>
                      <a:pt x="35" y="30"/>
                      <a:pt x="28" y="29"/>
                      <a:pt x="22" y="29"/>
                    </a:cubicBezTo>
                    <a:cubicBezTo>
                      <a:pt x="19" y="29"/>
                      <a:pt x="17" y="29"/>
                      <a:pt x="15" y="29"/>
                    </a:cubicBezTo>
                    <a:cubicBezTo>
                      <a:pt x="14" y="30"/>
                      <a:pt x="12" y="31"/>
                      <a:pt x="12" y="33"/>
                    </a:cubicBezTo>
                    <a:cubicBezTo>
                      <a:pt x="12" y="33"/>
                      <a:pt x="12" y="33"/>
                      <a:pt x="12" y="33"/>
                    </a:cubicBezTo>
                    <a:cubicBezTo>
                      <a:pt x="12" y="33"/>
                      <a:pt x="12" y="33"/>
                      <a:pt x="12" y="33"/>
                    </a:cubicBezTo>
                    <a:cubicBezTo>
                      <a:pt x="9" y="32"/>
                      <a:pt x="6" y="34"/>
                      <a:pt x="4" y="37"/>
                    </a:cubicBezTo>
                    <a:cubicBezTo>
                      <a:pt x="4" y="38"/>
                      <a:pt x="5" y="39"/>
                      <a:pt x="6" y="40"/>
                    </a:cubicBezTo>
                    <a:cubicBezTo>
                      <a:pt x="6" y="40"/>
                      <a:pt x="7" y="41"/>
                      <a:pt x="8" y="41"/>
                    </a:cubicBezTo>
                    <a:cubicBezTo>
                      <a:pt x="8" y="41"/>
                      <a:pt x="9" y="39"/>
                      <a:pt x="10" y="37"/>
                    </a:cubicBezTo>
                    <a:cubicBezTo>
                      <a:pt x="11" y="36"/>
                      <a:pt x="11" y="35"/>
                      <a:pt x="12" y="33"/>
                    </a:cubicBezTo>
                    <a:cubicBezTo>
                      <a:pt x="12" y="34"/>
                      <a:pt x="12" y="34"/>
                      <a:pt x="12" y="34"/>
                    </a:cubicBezTo>
                    <a:cubicBezTo>
                      <a:pt x="12" y="34"/>
                      <a:pt x="12" y="34"/>
                      <a:pt x="12" y="34"/>
                    </a:cubicBezTo>
                    <a:cubicBezTo>
                      <a:pt x="12" y="34"/>
                      <a:pt x="13" y="34"/>
                      <a:pt x="13" y="34"/>
                    </a:cubicBezTo>
                    <a:cubicBezTo>
                      <a:pt x="12" y="35"/>
                      <a:pt x="11" y="36"/>
                      <a:pt x="11" y="38"/>
                    </a:cubicBezTo>
                    <a:cubicBezTo>
                      <a:pt x="10" y="40"/>
                      <a:pt x="9" y="41"/>
                      <a:pt x="8" y="42"/>
                    </a:cubicBezTo>
                    <a:cubicBezTo>
                      <a:pt x="10" y="42"/>
                      <a:pt x="12" y="43"/>
                      <a:pt x="14" y="43"/>
                    </a:cubicBezTo>
                    <a:cubicBezTo>
                      <a:pt x="14" y="43"/>
                      <a:pt x="14" y="43"/>
                      <a:pt x="15" y="43"/>
                    </a:cubicBezTo>
                    <a:cubicBezTo>
                      <a:pt x="15" y="39"/>
                      <a:pt x="15" y="35"/>
                      <a:pt x="13" y="34"/>
                    </a:cubicBezTo>
                    <a:cubicBezTo>
                      <a:pt x="13" y="34"/>
                      <a:pt x="13" y="34"/>
                      <a:pt x="13" y="33"/>
                    </a:cubicBezTo>
                    <a:cubicBezTo>
                      <a:pt x="13" y="32"/>
                      <a:pt x="14" y="31"/>
                      <a:pt x="16" y="31"/>
                    </a:cubicBezTo>
                    <a:cubicBezTo>
                      <a:pt x="17" y="30"/>
                      <a:pt x="19" y="30"/>
                      <a:pt x="22" y="30"/>
                    </a:cubicBezTo>
                    <a:cubicBezTo>
                      <a:pt x="27" y="30"/>
                      <a:pt x="35" y="31"/>
                      <a:pt x="41" y="32"/>
                    </a:cubicBezTo>
                    <a:cubicBezTo>
                      <a:pt x="42" y="32"/>
                      <a:pt x="43" y="32"/>
                      <a:pt x="44" y="32"/>
                    </a:cubicBezTo>
                    <a:cubicBezTo>
                      <a:pt x="46" y="32"/>
                      <a:pt x="49" y="31"/>
                      <a:pt x="52" y="30"/>
                    </a:cubicBezTo>
                    <a:cubicBezTo>
                      <a:pt x="54" y="29"/>
                      <a:pt x="56" y="28"/>
                      <a:pt x="56" y="25"/>
                    </a:cubicBezTo>
                    <a:cubicBezTo>
                      <a:pt x="56" y="24"/>
                      <a:pt x="55" y="23"/>
                      <a:pt x="55" y="21"/>
                    </a:cubicBezTo>
                    <a:cubicBezTo>
                      <a:pt x="54" y="19"/>
                      <a:pt x="52" y="17"/>
                      <a:pt x="51" y="15"/>
                    </a:cubicBezTo>
                    <a:cubicBezTo>
                      <a:pt x="49" y="13"/>
                      <a:pt x="48" y="11"/>
                      <a:pt x="48" y="9"/>
                    </a:cubicBezTo>
                    <a:cubicBezTo>
                      <a:pt x="48" y="8"/>
                      <a:pt x="48" y="8"/>
                      <a:pt x="49" y="7"/>
                    </a:cubicBezTo>
                    <a:cubicBezTo>
                      <a:pt x="50" y="4"/>
                      <a:pt x="51" y="3"/>
                      <a:pt x="52" y="2"/>
                    </a:cubicBezTo>
                    <a:cubicBezTo>
                      <a:pt x="53" y="1"/>
                      <a:pt x="55" y="1"/>
                      <a:pt x="57" y="1"/>
                    </a:cubicBezTo>
                    <a:cubicBezTo>
                      <a:pt x="58" y="1"/>
                      <a:pt x="60" y="1"/>
                      <a:pt x="62" y="2"/>
                    </a:cubicBezTo>
                    <a:cubicBezTo>
                      <a:pt x="62" y="2"/>
                      <a:pt x="63" y="1"/>
                      <a:pt x="63" y="1"/>
                    </a:cubicBezTo>
                    <a:cubicBezTo>
                      <a:pt x="63" y="1"/>
                      <a:pt x="63" y="0"/>
                      <a:pt x="62" y="0"/>
                    </a:cubicBezTo>
                    <a:close/>
                    <a:moveTo>
                      <a:pt x="5" y="40"/>
                    </a:moveTo>
                    <a:cubicBezTo>
                      <a:pt x="4" y="40"/>
                      <a:pt x="4" y="39"/>
                      <a:pt x="3" y="38"/>
                    </a:cubicBezTo>
                    <a:cubicBezTo>
                      <a:pt x="3" y="39"/>
                      <a:pt x="2" y="40"/>
                      <a:pt x="2" y="41"/>
                    </a:cubicBezTo>
                    <a:cubicBezTo>
                      <a:pt x="0" y="46"/>
                      <a:pt x="0" y="52"/>
                      <a:pt x="4" y="53"/>
                    </a:cubicBezTo>
                    <a:cubicBezTo>
                      <a:pt x="7" y="55"/>
                      <a:pt x="12" y="51"/>
                      <a:pt x="14" y="46"/>
                    </a:cubicBezTo>
                    <a:cubicBezTo>
                      <a:pt x="14" y="45"/>
                      <a:pt x="14" y="44"/>
                      <a:pt x="14" y="44"/>
                    </a:cubicBezTo>
                    <a:cubicBezTo>
                      <a:pt x="14" y="44"/>
                      <a:pt x="14" y="44"/>
                      <a:pt x="14" y="44"/>
                    </a:cubicBezTo>
                    <a:cubicBezTo>
                      <a:pt x="10" y="44"/>
                      <a:pt x="7" y="42"/>
                      <a:pt x="5" y="40"/>
                    </a:cubicBezTo>
                    <a:close/>
                  </a:path>
                </a:pathLst>
              </a:custGeom>
              <a:solidFill>
                <a:srgbClr val="FFFFFF"/>
              </a:solidFill>
              <a:ln w="9525">
                <a:noFill/>
                <a:round/>
              </a:ln>
            </p:spPr>
            <p:txBody>
              <a:bodyPr anchor="ctr"/>
              <a:lstStyle/>
              <a:p>
                <a:pPr algn="ctr"/>
                <a:endParaRPr sz="2400">
                  <a:solidFill>
                    <a:srgbClr val="000000"/>
                  </a:solidFill>
                </a:endParaRPr>
              </a:p>
            </p:txBody>
          </p:sp>
        </p:grpSp>
        <p:sp>
          <p:nvSpPr>
            <p:cNvPr id="18" name="Freeform: Shape 187"/>
            <p:cNvSpPr/>
            <p:nvPr/>
          </p:nvSpPr>
          <p:spPr bwMode="auto">
            <a:xfrm>
              <a:off x="5168281" y="2712095"/>
              <a:ext cx="210725" cy="120203"/>
            </a:xfrm>
            <a:custGeom>
              <a:avLst/>
              <a:gdLst/>
              <a:ahLst/>
              <a:cxnLst>
                <a:cxn ang="0">
                  <a:pos x="26" y="3"/>
                </a:cxn>
                <a:cxn ang="0">
                  <a:pos x="7" y="81"/>
                </a:cxn>
                <a:cxn ang="0">
                  <a:pos x="118" y="61"/>
                </a:cxn>
                <a:cxn ang="0">
                  <a:pos x="107" y="56"/>
                </a:cxn>
                <a:cxn ang="0">
                  <a:pos x="111" y="54"/>
                </a:cxn>
                <a:cxn ang="0">
                  <a:pos x="108" y="55"/>
                </a:cxn>
                <a:cxn ang="0">
                  <a:pos x="115" y="54"/>
                </a:cxn>
                <a:cxn ang="0">
                  <a:pos x="118" y="55"/>
                </a:cxn>
                <a:cxn ang="0">
                  <a:pos x="88" y="56"/>
                </a:cxn>
                <a:cxn ang="0">
                  <a:pos x="84" y="54"/>
                </a:cxn>
                <a:cxn ang="0">
                  <a:pos x="81" y="55"/>
                </a:cxn>
                <a:cxn ang="0">
                  <a:pos x="88" y="54"/>
                </a:cxn>
                <a:cxn ang="0">
                  <a:pos x="91" y="55"/>
                </a:cxn>
                <a:cxn ang="0">
                  <a:pos x="98" y="55"/>
                </a:cxn>
                <a:cxn ang="0">
                  <a:pos x="95" y="54"/>
                </a:cxn>
                <a:cxn ang="0">
                  <a:pos x="98" y="55"/>
                </a:cxn>
                <a:cxn ang="0">
                  <a:pos x="101" y="54"/>
                </a:cxn>
                <a:cxn ang="0">
                  <a:pos x="105" y="55"/>
                </a:cxn>
                <a:cxn ang="0">
                  <a:pos x="61" y="56"/>
                </a:cxn>
                <a:cxn ang="0">
                  <a:pos x="55" y="54"/>
                </a:cxn>
                <a:cxn ang="0">
                  <a:pos x="55" y="55"/>
                </a:cxn>
                <a:cxn ang="0">
                  <a:pos x="59" y="54"/>
                </a:cxn>
                <a:cxn ang="0">
                  <a:pos x="65" y="54"/>
                </a:cxn>
                <a:cxn ang="0">
                  <a:pos x="70" y="58"/>
                </a:cxn>
                <a:cxn ang="0">
                  <a:pos x="66" y="54"/>
                </a:cxn>
                <a:cxn ang="0">
                  <a:pos x="71" y="54"/>
                </a:cxn>
                <a:cxn ang="0">
                  <a:pos x="71" y="56"/>
                </a:cxn>
                <a:cxn ang="0">
                  <a:pos x="78" y="54"/>
                </a:cxn>
                <a:cxn ang="0">
                  <a:pos x="73" y="55"/>
                </a:cxn>
                <a:cxn ang="0">
                  <a:pos x="42" y="60"/>
                </a:cxn>
                <a:cxn ang="0">
                  <a:pos x="39" y="55"/>
                </a:cxn>
                <a:cxn ang="0">
                  <a:pos x="44" y="54"/>
                </a:cxn>
                <a:cxn ang="0">
                  <a:pos x="48" y="54"/>
                </a:cxn>
                <a:cxn ang="0">
                  <a:pos x="49" y="55"/>
                </a:cxn>
                <a:cxn ang="0">
                  <a:pos x="33" y="54"/>
                </a:cxn>
                <a:cxn ang="0">
                  <a:pos x="36" y="55"/>
                </a:cxn>
                <a:cxn ang="0">
                  <a:pos x="43" y="55"/>
                </a:cxn>
                <a:cxn ang="0">
                  <a:pos x="34" y="58"/>
                </a:cxn>
                <a:cxn ang="0">
                  <a:pos x="46" y="64"/>
                </a:cxn>
                <a:cxn ang="0">
                  <a:pos x="48" y="61"/>
                </a:cxn>
                <a:cxn ang="0">
                  <a:pos x="62" y="60"/>
                </a:cxn>
                <a:cxn ang="0">
                  <a:pos x="64" y="58"/>
                </a:cxn>
                <a:cxn ang="0">
                  <a:pos x="68" y="61"/>
                </a:cxn>
                <a:cxn ang="0">
                  <a:pos x="78" y="64"/>
                </a:cxn>
                <a:cxn ang="0">
                  <a:pos x="97" y="61"/>
                </a:cxn>
                <a:cxn ang="0">
                  <a:pos x="102" y="61"/>
                </a:cxn>
                <a:cxn ang="0">
                  <a:pos x="102" y="58"/>
                </a:cxn>
                <a:cxn ang="0">
                  <a:pos x="117" y="61"/>
                </a:cxn>
                <a:cxn ang="0">
                  <a:pos x="114" y="5"/>
                </a:cxn>
                <a:cxn ang="0">
                  <a:pos x="26" y="54"/>
                </a:cxn>
                <a:cxn ang="0">
                  <a:pos x="30" y="54"/>
                </a:cxn>
                <a:cxn ang="0">
                  <a:pos x="24" y="55"/>
                </a:cxn>
                <a:cxn ang="0">
                  <a:pos x="19" y="60"/>
                </a:cxn>
                <a:cxn ang="0">
                  <a:pos x="14" y="67"/>
                </a:cxn>
                <a:cxn ang="0">
                  <a:pos x="58" y="72"/>
                </a:cxn>
                <a:cxn ang="0">
                  <a:pos x="55" y="80"/>
                </a:cxn>
                <a:cxn ang="0">
                  <a:pos x="106" y="65"/>
                </a:cxn>
              </a:cxnLst>
              <a:rect l="0" t="0" r="r" b="b"/>
              <a:pathLst>
                <a:path w="144" h="82">
                  <a:moveTo>
                    <a:pt x="143" y="76"/>
                  </a:moveTo>
                  <a:cubicBezTo>
                    <a:pt x="121" y="48"/>
                    <a:pt x="121" y="48"/>
                    <a:pt x="121" y="48"/>
                  </a:cubicBezTo>
                  <a:cubicBezTo>
                    <a:pt x="121" y="48"/>
                    <a:pt x="121" y="47"/>
                    <a:pt x="121" y="47"/>
                  </a:cubicBezTo>
                  <a:cubicBezTo>
                    <a:pt x="121" y="47"/>
                    <a:pt x="122" y="46"/>
                    <a:pt x="122" y="45"/>
                  </a:cubicBezTo>
                  <a:cubicBezTo>
                    <a:pt x="122" y="4"/>
                    <a:pt x="122" y="4"/>
                    <a:pt x="122" y="4"/>
                  </a:cubicBezTo>
                  <a:cubicBezTo>
                    <a:pt x="122" y="2"/>
                    <a:pt x="120" y="0"/>
                    <a:pt x="117" y="0"/>
                  </a:cubicBezTo>
                  <a:cubicBezTo>
                    <a:pt x="31" y="0"/>
                    <a:pt x="31" y="0"/>
                    <a:pt x="31" y="0"/>
                  </a:cubicBezTo>
                  <a:cubicBezTo>
                    <a:pt x="28" y="0"/>
                    <a:pt x="26" y="1"/>
                    <a:pt x="26" y="3"/>
                  </a:cubicBezTo>
                  <a:cubicBezTo>
                    <a:pt x="25" y="45"/>
                    <a:pt x="25" y="45"/>
                    <a:pt x="25" y="45"/>
                  </a:cubicBezTo>
                  <a:cubicBezTo>
                    <a:pt x="25" y="45"/>
                    <a:pt x="26" y="46"/>
                    <a:pt x="27" y="47"/>
                  </a:cubicBezTo>
                  <a:cubicBezTo>
                    <a:pt x="26" y="47"/>
                    <a:pt x="26" y="47"/>
                    <a:pt x="26" y="47"/>
                  </a:cubicBezTo>
                  <a:cubicBezTo>
                    <a:pt x="0" y="75"/>
                    <a:pt x="0" y="75"/>
                    <a:pt x="0" y="75"/>
                  </a:cubicBezTo>
                  <a:cubicBezTo>
                    <a:pt x="0" y="76"/>
                    <a:pt x="0" y="77"/>
                    <a:pt x="0" y="77"/>
                  </a:cubicBezTo>
                  <a:cubicBezTo>
                    <a:pt x="0" y="78"/>
                    <a:pt x="1" y="79"/>
                    <a:pt x="1" y="79"/>
                  </a:cubicBezTo>
                  <a:cubicBezTo>
                    <a:pt x="2" y="80"/>
                    <a:pt x="3" y="80"/>
                    <a:pt x="4" y="81"/>
                  </a:cubicBezTo>
                  <a:cubicBezTo>
                    <a:pt x="5" y="81"/>
                    <a:pt x="6" y="81"/>
                    <a:pt x="7" y="81"/>
                  </a:cubicBezTo>
                  <a:cubicBezTo>
                    <a:pt x="136" y="82"/>
                    <a:pt x="136" y="82"/>
                    <a:pt x="136" y="82"/>
                  </a:cubicBezTo>
                  <a:cubicBezTo>
                    <a:pt x="137" y="82"/>
                    <a:pt x="138" y="82"/>
                    <a:pt x="139" y="81"/>
                  </a:cubicBezTo>
                  <a:cubicBezTo>
                    <a:pt x="140" y="81"/>
                    <a:pt x="141" y="81"/>
                    <a:pt x="142" y="80"/>
                  </a:cubicBezTo>
                  <a:cubicBezTo>
                    <a:pt x="142" y="80"/>
                    <a:pt x="143" y="79"/>
                    <a:pt x="143" y="78"/>
                  </a:cubicBezTo>
                  <a:cubicBezTo>
                    <a:pt x="144" y="78"/>
                    <a:pt x="144" y="77"/>
                    <a:pt x="143" y="76"/>
                  </a:cubicBezTo>
                  <a:close/>
                  <a:moveTo>
                    <a:pt x="129" y="64"/>
                  </a:moveTo>
                  <a:cubicBezTo>
                    <a:pt x="121" y="64"/>
                    <a:pt x="121" y="64"/>
                    <a:pt x="121" y="64"/>
                  </a:cubicBezTo>
                  <a:cubicBezTo>
                    <a:pt x="118" y="61"/>
                    <a:pt x="118" y="61"/>
                    <a:pt x="118" y="61"/>
                  </a:cubicBezTo>
                  <a:cubicBezTo>
                    <a:pt x="113" y="61"/>
                    <a:pt x="113" y="61"/>
                    <a:pt x="113" y="61"/>
                  </a:cubicBezTo>
                  <a:cubicBezTo>
                    <a:pt x="111" y="58"/>
                    <a:pt x="111" y="58"/>
                    <a:pt x="111" y="58"/>
                  </a:cubicBezTo>
                  <a:cubicBezTo>
                    <a:pt x="124" y="58"/>
                    <a:pt x="124" y="58"/>
                    <a:pt x="124" y="58"/>
                  </a:cubicBezTo>
                  <a:lnTo>
                    <a:pt x="129" y="64"/>
                  </a:lnTo>
                  <a:close/>
                  <a:moveTo>
                    <a:pt x="115" y="56"/>
                  </a:moveTo>
                  <a:cubicBezTo>
                    <a:pt x="117" y="58"/>
                    <a:pt x="117" y="58"/>
                    <a:pt x="117" y="58"/>
                  </a:cubicBezTo>
                  <a:cubicBezTo>
                    <a:pt x="109" y="58"/>
                    <a:pt x="109" y="58"/>
                    <a:pt x="109" y="58"/>
                  </a:cubicBezTo>
                  <a:cubicBezTo>
                    <a:pt x="107" y="56"/>
                    <a:pt x="107" y="56"/>
                    <a:pt x="107" y="56"/>
                  </a:cubicBezTo>
                  <a:lnTo>
                    <a:pt x="115" y="56"/>
                  </a:lnTo>
                  <a:close/>
                  <a:moveTo>
                    <a:pt x="107" y="55"/>
                  </a:moveTo>
                  <a:cubicBezTo>
                    <a:pt x="107" y="55"/>
                    <a:pt x="107" y="54"/>
                    <a:pt x="107" y="54"/>
                  </a:cubicBezTo>
                  <a:cubicBezTo>
                    <a:pt x="108" y="54"/>
                    <a:pt x="108" y="54"/>
                    <a:pt x="108" y="54"/>
                  </a:cubicBezTo>
                  <a:cubicBezTo>
                    <a:pt x="108" y="54"/>
                    <a:pt x="108" y="54"/>
                    <a:pt x="109" y="54"/>
                  </a:cubicBezTo>
                  <a:cubicBezTo>
                    <a:pt x="109" y="54"/>
                    <a:pt x="109" y="54"/>
                    <a:pt x="109" y="54"/>
                  </a:cubicBezTo>
                  <a:cubicBezTo>
                    <a:pt x="110" y="54"/>
                    <a:pt x="110" y="54"/>
                    <a:pt x="111" y="54"/>
                  </a:cubicBezTo>
                  <a:cubicBezTo>
                    <a:pt x="111" y="54"/>
                    <a:pt x="111" y="54"/>
                    <a:pt x="111" y="54"/>
                  </a:cubicBezTo>
                  <a:cubicBezTo>
                    <a:pt x="112" y="54"/>
                    <a:pt x="112" y="54"/>
                    <a:pt x="112" y="54"/>
                  </a:cubicBezTo>
                  <a:cubicBezTo>
                    <a:pt x="112" y="54"/>
                    <a:pt x="112" y="55"/>
                    <a:pt x="112" y="55"/>
                  </a:cubicBezTo>
                  <a:cubicBezTo>
                    <a:pt x="113" y="55"/>
                    <a:pt x="113" y="55"/>
                    <a:pt x="112" y="55"/>
                  </a:cubicBezTo>
                  <a:cubicBezTo>
                    <a:pt x="112" y="55"/>
                    <a:pt x="112" y="55"/>
                    <a:pt x="112" y="55"/>
                  </a:cubicBezTo>
                  <a:cubicBezTo>
                    <a:pt x="112" y="55"/>
                    <a:pt x="112" y="55"/>
                    <a:pt x="111" y="55"/>
                  </a:cubicBezTo>
                  <a:cubicBezTo>
                    <a:pt x="111" y="55"/>
                    <a:pt x="111" y="55"/>
                    <a:pt x="110" y="55"/>
                  </a:cubicBezTo>
                  <a:cubicBezTo>
                    <a:pt x="110" y="55"/>
                    <a:pt x="110" y="55"/>
                    <a:pt x="109" y="55"/>
                  </a:cubicBezTo>
                  <a:cubicBezTo>
                    <a:pt x="109" y="55"/>
                    <a:pt x="109" y="55"/>
                    <a:pt x="108" y="55"/>
                  </a:cubicBezTo>
                  <a:cubicBezTo>
                    <a:pt x="108" y="55"/>
                    <a:pt x="108" y="55"/>
                    <a:pt x="108" y="55"/>
                  </a:cubicBezTo>
                  <a:cubicBezTo>
                    <a:pt x="108" y="55"/>
                    <a:pt x="107" y="55"/>
                    <a:pt x="107" y="55"/>
                  </a:cubicBezTo>
                  <a:close/>
                  <a:moveTo>
                    <a:pt x="115" y="55"/>
                  </a:moveTo>
                  <a:cubicBezTo>
                    <a:pt x="115" y="55"/>
                    <a:pt x="115" y="55"/>
                    <a:pt x="115" y="55"/>
                  </a:cubicBezTo>
                  <a:cubicBezTo>
                    <a:pt x="114" y="55"/>
                    <a:pt x="114" y="55"/>
                    <a:pt x="114" y="55"/>
                  </a:cubicBezTo>
                  <a:cubicBezTo>
                    <a:pt x="114" y="55"/>
                    <a:pt x="114" y="54"/>
                    <a:pt x="114" y="54"/>
                  </a:cubicBezTo>
                  <a:cubicBezTo>
                    <a:pt x="114" y="54"/>
                    <a:pt x="114" y="54"/>
                    <a:pt x="115" y="54"/>
                  </a:cubicBezTo>
                  <a:cubicBezTo>
                    <a:pt x="115" y="54"/>
                    <a:pt x="115" y="54"/>
                    <a:pt x="115" y="54"/>
                  </a:cubicBezTo>
                  <a:cubicBezTo>
                    <a:pt x="116" y="54"/>
                    <a:pt x="116" y="54"/>
                    <a:pt x="116" y="54"/>
                  </a:cubicBezTo>
                  <a:cubicBezTo>
                    <a:pt x="117" y="54"/>
                    <a:pt x="117" y="54"/>
                    <a:pt x="117" y="54"/>
                  </a:cubicBezTo>
                  <a:cubicBezTo>
                    <a:pt x="118" y="54"/>
                    <a:pt x="118" y="54"/>
                    <a:pt x="118" y="54"/>
                  </a:cubicBezTo>
                  <a:cubicBezTo>
                    <a:pt x="118" y="54"/>
                    <a:pt x="119" y="54"/>
                    <a:pt x="119" y="54"/>
                  </a:cubicBezTo>
                  <a:cubicBezTo>
                    <a:pt x="119" y="55"/>
                    <a:pt x="119" y="55"/>
                    <a:pt x="119" y="55"/>
                  </a:cubicBezTo>
                  <a:cubicBezTo>
                    <a:pt x="119" y="55"/>
                    <a:pt x="119" y="55"/>
                    <a:pt x="119" y="55"/>
                  </a:cubicBezTo>
                  <a:cubicBezTo>
                    <a:pt x="119" y="55"/>
                    <a:pt x="119" y="55"/>
                    <a:pt x="119" y="55"/>
                  </a:cubicBezTo>
                  <a:cubicBezTo>
                    <a:pt x="119" y="55"/>
                    <a:pt x="119" y="55"/>
                    <a:pt x="118" y="55"/>
                  </a:cubicBezTo>
                  <a:cubicBezTo>
                    <a:pt x="118" y="55"/>
                    <a:pt x="118" y="55"/>
                    <a:pt x="117" y="55"/>
                  </a:cubicBezTo>
                  <a:cubicBezTo>
                    <a:pt x="117" y="55"/>
                    <a:pt x="117" y="55"/>
                    <a:pt x="116" y="55"/>
                  </a:cubicBezTo>
                  <a:cubicBezTo>
                    <a:pt x="116" y="55"/>
                    <a:pt x="116" y="55"/>
                    <a:pt x="115" y="55"/>
                  </a:cubicBezTo>
                  <a:close/>
                  <a:moveTo>
                    <a:pt x="88" y="56"/>
                  </a:moveTo>
                  <a:cubicBezTo>
                    <a:pt x="89" y="58"/>
                    <a:pt x="89" y="58"/>
                    <a:pt x="89" y="58"/>
                  </a:cubicBezTo>
                  <a:cubicBezTo>
                    <a:pt x="80" y="58"/>
                    <a:pt x="80" y="58"/>
                    <a:pt x="80" y="58"/>
                  </a:cubicBezTo>
                  <a:cubicBezTo>
                    <a:pt x="80" y="56"/>
                    <a:pt x="80" y="56"/>
                    <a:pt x="80" y="56"/>
                  </a:cubicBezTo>
                  <a:lnTo>
                    <a:pt x="88" y="56"/>
                  </a:lnTo>
                  <a:close/>
                  <a:moveTo>
                    <a:pt x="80" y="55"/>
                  </a:moveTo>
                  <a:cubicBezTo>
                    <a:pt x="80" y="55"/>
                    <a:pt x="80" y="55"/>
                    <a:pt x="80" y="54"/>
                  </a:cubicBezTo>
                  <a:cubicBezTo>
                    <a:pt x="80" y="54"/>
                    <a:pt x="80" y="54"/>
                    <a:pt x="80" y="54"/>
                  </a:cubicBezTo>
                  <a:cubicBezTo>
                    <a:pt x="80" y="54"/>
                    <a:pt x="80" y="54"/>
                    <a:pt x="81" y="54"/>
                  </a:cubicBezTo>
                  <a:cubicBezTo>
                    <a:pt x="81" y="54"/>
                    <a:pt x="81" y="54"/>
                    <a:pt x="81" y="54"/>
                  </a:cubicBezTo>
                  <a:cubicBezTo>
                    <a:pt x="82" y="54"/>
                    <a:pt x="82" y="54"/>
                    <a:pt x="82" y="54"/>
                  </a:cubicBezTo>
                  <a:cubicBezTo>
                    <a:pt x="83" y="54"/>
                    <a:pt x="83" y="54"/>
                    <a:pt x="83" y="54"/>
                  </a:cubicBezTo>
                  <a:cubicBezTo>
                    <a:pt x="84" y="54"/>
                    <a:pt x="84" y="54"/>
                    <a:pt x="84" y="54"/>
                  </a:cubicBezTo>
                  <a:cubicBezTo>
                    <a:pt x="84" y="54"/>
                    <a:pt x="85" y="54"/>
                    <a:pt x="85" y="54"/>
                  </a:cubicBezTo>
                  <a:cubicBezTo>
                    <a:pt x="85" y="54"/>
                    <a:pt x="85" y="54"/>
                    <a:pt x="85" y="55"/>
                  </a:cubicBezTo>
                  <a:cubicBezTo>
                    <a:pt x="85" y="55"/>
                    <a:pt x="85" y="55"/>
                    <a:pt x="85" y="55"/>
                  </a:cubicBezTo>
                  <a:cubicBezTo>
                    <a:pt x="85" y="55"/>
                    <a:pt x="85" y="55"/>
                    <a:pt x="84" y="55"/>
                  </a:cubicBezTo>
                  <a:cubicBezTo>
                    <a:pt x="84" y="55"/>
                    <a:pt x="84" y="55"/>
                    <a:pt x="84" y="55"/>
                  </a:cubicBezTo>
                  <a:cubicBezTo>
                    <a:pt x="83" y="55"/>
                    <a:pt x="83" y="55"/>
                    <a:pt x="83" y="55"/>
                  </a:cubicBezTo>
                  <a:cubicBezTo>
                    <a:pt x="82" y="55"/>
                    <a:pt x="82" y="55"/>
                    <a:pt x="82" y="55"/>
                  </a:cubicBezTo>
                  <a:cubicBezTo>
                    <a:pt x="81" y="55"/>
                    <a:pt x="81" y="55"/>
                    <a:pt x="81" y="55"/>
                  </a:cubicBezTo>
                  <a:cubicBezTo>
                    <a:pt x="81" y="55"/>
                    <a:pt x="80" y="55"/>
                    <a:pt x="80" y="55"/>
                  </a:cubicBezTo>
                  <a:close/>
                  <a:moveTo>
                    <a:pt x="89" y="55"/>
                  </a:moveTo>
                  <a:cubicBezTo>
                    <a:pt x="88" y="55"/>
                    <a:pt x="88" y="55"/>
                    <a:pt x="88" y="55"/>
                  </a:cubicBezTo>
                  <a:cubicBezTo>
                    <a:pt x="87" y="55"/>
                    <a:pt x="87" y="55"/>
                    <a:pt x="87" y="55"/>
                  </a:cubicBezTo>
                  <a:cubicBezTo>
                    <a:pt x="87" y="55"/>
                    <a:pt x="87" y="55"/>
                    <a:pt x="87" y="55"/>
                  </a:cubicBezTo>
                  <a:cubicBezTo>
                    <a:pt x="87" y="54"/>
                    <a:pt x="87" y="54"/>
                    <a:pt x="87" y="54"/>
                  </a:cubicBezTo>
                  <a:cubicBezTo>
                    <a:pt x="87" y="54"/>
                    <a:pt x="87" y="54"/>
                    <a:pt x="87" y="54"/>
                  </a:cubicBezTo>
                  <a:cubicBezTo>
                    <a:pt x="88" y="54"/>
                    <a:pt x="88" y="54"/>
                    <a:pt x="88" y="54"/>
                  </a:cubicBezTo>
                  <a:cubicBezTo>
                    <a:pt x="89" y="54"/>
                    <a:pt x="89" y="54"/>
                    <a:pt x="89" y="54"/>
                  </a:cubicBezTo>
                  <a:cubicBezTo>
                    <a:pt x="90" y="54"/>
                    <a:pt x="90" y="54"/>
                    <a:pt x="90" y="54"/>
                  </a:cubicBezTo>
                  <a:cubicBezTo>
                    <a:pt x="91" y="54"/>
                    <a:pt x="91" y="54"/>
                    <a:pt x="91" y="54"/>
                  </a:cubicBezTo>
                  <a:cubicBezTo>
                    <a:pt x="91" y="54"/>
                    <a:pt x="91" y="54"/>
                    <a:pt x="92" y="54"/>
                  </a:cubicBezTo>
                  <a:cubicBezTo>
                    <a:pt x="92" y="54"/>
                    <a:pt x="92" y="54"/>
                    <a:pt x="92" y="55"/>
                  </a:cubicBezTo>
                  <a:cubicBezTo>
                    <a:pt x="92" y="55"/>
                    <a:pt x="92" y="55"/>
                    <a:pt x="92" y="55"/>
                  </a:cubicBezTo>
                  <a:cubicBezTo>
                    <a:pt x="92" y="55"/>
                    <a:pt x="92" y="55"/>
                    <a:pt x="91" y="55"/>
                  </a:cubicBezTo>
                  <a:cubicBezTo>
                    <a:pt x="91" y="55"/>
                    <a:pt x="91" y="55"/>
                    <a:pt x="91" y="55"/>
                  </a:cubicBezTo>
                  <a:cubicBezTo>
                    <a:pt x="90" y="55"/>
                    <a:pt x="90" y="55"/>
                    <a:pt x="90" y="55"/>
                  </a:cubicBezTo>
                  <a:cubicBezTo>
                    <a:pt x="89" y="55"/>
                    <a:pt x="89" y="55"/>
                    <a:pt x="89" y="55"/>
                  </a:cubicBezTo>
                  <a:close/>
                  <a:moveTo>
                    <a:pt x="97" y="56"/>
                  </a:moveTo>
                  <a:cubicBezTo>
                    <a:pt x="98" y="58"/>
                    <a:pt x="98" y="58"/>
                    <a:pt x="98" y="58"/>
                  </a:cubicBezTo>
                  <a:cubicBezTo>
                    <a:pt x="90" y="58"/>
                    <a:pt x="90" y="58"/>
                    <a:pt x="90" y="58"/>
                  </a:cubicBezTo>
                  <a:cubicBezTo>
                    <a:pt x="89" y="56"/>
                    <a:pt x="89" y="56"/>
                    <a:pt x="89" y="56"/>
                  </a:cubicBezTo>
                  <a:lnTo>
                    <a:pt x="97" y="56"/>
                  </a:lnTo>
                  <a:close/>
                  <a:moveTo>
                    <a:pt x="98" y="55"/>
                  </a:moveTo>
                  <a:cubicBezTo>
                    <a:pt x="97" y="55"/>
                    <a:pt x="97" y="55"/>
                    <a:pt x="97" y="55"/>
                  </a:cubicBezTo>
                  <a:cubicBezTo>
                    <a:pt x="96" y="55"/>
                    <a:pt x="96" y="55"/>
                    <a:pt x="96" y="55"/>
                  </a:cubicBezTo>
                  <a:cubicBezTo>
                    <a:pt x="95" y="55"/>
                    <a:pt x="95" y="55"/>
                    <a:pt x="95" y="55"/>
                  </a:cubicBezTo>
                  <a:cubicBezTo>
                    <a:pt x="94" y="55"/>
                    <a:pt x="94" y="55"/>
                    <a:pt x="94" y="55"/>
                  </a:cubicBezTo>
                  <a:cubicBezTo>
                    <a:pt x="94" y="55"/>
                    <a:pt x="94" y="55"/>
                    <a:pt x="94" y="55"/>
                  </a:cubicBezTo>
                  <a:cubicBezTo>
                    <a:pt x="94" y="54"/>
                    <a:pt x="94" y="54"/>
                    <a:pt x="94" y="54"/>
                  </a:cubicBezTo>
                  <a:cubicBezTo>
                    <a:pt x="94" y="54"/>
                    <a:pt x="94" y="54"/>
                    <a:pt x="94" y="54"/>
                  </a:cubicBezTo>
                  <a:cubicBezTo>
                    <a:pt x="94" y="54"/>
                    <a:pt x="95" y="54"/>
                    <a:pt x="95" y="54"/>
                  </a:cubicBezTo>
                  <a:cubicBezTo>
                    <a:pt x="95" y="54"/>
                    <a:pt x="96" y="54"/>
                    <a:pt x="96" y="54"/>
                  </a:cubicBezTo>
                  <a:cubicBezTo>
                    <a:pt x="96" y="54"/>
                    <a:pt x="97" y="54"/>
                    <a:pt x="97" y="54"/>
                  </a:cubicBezTo>
                  <a:cubicBezTo>
                    <a:pt x="97" y="54"/>
                    <a:pt x="98" y="54"/>
                    <a:pt x="98" y="54"/>
                  </a:cubicBezTo>
                  <a:cubicBezTo>
                    <a:pt x="98" y="54"/>
                    <a:pt x="98" y="54"/>
                    <a:pt x="98" y="54"/>
                  </a:cubicBezTo>
                  <a:cubicBezTo>
                    <a:pt x="99" y="54"/>
                    <a:pt x="99" y="54"/>
                    <a:pt x="99" y="55"/>
                  </a:cubicBezTo>
                  <a:cubicBezTo>
                    <a:pt x="99" y="55"/>
                    <a:pt x="99" y="55"/>
                    <a:pt x="99" y="55"/>
                  </a:cubicBezTo>
                  <a:cubicBezTo>
                    <a:pt x="99" y="55"/>
                    <a:pt x="98" y="55"/>
                    <a:pt x="98" y="55"/>
                  </a:cubicBezTo>
                  <a:cubicBezTo>
                    <a:pt x="98" y="55"/>
                    <a:pt x="98" y="55"/>
                    <a:pt x="98" y="55"/>
                  </a:cubicBezTo>
                  <a:close/>
                  <a:moveTo>
                    <a:pt x="106" y="56"/>
                  </a:moveTo>
                  <a:cubicBezTo>
                    <a:pt x="107" y="58"/>
                    <a:pt x="107" y="58"/>
                    <a:pt x="107" y="58"/>
                  </a:cubicBezTo>
                  <a:cubicBezTo>
                    <a:pt x="99" y="58"/>
                    <a:pt x="99" y="58"/>
                    <a:pt x="99" y="58"/>
                  </a:cubicBezTo>
                  <a:cubicBezTo>
                    <a:pt x="98" y="56"/>
                    <a:pt x="98" y="56"/>
                    <a:pt x="98" y="56"/>
                  </a:cubicBezTo>
                  <a:lnTo>
                    <a:pt x="106" y="56"/>
                  </a:lnTo>
                  <a:close/>
                  <a:moveTo>
                    <a:pt x="101" y="55"/>
                  </a:moveTo>
                  <a:cubicBezTo>
                    <a:pt x="101" y="55"/>
                    <a:pt x="101" y="54"/>
                    <a:pt x="101" y="54"/>
                  </a:cubicBezTo>
                  <a:cubicBezTo>
                    <a:pt x="101" y="54"/>
                    <a:pt x="101" y="54"/>
                    <a:pt x="101" y="54"/>
                  </a:cubicBezTo>
                  <a:cubicBezTo>
                    <a:pt x="101" y="54"/>
                    <a:pt x="102" y="54"/>
                    <a:pt x="102" y="54"/>
                  </a:cubicBezTo>
                  <a:cubicBezTo>
                    <a:pt x="102" y="54"/>
                    <a:pt x="102" y="54"/>
                    <a:pt x="103" y="54"/>
                  </a:cubicBezTo>
                  <a:cubicBezTo>
                    <a:pt x="103" y="54"/>
                    <a:pt x="103" y="54"/>
                    <a:pt x="104" y="54"/>
                  </a:cubicBezTo>
                  <a:cubicBezTo>
                    <a:pt x="104" y="54"/>
                    <a:pt x="104" y="54"/>
                    <a:pt x="105" y="54"/>
                  </a:cubicBezTo>
                  <a:cubicBezTo>
                    <a:pt x="105" y="54"/>
                    <a:pt x="105" y="54"/>
                    <a:pt x="105" y="54"/>
                  </a:cubicBezTo>
                  <a:cubicBezTo>
                    <a:pt x="105" y="54"/>
                    <a:pt x="106" y="55"/>
                    <a:pt x="106" y="55"/>
                  </a:cubicBezTo>
                  <a:cubicBezTo>
                    <a:pt x="106" y="55"/>
                    <a:pt x="106" y="55"/>
                    <a:pt x="106" y="55"/>
                  </a:cubicBezTo>
                  <a:cubicBezTo>
                    <a:pt x="106" y="55"/>
                    <a:pt x="105" y="55"/>
                    <a:pt x="105" y="55"/>
                  </a:cubicBezTo>
                  <a:cubicBezTo>
                    <a:pt x="105" y="55"/>
                    <a:pt x="105" y="55"/>
                    <a:pt x="104" y="55"/>
                  </a:cubicBezTo>
                  <a:cubicBezTo>
                    <a:pt x="104" y="55"/>
                    <a:pt x="104" y="55"/>
                    <a:pt x="103" y="55"/>
                  </a:cubicBezTo>
                  <a:cubicBezTo>
                    <a:pt x="103" y="55"/>
                    <a:pt x="103" y="55"/>
                    <a:pt x="102" y="55"/>
                  </a:cubicBezTo>
                  <a:cubicBezTo>
                    <a:pt x="102" y="55"/>
                    <a:pt x="102" y="55"/>
                    <a:pt x="102" y="55"/>
                  </a:cubicBezTo>
                  <a:cubicBezTo>
                    <a:pt x="101" y="55"/>
                    <a:pt x="101" y="55"/>
                    <a:pt x="101" y="55"/>
                  </a:cubicBezTo>
                  <a:cubicBezTo>
                    <a:pt x="101" y="55"/>
                    <a:pt x="101" y="55"/>
                    <a:pt x="101" y="55"/>
                  </a:cubicBezTo>
                  <a:close/>
                  <a:moveTo>
                    <a:pt x="53" y="56"/>
                  </a:moveTo>
                  <a:cubicBezTo>
                    <a:pt x="61" y="56"/>
                    <a:pt x="61" y="56"/>
                    <a:pt x="61" y="56"/>
                  </a:cubicBezTo>
                  <a:cubicBezTo>
                    <a:pt x="60" y="58"/>
                    <a:pt x="60" y="58"/>
                    <a:pt x="60" y="58"/>
                  </a:cubicBezTo>
                  <a:cubicBezTo>
                    <a:pt x="52" y="58"/>
                    <a:pt x="52" y="58"/>
                    <a:pt x="52" y="58"/>
                  </a:cubicBezTo>
                  <a:lnTo>
                    <a:pt x="53" y="56"/>
                  </a:lnTo>
                  <a:close/>
                  <a:moveTo>
                    <a:pt x="53" y="54"/>
                  </a:moveTo>
                  <a:cubicBezTo>
                    <a:pt x="53" y="54"/>
                    <a:pt x="53" y="54"/>
                    <a:pt x="53" y="54"/>
                  </a:cubicBezTo>
                  <a:cubicBezTo>
                    <a:pt x="53" y="54"/>
                    <a:pt x="53" y="54"/>
                    <a:pt x="54" y="54"/>
                  </a:cubicBezTo>
                  <a:cubicBezTo>
                    <a:pt x="54" y="54"/>
                    <a:pt x="54" y="54"/>
                    <a:pt x="54" y="54"/>
                  </a:cubicBezTo>
                  <a:cubicBezTo>
                    <a:pt x="55" y="54"/>
                    <a:pt x="55" y="54"/>
                    <a:pt x="55" y="54"/>
                  </a:cubicBezTo>
                  <a:cubicBezTo>
                    <a:pt x="56" y="54"/>
                    <a:pt x="56" y="54"/>
                    <a:pt x="56" y="54"/>
                  </a:cubicBezTo>
                  <a:cubicBezTo>
                    <a:pt x="57" y="54"/>
                    <a:pt x="57" y="54"/>
                    <a:pt x="57" y="54"/>
                  </a:cubicBezTo>
                  <a:cubicBezTo>
                    <a:pt x="57" y="54"/>
                    <a:pt x="57" y="54"/>
                    <a:pt x="58" y="54"/>
                  </a:cubicBezTo>
                  <a:cubicBezTo>
                    <a:pt x="58" y="54"/>
                    <a:pt x="58" y="54"/>
                    <a:pt x="58" y="54"/>
                  </a:cubicBezTo>
                  <a:cubicBezTo>
                    <a:pt x="58" y="54"/>
                    <a:pt x="58" y="55"/>
                    <a:pt x="57" y="55"/>
                  </a:cubicBezTo>
                  <a:cubicBezTo>
                    <a:pt x="57" y="55"/>
                    <a:pt x="57" y="55"/>
                    <a:pt x="57" y="55"/>
                  </a:cubicBezTo>
                  <a:cubicBezTo>
                    <a:pt x="57" y="55"/>
                    <a:pt x="56" y="55"/>
                    <a:pt x="56" y="55"/>
                  </a:cubicBezTo>
                  <a:cubicBezTo>
                    <a:pt x="56" y="55"/>
                    <a:pt x="55" y="55"/>
                    <a:pt x="55" y="55"/>
                  </a:cubicBezTo>
                  <a:cubicBezTo>
                    <a:pt x="55" y="55"/>
                    <a:pt x="54" y="55"/>
                    <a:pt x="54" y="55"/>
                  </a:cubicBezTo>
                  <a:cubicBezTo>
                    <a:pt x="54" y="55"/>
                    <a:pt x="53" y="55"/>
                    <a:pt x="53" y="55"/>
                  </a:cubicBezTo>
                  <a:cubicBezTo>
                    <a:pt x="53" y="55"/>
                    <a:pt x="53" y="55"/>
                    <a:pt x="53" y="55"/>
                  </a:cubicBezTo>
                  <a:cubicBezTo>
                    <a:pt x="53" y="54"/>
                    <a:pt x="53" y="54"/>
                    <a:pt x="53" y="54"/>
                  </a:cubicBezTo>
                  <a:close/>
                  <a:moveTo>
                    <a:pt x="61" y="55"/>
                  </a:moveTo>
                  <a:cubicBezTo>
                    <a:pt x="61" y="55"/>
                    <a:pt x="60" y="55"/>
                    <a:pt x="60" y="55"/>
                  </a:cubicBezTo>
                  <a:cubicBezTo>
                    <a:pt x="60" y="55"/>
                    <a:pt x="60" y="55"/>
                    <a:pt x="60" y="55"/>
                  </a:cubicBezTo>
                  <a:cubicBezTo>
                    <a:pt x="59" y="55"/>
                    <a:pt x="59" y="54"/>
                    <a:pt x="59" y="54"/>
                  </a:cubicBezTo>
                  <a:cubicBezTo>
                    <a:pt x="59" y="54"/>
                    <a:pt x="60" y="54"/>
                    <a:pt x="60" y="54"/>
                  </a:cubicBezTo>
                  <a:cubicBezTo>
                    <a:pt x="60" y="54"/>
                    <a:pt x="60" y="54"/>
                    <a:pt x="60" y="54"/>
                  </a:cubicBezTo>
                  <a:cubicBezTo>
                    <a:pt x="61" y="54"/>
                    <a:pt x="61" y="54"/>
                    <a:pt x="61" y="54"/>
                  </a:cubicBezTo>
                  <a:cubicBezTo>
                    <a:pt x="61" y="54"/>
                    <a:pt x="62" y="54"/>
                    <a:pt x="62" y="54"/>
                  </a:cubicBezTo>
                  <a:cubicBezTo>
                    <a:pt x="63" y="54"/>
                    <a:pt x="63" y="54"/>
                    <a:pt x="63" y="54"/>
                  </a:cubicBezTo>
                  <a:cubicBezTo>
                    <a:pt x="63" y="54"/>
                    <a:pt x="64" y="54"/>
                    <a:pt x="64" y="54"/>
                  </a:cubicBezTo>
                  <a:cubicBezTo>
                    <a:pt x="64" y="54"/>
                    <a:pt x="64" y="54"/>
                    <a:pt x="64" y="54"/>
                  </a:cubicBezTo>
                  <a:cubicBezTo>
                    <a:pt x="65" y="54"/>
                    <a:pt x="65" y="54"/>
                    <a:pt x="65" y="54"/>
                  </a:cubicBezTo>
                  <a:cubicBezTo>
                    <a:pt x="65" y="54"/>
                    <a:pt x="64" y="55"/>
                    <a:pt x="64" y="55"/>
                  </a:cubicBezTo>
                  <a:cubicBezTo>
                    <a:pt x="64" y="55"/>
                    <a:pt x="64" y="55"/>
                    <a:pt x="64" y="55"/>
                  </a:cubicBezTo>
                  <a:cubicBezTo>
                    <a:pt x="63" y="55"/>
                    <a:pt x="63" y="55"/>
                    <a:pt x="63" y="55"/>
                  </a:cubicBezTo>
                  <a:cubicBezTo>
                    <a:pt x="63" y="55"/>
                    <a:pt x="62" y="55"/>
                    <a:pt x="62" y="55"/>
                  </a:cubicBezTo>
                  <a:cubicBezTo>
                    <a:pt x="61" y="55"/>
                    <a:pt x="61" y="55"/>
                    <a:pt x="61" y="55"/>
                  </a:cubicBezTo>
                  <a:close/>
                  <a:moveTo>
                    <a:pt x="62" y="56"/>
                  </a:moveTo>
                  <a:cubicBezTo>
                    <a:pt x="70" y="56"/>
                    <a:pt x="70" y="56"/>
                    <a:pt x="70" y="56"/>
                  </a:cubicBezTo>
                  <a:cubicBezTo>
                    <a:pt x="70" y="58"/>
                    <a:pt x="70" y="58"/>
                    <a:pt x="70" y="58"/>
                  </a:cubicBezTo>
                  <a:cubicBezTo>
                    <a:pt x="62" y="58"/>
                    <a:pt x="62" y="58"/>
                    <a:pt x="62" y="58"/>
                  </a:cubicBezTo>
                  <a:lnTo>
                    <a:pt x="62" y="56"/>
                  </a:lnTo>
                  <a:close/>
                  <a:moveTo>
                    <a:pt x="70" y="55"/>
                  </a:moveTo>
                  <a:cubicBezTo>
                    <a:pt x="69" y="55"/>
                    <a:pt x="69" y="55"/>
                    <a:pt x="69" y="55"/>
                  </a:cubicBezTo>
                  <a:cubicBezTo>
                    <a:pt x="68" y="55"/>
                    <a:pt x="68" y="55"/>
                    <a:pt x="68" y="55"/>
                  </a:cubicBezTo>
                  <a:cubicBezTo>
                    <a:pt x="67" y="55"/>
                    <a:pt x="67" y="55"/>
                    <a:pt x="67" y="55"/>
                  </a:cubicBezTo>
                  <a:cubicBezTo>
                    <a:pt x="67" y="55"/>
                    <a:pt x="67" y="55"/>
                    <a:pt x="66" y="55"/>
                  </a:cubicBezTo>
                  <a:cubicBezTo>
                    <a:pt x="66" y="55"/>
                    <a:pt x="66" y="54"/>
                    <a:pt x="66" y="54"/>
                  </a:cubicBezTo>
                  <a:cubicBezTo>
                    <a:pt x="66" y="54"/>
                    <a:pt x="66" y="54"/>
                    <a:pt x="67" y="54"/>
                  </a:cubicBezTo>
                  <a:cubicBezTo>
                    <a:pt x="67" y="54"/>
                    <a:pt x="67" y="54"/>
                    <a:pt x="67" y="54"/>
                  </a:cubicBezTo>
                  <a:cubicBezTo>
                    <a:pt x="67" y="54"/>
                    <a:pt x="68" y="54"/>
                    <a:pt x="68" y="54"/>
                  </a:cubicBezTo>
                  <a:cubicBezTo>
                    <a:pt x="68" y="54"/>
                    <a:pt x="69" y="54"/>
                    <a:pt x="69" y="54"/>
                  </a:cubicBezTo>
                  <a:cubicBezTo>
                    <a:pt x="69" y="54"/>
                    <a:pt x="70" y="54"/>
                    <a:pt x="70" y="54"/>
                  </a:cubicBezTo>
                  <a:cubicBezTo>
                    <a:pt x="70" y="54"/>
                    <a:pt x="70" y="54"/>
                    <a:pt x="71" y="54"/>
                  </a:cubicBezTo>
                  <a:cubicBezTo>
                    <a:pt x="71" y="54"/>
                    <a:pt x="71" y="54"/>
                    <a:pt x="71" y="54"/>
                  </a:cubicBezTo>
                  <a:cubicBezTo>
                    <a:pt x="71" y="54"/>
                    <a:pt x="71" y="54"/>
                    <a:pt x="71" y="54"/>
                  </a:cubicBezTo>
                  <a:cubicBezTo>
                    <a:pt x="71" y="55"/>
                    <a:pt x="71" y="55"/>
                    <a:pt x="71" y="55"/>
                  </a:cubicBezTo>
                  <a:cubicBezTo>
                    <a:pt x="71" y="55"/>
                    <a:pt x="71" y="55"/>
                    <a:pt x="71" y="55"/>
                  </a:cubicBezTo>
                  <a:cubicBezTo>
                    <a:pt x="70" y="55"/>
                    <a:pt x="70" y="55"/>
                    <a:pt x="70" y="55"/>
                  </a:cubicBezTo>
                  <a:close/>
                  <a:moveTo>
                    <a:pt x="71" y="56"/>
                  </a:moveTo>
                  <a:cubicBezTo>
                    <a:pt x="79" y="56"/>
                    <a:pt x="79" y="56"/>
                    <a:pt x="79" y="56"/>
                  </a:cubicBezTo>
                  <a:cubicBezTo>
                    <a:pt x="79" y="58"/>
                    <a:pt x="79" y="58"/>
                    <a:pt x="79" y="58"/>
                  </a:cubicBezTo>
                  <a:cubicBezTo>
                    <a:pt x="71" y="58"/>
                    <a:pt x="71" y="58"/>
                    <a:pt x="71" y="58"/>
                  </a:cubicBezTo>
                  <a:lnTo>
                    <a:pt x="71" y="56"/>
                  </a:lnTo>
                  <a:close/>
                  <a:moveTo>
                    <a:pt x="73" y="54"/>
                  </a:moveTo>
                  <a:cubicBezTo>
                    <a:pt x="73" y="54"/>
                    <a:pt x="73" y="54"/>
                    <a:pt x="73" y="54"/>
                  </a:cubicBezTo>
                  <a:cubicBezTo>
                    <a:pt x="74" y="54"/>
                    <a:pt x="74" y="54"/>
                    <a:pt x="74" y="54"/>
                  </a:cubicBezTo>
                  <a:cubicBezTo>
                    <a:pt x="74" y="54"/>
                    <a:pt x="74" y="54"/>
                    <a:pt x="75" y="54"/>
                  </a:cubicBezTo>
                  <a:cubicBezTo>
                    <a:pt x="75" y="54"/>
                    <a:pt x="75" y="54"/>
                    <a:pt x="76" y="54"/>
                  </a:cubicBezTo>
                  <a:cubicBezTo>
                    <a:pt x="76" y="54"/>
                    <a:pt x="76" y="54"/>
                    <a:pt x="77" y="54"/>
                  </a:cubicBezTo>
                  <a:cubicBezTo>
                    <a:pt x="77" y="54"/>
                    <a:pt x="77" y="54"/>
                    <a:pt x="77" y="54"/>
                  </a:cubicBezTo>
                  <a:cubicBezTo>
                    <a:pt x="78" y="54"/>
                    <a:pt x="78" y="54"/>
                    <a:pt x="78" y="54"/>
                  </a:cubicBezTo>
                  <a:cubicBezTo>
                    <a:pt x="78" y="54"/>
                    <a:pt x="78" y="54"/>
                    <a:pt x="78" y="54"/>
                  </a:cubicBezTo>
                  <a:cubicBezTo>
                    <a:pt x="78" y="55"/>
                    <a:pt x="78" y="55"/>
                    <a:pt x="78" y="55"/>
                  </a:cubicBezTo>
                  <a:cubicBezTo>
                    <a:pt x="78" y="55"/>
                    <a:pt x="78" y="55"/>
                    <a:pt x="78" y="55"/>
                  </a:cubicBezTo>
                  <a:cubicBezTo>
                    <a:pt x="77" y="55"/>
                    <a:pt x="77" y="55"/>
                    <a:pt x="77" y="55"/>
                  </a:cubicBezTo>
                  <a:cubicBezTo>
                    <a:pt x="76" y="55"/>
                    <a:pt x="76" y="55"/>
                    <a:pt x="76" y="55"/>
                  </a:cubicBezTo>
                  <a:cubicBezTo>
                    <a:pt x="75" y="55"/>
                    <a:pt x="75" y="55"/>
                    <a:pt x="75" y="55"/>
                  </a:cubicBezTo>
                  <a:cubicBezTo>
                    <a:pt x="74" y="55"/>
                    <a:pt x="74" y="55"/>
                    <a:pt x="74" y="55"/>
                  </a:cubicBezTo>
                  <a:cubicBezTo>
                    <a:pt x="74" y="55"/>
                    <a:pt x="73" y="55"/>
                    <a:pt x="73" y="55"/>
                  </a:cubicBezTo>
                  <a:cubicBezTo>
                    <a:pt x="73" y="55"/>
                    <a:pt x="73" y="55"/>
                    <a:pt x="73" y="54"/>
                  </a:cubicBezTo>
                  <a:close/>
                  <a:moveTo>
                    <a:pt x="43" y="57"/>
                  </a:moveTo>
                  <a:cubicBezTo>
                    <a:pt x="44" y="55"/>
                    <a:pt x="44" y="55"/>
                    <a:pt x="44" y="55"/>
                  </a:cubicBezTo>
                  <a:cubicBezTo>
                    <a:pt x="52" y="56"/>
                    <a:pt x="52" y="56"/>
                    <a:pt x="52" y="56"/>
                  </a:cubicBezTo>
                  <a:cubicBezTo>
                    <a:pt x="51" y="58"/>
                    <a:pt x="51" y="58"/>
                    <a:pt x="51" y="58"/>
                  </a:cubicBezTo>
                  <a:lnTo>
                    <a:pt x="43" y="57"/>
                  </a:lnTo>
                  <a:close/>
                  <a:moveTo>
                    <a:pt x="44" y="58"/>
                  </a:moveTo>
                  <a:cubicBezTo>
                    <a:pt x="42" y="60"/>
                    <a:pt x="42" y="60"/>
                    <a:pt x="42" y="60"/>
                  </a:cubicBezTo>
                  <a:cubicBezTo>
                    <a:pt x="34" y="60"/>
                    <a:pt x="34" y="60"/>
                    <a:pt x="34" y="60"/>
                  </a:cubicBezTo>
                  <a:cubicBezTo>
                    <a:pt x="36" y="58"/>
                    <a:pt x="36" y="58"/>
                    <a:pt x="36" y="58"/>
                  </a:cubicBezTo>
                  <a:lnTo>
                    <a:pt x="44" y="58"/>
                  </a:lnTo>
                  <a:close/>
                  <a:moveTo>
                    <a:pt x="43" y="55"/>
                  </a:moveTo>
                  <a:cubicBezTo>
                    <a:pt x="43" y="55"/>
                    <a:pt x="42" y="55"/>
                    <a:pt x="42" y="55"/>
                  </a:cubicBezTo>
                  <a:cubicBezTo>
                    <a:pt x="42" y="55"/>
                    <a:pt x="41" y="55"/>
                    <a:pt x="41" y="55"/>
                  </a:cubicBezTo>
                  <a:cubicBezTo>
                    <a:pt x="41" y="55"/>
                    <a:pt x="40" y="55"/>
                    <a:pt x="40" y="55"/>
                  </a:cubicBezTo>
                  <a:cubicBezTo>
                    <a:pt x="40" y="55"/>
                    <a:pt x="39" y="55"/>
                    <a:pt x="39" y="55"/>
                  </a:cubicBezTo>
                  <a:cubicBezTo>
                    <a:pt x="39" y="55"/>
                    <a:pt x="39" y="55"/>
                    <a:pt x="39" y="54"/>
                  </a:cubicBezTo>
                  <a:cubicBezTo>
                    <a:pt x="39" y="54"/>
                    <a:pt x="39" y="54"/>
                    <a:pt x="39" y="54"/>
                  </a:cubicBezTo>
                  <a:cubicBezTo>
                    <a:pt x="39" y="54"/>
                    <a:pt x="39" y="54"/>
                    <a:pt x="39" y="54"/>
                  </a:cubicBezTo>
                  <a:cubicBezTo>
                    <a:pt x="39" y="54"/>
                    <a:pt x="40" y="54"/>
                    <a:pt x="40" y="54"/>
                  </a:cubicBezTo>
                  <a:cubicBezTo>
                    <a:pt x="40" y="54"/>
                    <a:pt x="41" y="54"/>
                    <a:pt x="41" y="54"/>
                  </a:cubicBezTo>
                  <a:cubicBezTo>
                    <a:pt x="41" y="54"/>
                    <a:pt x="42" y="54"/>
                    <a:pt x="42" y="54"/>
                  </a:cubicBezTo>
                  <a:cubicBezTo>
                    <a:pt x="42" y="54"/>
                    <a:pt x="43" y="54"/>
                    <a:pt x="43" y="54"/>
                  </a:cubicBezTo>
                  <a:cubicBezTo>
                    <a:pt x="43" y="54"/>
                    <a:pt x="43" y="54"/>
                    <a:pt x="44" y="54"/>
                  </a:cubicBezTo>
                  <a:cubicBezTo>
                    <a:pt x="44" y="54"/>
                    <a:pt x="44" y="54"/>
                    <a:pt x="44" y="54"/>
                  </a:cubicBezTo>
                  <a:cubicBezTo>
                    <a:pt x="44" y="54"/>
                    <a:pt x="44" y="54"/>
                    <a:pt x="44" y="54"/>
                  </a:cubicBezTo>
                  <a:cubicBezTo>
                    <a:pt x="44" y="54"/>
                    <a:pt x="44" y="54"/>
                    <a:pt x="44" y="55"/>
                  </a:cubicBezTo>
                  <a:cubicBezTo>
                    <a:pt x="43" y="55"/>
                    <a:pt x="43" y="55"/>
                    <a:pt x="43" y="55"/>
                  </a:cubicBezTo>
                  <a:close/>
                  <a:moveTo>
                    <a:pt x="46" y="54"/>
                  </a:moveTo>
                  <a:cubicBezTo>
                    <a:pt x="46" y="54"/>
                    <a:pt x="46" y="54"/>
                    <a:pt x="46" y="54"/>
                  </a:cubicBezTo>
                  <a:cubicBezTo>
                    <a:pt x="46" y="54"/>
                    <a:pt x="47" y="54"/>
                    <a:pt x="47" y="54"/>
                  </a:cubicBezTo>
                  <a:cubicBezTo>
                    <a:pt x="47" y="54"/>
                    <a:pt x="47" y="54"/>
                    <a:pt x="48" y="54"/>
                  </a:cubicBezTo>
                  <a:cubicBezTo>
                    <a:pt x="48" y="54"/>
                    <a:pt x="48" y="54"/>
                    <a:pt x="49" y="54"/>
                  </a:cubicBezTo>
                  <a:cubicBezTo>
                    <a:pt x="49" y="54"/>
                    <a:pt x="49" y="54"/>
                    <a:pt x="50" y="54"/>
                  </a:cubicBezTo>
                  <a:cubicBezTo>
                    <a:pt x="50" y="54"/>
                    <a:pt x="50" y="54"/>
                    <a:pt x="50" y="54"/>
                  </a:cubicBezTo>
                  <a:cubicBezTo>
                    <a:pt x="51" y="54"/>
                    <a:pt x="51" y="54"/>
                    <a:pt x="51" y="54"/>
                  </a:cubicBezTo>
                  <a:cubicBezTo>
                    <a:pt x="51" y="54"/>
                    <a:pt x="51" y="54"/>
                    <a:pt x="51" y="54"/>
                  </a:cubicBezTo>
                  <a:cubicBezTo>
                    <a:pt x="51" y="54"/>
                    <a:pt x="51" y="54"/>
                    <a:pt x="51" y="55"/>
                  </a:cubicBezTo>
                  <a:cubicBezTo>
                    <a:pt x="50" y="55"/>
                    <a:pt x="50" y="55"/>
                    <a:pt x="50" y="55"/>
                  </a:cubicBezTo>
                  <a:cubicBezTo>
                    <a:pt x="50" y="55"/>
                    <a:pt x="49" y="55"/>
                    <a:pt x="49" y="55"/>
                  </a:cubicBezTo>
                  <a:cubicBezTo>
                    <a:pt x="49" y="55"/>
                    <a:pt x="48" y="55"/>
                    <a:pt x="48" y="55"/>
                  </a:cubicBezTo>
                  <a:cubicBezTo>
                    <a:pt x="48" y="55"/>
                    <a:pt x="47" y="55"/>
                    <a:pt x="47" y="55"/>
                  </a:cubicBezTo>
                  <a:cubicBezTo>
                    <a:pt x="47" y="55"/>
                    <a:pt x="46" y="55"/>
                    <a:pt x="46" y="55"/>
                  </a:cubicBezTo>
                  <a:cubicBezTo>
                    <a:pt x="46" y="55"/>
                    <a:pt x="46" y="55"/>
                    <a:pt x="46" y="55"/>
                  </a:cubicBezTo>
                  <a:cubicBezTo>
                    <a:pt x="46" y="54"/>
                    <a:pt x="46" y="54"/>
                    <a:pt x="46" y="54"/>
                  </a:cubicBezTo>
                  <a:close/>
                  <a:moveTo>
                    <a:pt x="32" y="54"/>
                  </a:moveTo>
                  <a:cubicBezTo>
                    <a:pt x="32" y="54"/>
                    <a:pt x="32" y="54"/>
                    <a:pt x="32" y="54"/>
                  </a:cubicBezTo>
                  <a:cubicBezTo>
                    <a:pt x="33" y="54"/>
                    <a:pt x="33" y="54"/>
                    <a:pt x="33" y="54"/>
                  </a:cubicBezTo>
                  <a:cubicBezTo>
                    <a:pt x="33" y="54"/>
                    <a:pt x="34" y="54"/>
                    <a:pt x="34" y="54"/>
                  </a:cubicBezTo>
                  <a:cubicBezTo>
                    <a:pt x="34" y="54"/>
                    <a:pt x="35" y="54"/>
                    <a:pt x="35" y="54"/>
                  </a:cubicBezTo>
                  <a:cubicBezTo>
                    <a:pt x="35" y="54"/>
                    <a:pt x="36" y="54"/>
                    <a:pt x="36" y="54"/>
                  </a:cubicBezTo>
                  <a:cubicBezTo>
                    <a:pt x="36" y="54"/>
                    <a:pt x="37" y="54"/>
                    <a:pt x="37" y="54"/>
                  </a:cubicBezTo>
                  <a:cubicBezTo>
                    <a:pt x="37" y="54"/>
                    <a:pt x="37" y="54"/>
                    <a:pt x="37" y="54"/>
                  </a:cubicBezTo>
                  <a:cubicBezTo>
                    <a:pt x="37" y="54"/>
                    <a:pt x="37" y="54"/>
                    <a:pt x="37" y="54"/>
                  </a:cubicBezTo>
                  <a:cubicBezTo>
                    <a:pt x="37" y="54"/>
                    <a:pt x="37" y="54"/>
                    <a:pt x="37" y="54"/>
                  </a:cubicBezTo>
                  <a:cubicBezTo>
                    <a:pt x="37" y="55"/>
                    <a:pt x="36" y="55"/>
                    <a:pt x="36" y="55"/>
                  </a:cubicBezTo>
                  <a:cubicBezTo>
                    <a:pt x="36" y="55"/>
                    <a:pt x="35" y="55"/>
                    <a:pt x="35" y="55"/>
                  </a:cubicBezTo>
                  <a:cubicBezTo>
                    <a:pt x="35" y="55"/>
                    <a:pt x="34" y="55"/>
                    <a:pt x="34" y="55"/>
                  </a:cubicBezTo>
                  <a:cubicBezTo>
                    <a:pt x="34" y="55"/>
                    <a:pt x="33" y="55"/>
                    <a:pt x="33" y="55"/>
                  </a:cubicBezTo>
                  <a:cubicBezTo>
                    <a:pt x="33" y="55"/>
                    <a:pt x="33" y="55"/>
                    <a:pt x="32" y="55"/>
                  </a:cubicBezTo>
                  <a:cubicBezTo>
                    <a:pt x="32" y="55"/>
                    <a:pt x="32" y="55"/>
                    <a:pt x="32" y="54"/>
                  </a:cubicBezTo>
                  <a:cubicBezTo>
                    <a:pt x="32" y="54"/>
                    <a:pt x="32" y="54"/>
                    <a:pt x="32" y="54"/>
                  </a:cubicBezTo>
                  <a:close/>
                  <a:moveTo>
                    <a:pt x="35" y="55"/>
                  </a:moveTo>
                  <a:cubicBezTo>
                    <a:pt x="43" y="55"/>
                    <a:pt x="43" y="55"/>
                    <a:pt x="43" y="55"/>
                  </a:cubicBezTo>
                  <a:cubicBezTo>
                    <a:pt x="42" y="57"/>
                    <a:pt x="42" y="57"/>
                    <a:pt x="42" y="57"/>
                  </a:cubicBezTo>
                  <a:cubicBezTo>
                    <a:pt x="34" y="57"/>
                    <a:pt x="34" y="57"/>
                    <a:pt x="34" y="57"/>
                  </a:cubicBezTo>
                  <a:lnTo>
                    <a:pt x="35" y="55"/>
                  </a:lnTo>
                  <a:close/>
                  <a:moveTo>
                    <a:pt x="34" y="58"/>
                  </a:moveTo>
                  <a:cubicBezTo>
                    <a:pt x="33" y="60"/>
                    <a:pt x="33" y="60"/>
                    <a:pt x="33" y="60"/>
                  </a:cubicBezTo>
                  <a:cubicBezTo>
                    <a:pt x="24" y="60"/>
                    <a:pt x="24" y="60"/>
                    <a:pt x="24" y="60"/>
                  </a:cubicBezTo>
                  <a:cubicBezTo>
                    <a:pt x="26" y="58"/>
                    <a:pt x="26" y="58"/>
                    <a:pt x="26" y="58"/>
                  </a:cubicBezTo>
                  <a:lnTo>
                    <a:pt x="34" y="58"/>
                  </a:lnTo>
                  <a:close/>
                  <a:moveTo>
                    <a:pt x="37" y="61"/>
                  </a:moveTo>
                  <a:cubicBezTo>
                    <a:pt x="36" y="64"/>
                    <a:pt x="36" y="64"/>
                    <a:pt x="36" y="64"/>
                  </a:cubicBezTo>
                  <a:cubicBezTo>
                    <a:pt x="27" y="64"/>
                    <a:pt x="27" y="64"/>
                    <a:pt x="27" y="64"/>
                  </a:cubicBezTo>
                  <a:cubicBezTo>
                    <a:pt x="29" y="61"/>
                    <a:pt x="29" y="61"/>
                    <a:pt x="29" y="61"/>
                  </a:cubicBezTo>
                  <a:lnTo>
                    <a:pt x="37" y="61"/>
                  </a:lnTo>
                  <a:close/>
                  <a:moveTo>
                    <a:pt x="39" y="61"/>
                  </a:moveTo>
                  <a:cubicBezTo>
                    <a:pt x="47" y="61"/>
                    <a:pt x="47" y="61"/>
                    <a:pt x="47" y="61"/>
                  </a:cubicBezTo>
                  <a:cubicBezTo>
                    <a:pt x="46" y="64"/>
                    <a:pt x="46" y="64"/>
                    <a:pt x="46" y="64"/>
                  </a:cubicBezTo>
                  <a:cubicBezTo>
                    <a:pt x="37" y="64"/>
                    <a:pt x="37" y="64"/>
                    <a:pt x="37" y="64"/>
                  </a:cubicBezTo>
                  <a:lnTo>
                    <a:pt x="39" y="61"/>
                  </a:lnTo>
                  <a:close/>
                  <a:moveTo>
                    <a:pt x="44" y="60"/>
                  </a:moveTo>
                  <a:cubicBezTo>
                    <a:pt x="45" y="58"/>
                    <a:pt x="45" y="58"/>
                    <a:pt x="45" y="58"/>
                  </a:cubicBezTo>
                  <a:cubicBezTo>
                    <a:pt x="53" y="58"/>
                    <a:pt x="53" y="58"/>
                    <a:pt x="53" y="58"/>
                  </a:cubicBezTo>
                  <a:cubicBezTo>
                    <a:pt x="52" y="60"/>
                    <a:pt x="52" y="60"/>
                    <a:pt x="52" y="60"/>
                  </a:cubicBezTo>
                  <a:lnTo>
                    <a:pt x="44" y="60"/>
                  </a:lnTo>
                  <a:close/>
                  <a:moveTo>
                    <a:pt x="48" y="61"/>
                  </a:moveTo>
                  <a:cubicBezTo>
                    <a:pt x="57" y="61"/>
                    <a:pt x="57" y="61"/>
                    <a:pt x="57" y="61"/>
                  </a:cubicBezTo>
                  <a:cubicBezTo>
                    <a:pt x="56" y="64"/>
                    <a:pt x="56" y="64"/>
                    <a:pt x="56" y="64"/>
                  </a:cubicBezTo>
                  <a:cubicBezTo>
                    <a:pt x="47" y="64"/>
                    <a:pt x="47" y="64"/>
                    <a:pt x="47" y="64"/>
                  </a:cubicBezTo>
                  <a:lnTo>
                    <a:pt x="48" y="61"/>
                  </a:lnTo>
                  <a:close/>
                  <a:moveTo>
                    <a:pt x="54" y="60"/>
                  </a:moveTo>
                  <a:cubicBezTo>
                    <a:pt x="54" y="58"/>
                    <a:pt x="54" y="58"/>
                    <a:pt x="54" y="58"/>
                  </a:cubicBezTo>
                  <a:cubicBezTo>
                    <a:pt x="63" y="58"/>
                    <a:pt x="63" y="58"/>
                    <a:pt x="63" y="58"/>
                  </a:cubicBezTo>
                  <a:cubicBezTo>
                    <a:pt x="62" y="60"/>
                    <a:pt x="62" y="60"/>
                    <a:pt x="62" y="60"/>
                  </a:cubicBezTo>
                  <a:lnTo>
                    <a:pt x="54" y="60"/>
                  </a:lnTo>
                  <a:close/>
                  <a:moveTo>
                    <a:pt x="58" y="61"/>
                  </a:moveTo>
                  <a:cubicBezTo>
                    <a:pt x="67" y="61"/>
                    <a:pt x="67" y="61"/>
                    <a:pt x="67" y="61"/>
                  </a:cubicBezTo>
                  <a:cubicBezTo>
                    <a:pt x="67" y="64"/>
                    <a:pt x="67" y="64"/>
                    <a:pt x="67" y="64"/>
                  </a:cubicBezTo>
                  <a:cubicBezTo>
                    <a:pt x="58" y="64"/>
                    <a:pt x="58" y="64"/>
                    <a:pt x="58" y="64"/>
                  </a:cubicBezTo>
                  <a:lnTo>
                    <a:pt x="58" y="61"/>
                  </a:lnTo>
                  <a:close/>
                  <a:moveTo>
                    <a:pt x="63" y="60"/>
                  </a:moveTo>
                  <a:cubicBezTo>
                    <a:pt x="64" y="58"/>
                    <a:pt x="64" y="58"/>
                    <a:pt x="64" y="58"/>
                  </a:cubicBezTo>
                  <a:cubicBezTo>
                    <a:pt x="72" y="58"/>
                    <a:pt x="72" y="58"/>
                    <a:pt x="72" y="58"/>
                  </a:cubicBezTo>
                  <a:cubicBezTo>
                    <a:pt x="72" y="61"/>
                    <a:pt x="72" y="61"/>
                    <a:pt x="72" y="61"/>
                  </a:cubicBezTo>
                  <a:lnTo>
                    <a:pt x="63" y="60"/>
                  </a:lnTo>
                  <a:close/>
                  <a:moveTo>
                    <a:pt x="68" y="61"/>
                  </a:moveTo>
                  <a:cubicBezTo>
                    <a:pt x="77" y="61"/>
                    <a:pt x="77" y="61"/>
                    <a:pt x="77" y="61"/>
                  </a:cubicBezTo>
                  <a:cubicBezTo>
                    <a:pt x="77" y="64"/>
                    <a:pt x="77" y="64"/>
                    <a:pt x="77" y="64"/>
                  </a:cubicBezTo>
                  <a:cubicBezTo>
                    <a:pt x="68" y="64"/>
                    <a:pt x="68" y="64"/>
                    <a:pt x="68" y="64"/>
                  </a:cubicBezTo>
                  <a:lnTo>
                    <a:pt x="68" y="61"/>
                  </a:lnTo>
                  <a:close/>
                  <a:moveTo>
                    <a:pt x="73" y="61"/>
                  </a:moveTo>
                  <a:cubicBezTo>
                    <a:pt x="73" y="58"/>
                    <a:pt x="73" y="58"/>
                    <a:pt x="73" y="58"/>
                  </a:cubicBezTo>
                  <a:cubicBezTo>
                    <a:pt x="82" y="58"/>
                    <a:pt x="82" y="58"/>
                    <a:pt x="82" y="58"/>
                  </a:cubicBezTo>
                  <a:cubicBezTo>
                    <a:pt x="82" y="61"/>
                    <a:pt x="82" y="61"/>
                    <a:pt x="82" y="61"/>
                  </a:cubicBezTo>
                  <a:lnTo>
                    <a:pt x="73" y="61"/>
                  </a:lnTo>
                  <a:close/>
                  <a:moveTo>
                    <a:pt x="87" y="61"/>
                  </a:moveTo>
                  <a:cubicBezTo>
                    <a:pt x="87" y="64"/>
                    <a:pt x="87" y="64"/>
                    <a:pt x="87" y="64"/>
                  </a:cubicBezTo>
                  <a:cubicBezTo>
                    <a:pt x="78" y="64"/>
                    <a:pt x="78" y="64"/>
                    <a:pt x="78" y="64"/>
                  </a:cubicBezTo>
                  <a:cubicBezTo>
                    <a:pt x="78" y="61"/>
                    <a:pt x="78" y="61"/>
                    <a:pt x="78" y="61"/>
                  </a:cubicBezTo>
                  <a:lnTo>
                    <a:pt x="87" y="61"/>
                  </a:lnTo>
                  <a:close/>
                  <a:moveTo>
                    <a:pt x="83" y="61"/>
                  </a:moveTo>
                  <a:cubicBezTo>
                    <a:pt x="83" y="58"/>
                    <a:pt x="83" y="58"/>
                    <a:pt x="83" y="58"/>
                  </a:cubicBezTo>
                  <a:cubicBezTo>
                    <a:pt x="91" y="58"/>
                    <a:pt x="91" y="58"/>
                    <a:pt x="91" y="58"/>
                  </a:cubicBezTo>
                  <a:cubicBezTo>
                    <a:pt x="92" y="61"/>
                    <a:pt x="92" y="61"/>
                    <a:pt x="92" y="61"/>
                  </a:cubicBezTo>
                  <a:lnTo>
                    <a:pt x="83" y="61"/>
                  </a:lnTo>
                  <a:close/>
                  <a:moveTo>
                    <a:pt x="97" y="61"/>
                  </a:moveTo>
                  <a:cubicBezTo>
                    <a:pt x="98" y="64"/>
                    <a:pt x="98" y="64"/>
                    <a:pt x="98" y="64"/>
                  </a:cubicBezTo>
                  <a:cubicBezTo>
                    <a:pt x="89" y="64"/>
                    <a:pt x="89" y="64"/>
                    <a:pt x="89" y="64"/>
                  </a:cubicBezTo>
                  <a:cubicBezTo>
                    <a:pt x="88" y="61"/>
                    <a:pt x="88" y="61"/>
                    <a:pt x="88" y="61"/>
                  </a:cubicBezTo>
                  <a:lnTo>
                    <a:pt x="97" y="61"/>
                  </a:lnTo>
                  <a:close/>
                  <a:moveTo>
                    <a:pt x="93" y="61"/>
                  </a:moveTo>
                  <a:cubicBezTo>
                    <a:pt x="92" y="58"/>
                    <a:pt x="92" y="58"/>
                    <a:pt x="92" y="58"/>
                  </a:cubicBezTo>
                  <a:cubicBezTo>
                    <a:pt x="101" y="58"/>
                    <a:pt x="101" y="58"/>
                    <a:pt x="101" y="58"/>
                  </a:cubicBezTo>
                  <a:cubicBezTo>
                    <a:pt x="102" y="61"/>
                    <a:pt x="102" y="61"/>
                    <a:pt x="102" y="61"/>
                  </a:cubicBezTo>
                  <a:lnTo>
                    <a:pt x="93" y="61"/>
                  </a:lnTo>
                  <a:close/>
                  <a:moveTo>
                    <a:pt x="107" y="61"/>
                  </a:moveTo>
                  <a:cubicBezTo>
                    <a:pt x="108" y="64"/>
                    <a:pt x="108" y="64"/>
                    <a:pt x="108" y="64"/>
                  </a:cubicBezTo>
                  <a:cubicBezTo>
                    <a:pt x="99" y="64"/>
                    <a:pt x="99" y="64"/>
                    <a:pt x="99" y="64"/>
                  </a:cubicBezTo>
                  <a:cubicBezTo>
                    <a:pt x="98" y="61"/>
                    <a:pt x="98" y="61"/>
                    <a:pt x="98" y="61"/>
                  </a:cubicBezTo>
                  <a:lnTo>
                    <a:pt x="107" y="61"/>
                  </a:lnTo>
                  <a:close/>
                  <a:moveTo>
                    <a:pt x="103" y="61"/>
                  </a:moveTo>
                  <a:cubicBezTo>
                    <a:pt x="102" y="58"/>
                    <a:pt x="102" y="58"/>
                    <a:pt x="102" y="58"/>
                  </a:cubicBezTo>
                  <a:cubicBezTo>
                    <a:pt x="110" y="58"/>
                    <a:pt x="110" y="58"/>
                    <a:pt x="110" y="58"/>
                  </a:cubicBezTo>
                  <a:cubicBezTo>
                    <a:pt x="111" y="61"/>
                    <a:pt x="111" y="61"/>
                    <a:pt x="111" y="61"/>
                  </a:cubicBezTo>
                  <a:lnTo>
                    <a:pt x="103" y="61"/>
                  </a:lnTo>
                  <a:close/>
                  <a:moveTo>
                    <a:pt x="117" y="61"/>
                  </a:moveTo>
                  <a:cubicBezTo>
                    <a:pt x="118" y="64"/>
                    <a:pt x="118" y="64"/>
                    <a:pt x="118" y="64"/>
                  </a:cubicBezTo>
                  <a:cubicBezTo>
                    <a:pt x="109" y="64"/>
                    <a:pt x="109" y="64"/>
                    <a:pt x="109" y="64"/>
                  </a:cubicBezTo>
                  <a:cubicBezTo>
                    <a:pt x="108" y="61"/>
                    <a:pt x="108" y="61"/>
                    <a:pt x="108" y="61"/>
                  </a:cubicBezTo>
                  <a:lnTo>
                    <a:pt x="117" y="61"/>
                  </a:lnTo>
                  <a:close/>
                  <a:moveTo>
                    <a:pt x="122" y="56"/>
                  </a:moveTo>
                  <a:cubicBezTo>
                    <a:pt x="124" y="58"/>
                    <a:pt x="124" y="58"/>
                    <a:pt x="124" y="58"/>
                  </a:cubicBezTo>
                  <a:cubicBezTo>
                    <a:pt x="118" y="58"/>
                    <a:pt x="118" y="58"/>
                    <a:pt x="118" y="58"/>
                  </a:cubicBezTo>
                  <a:cubicBezTo>
                    <a:pt x="116" y="56"/>
                    <a:pt x="116" y="56"/>
                    <a:pt x="116" y="56"/>
                  </a:cubicBezTo>
                  <a:lnTo>
                    <a:pt x="122" y="56"/>
                  </a:lnTo>
                  <a:close/>
                  <a:moveTo>
                    <a:pt x="30" y="8"/>
                  </a:moveTo>
                  <a:cubicBezTo>
                    <a:pt x="30" y="6"/>
                    <a:pt x="32" y="4"/>
                    <a:pt x="34" y="4"/>
                  </a:cubicBezTo>
                  <a:cubicBezTo>
                    <a:pt x="114" y="5"/>
                    <a:pt x="114" y="5"/>
                    <a:pt x="114" y="5"/>
                  </a:cubicBezTo>
                  <a:cubicBezTo>
                    <a:pt x="116" y="5"/>
                    <a:pt x="117" y="6"/>
                    <a:pt x="117" y="8"/>
                  </a:cubicBezTo>
                  <a:cubicBezTo>
                    <a:pt x="117" y="41"/>
                    <a:pt x="117" y="41"/>
                    <a:pt x="117" y="41"/>
                  </a:cubicBezTo>
                  <a:cubicBezTo>
                    <a:pt x="117" y="43"/>
                    <a:pt x="115" y="44"/>
                    <a:pt x="113" y="44"/>
                  </a:cubicBezTo>
                  <a:cubicBezTo>
                    <a:pt x="34" y="44"/>
                    <a:pt x="34" y="44"/>
                    <a:pt x="34" y="44"/>
                  </a:cubicBezTo>
                  <a:cubicBezTo>
                    <a:pt x="32" y="44"/>
                    <a:pt x="30" y="42"/>
                    <a:pt x="30" y="40"/>
                  </a:cubicBezTo>
                  <a:lnTo>
                    <a:pt x="30" y="8"/>
                  </a:lnTo>
                  <a:close/>
                  <a:moveTo>
                    <a:pt x="25" y="54"/>
                  </a:moveTo>
                  <a:cubicBezTo>
                    <a:pt x="25" y="54"/>
                    <a:pt x="25" y="54"/>
                    <a:pt x="26" y="54"/>
                  </a:cubicBezTo>
                  <a:cubicBezTo>
                    <a:pt x="26" y="54"/>
                    <a:pt x="26" y="54"/>
                    <a:pt x="26" y="54"/>
                  </a:cubicBezTo>
                  <a:cubicBezTo>
                    <a:pt x="27" y="54"/>
                    <a:pt x="27" y="54"/>
                    <a:pt x="27" y="54"/>
                  </a:cubicBezTo>
                  <a:cubicBezTo>
                    <a:pt x="28" y="54"/>
                    <a:pt x="28" y="54"/>
                    <a:pt x="28" y="54"/>
                  </a:cubicBezTo>
                  <a:cubicBezTo>
                    <a:pt x="29" y="54"/>
                    <a:pt x="29" y="54"/>
                    <a:pt x="29" y="54"/>
                  </a:cubicBezTo>
                  <a:cubicBezTo>
                    <a:pt x="30" y="54"/>
                    <a:pt x="30" y="54"/>
                    <a:pt x="30" y="54"/>
                  </a:cubicBezTo>
                  <a:cubicBezTo>
                    <a:pt x="30" y="54"/>
                    <a:pt x="30" y="54"/>
                    <a:pt x="30" y="54"/>
                  </a:cubicBezTo>
                  <a:cubicBezTo>
                    <a:pt x="30" y="54"/>
                    <a:pt x="30" y="54"/>
                    <a:pt x="30" y="54"/>
                  </a:cubicBezTo>
                  <a:cubicBezTo>
                    <a:pt x="30" y="54"/>
                    <a:pt x="30" y="54"/>
                    <a:pt x="30" y="54"/>
                  </a:cubicBezTo>
                  <a:cubicBezTo>
                    <a:pt x="30" y="55"/>
                    <a:pt x="29" y="55"/>
                    <a:pt x="29" y="55"/>
                  </a:cubicBezTo>
                  <a:cubicBezTo>
                    <a:pt x="29" y="55"/>
                    <a:pt x="28" y="55"/>
                    <a:pt x="28" y="55"/>
                  </a:cubicBezTo>
                  <a:cubicBezTo>
                    <a:pt x="28" y="55"/>
                    <a:pt x="27" y="55"/>
                    <a:pt x="27" y="55"/>
                  </a:cubicBezTo>
                  <a:cubicBezTo>
                    <a:pt x="27" y="55"/>
                    <a:pt x="26" y="55"/>
                    <a:pt x="26" y="55"/>
                  </a:cubicBezTo>
                  <a:cubicBezTo>
                    <a:pt x="26" y="55"/>
                    <a:pt x="26" y="55"/>
                    <a:pt x="25" y="55"/>
                  </a:cubicBezTo>
                  <a:cubicBezTo>
                    <a:pt x="25" y="55"/>
                    <a:pt x="25" y="54"/>
                    <a:pt x="25" y="54"/>
                  </a:cubicBezTo>
                  <a:cubicBezTo>
                    <a:pt x="25" y="54"/>
                    <a:pt x="25" y="54"/>
                    <a:pt x="25" y="54"/>
                  </a:cubicBezTo>
                  <a:close/>
                  <a:moveTo>
                    <a:pt x="24" y="55"/>
                  </a:moveTo>
                  <a:cubicBezTo>
                    <a:pt x="34" y="55"/>
                    <a:pt x="34" y="55"/>
                    <a:pt x="34" y="55"/>
                  </a:cubicBezTo>
                  <a:cubicBezTo>
                    <a:pt x="32" y="57"/>
                    <a:pt x="32" y="57"/>
                    <a:pt x="32" y="57"/>
                  </a:cubicBezTo>
                  <a:cubicBezTo>
                    <a:pt x="22" y="57"/>
                    <a:pt x="22" y="57"/>
                    <a:pt x="22" y="57"/>
                  </a:cubicBezTo>
                  <a:lnTo>
                    <a:pt x="24" y="55"/>
                  </a:lnTo>
                  <a:close/>
                  <a:moveTo>
                    <a:pt x="21" y="58"/>
                  </a:moveTo>
                  <a:cubicBezTo>
                    <a:pt x="25" y="58"/>
                    <a:pt x="25" y="58"/>
                    <a:pt x="25" y="58"/>
                  </a:cubicBezTo>
                  <a:cubicBezTo>
                    <a:pt x="23" y="60"/>
                    <a:pt x="23" y="60"/>
                    <a:pt x="23" y="60"/>
                  </a:cubicBezTo>
                  <a:cubicBezTo>
                    <a:pt x="19" y="60"/>
                    <a:pt x="19" y="60"/>
                    <a:pt x="19" y="60"/>
                  </a:cubicBezTo>
                  <a:lnTo>
                    <a:pt x="21" y="58"/>
                  </a:lnTo>
                  <a:close/>
                  <a:moveTo>
                    <a:pt x="19" y="61"/>
                  </a:moveTo>
                  <a:cubicBezTo>
                    <a:pt x="27" y="61"/>
                    <a:pt x="27" y="61"/>
                    <a:pt x="27" y="61"/>
                  </a:cubicBezTo>
                  <a:cubicBezTo>
                    <a:pt x="25" y="64"/>
                    <a:pt x="25" y="64"/>
                    <a:pt x="25" y="64"/>
                  </a:cubicBezTo>
                  <a:cubicBezTo>
                    <a:pt x="16" y="64"/>
                    <a:pt x="16" y="64"/>
                    <a:pt x="16" y="64"/>
                  </a:cubicBezTo>
                  <a:lnTo>
                    <a:pt x="19" y="61"/>
                  </a:lnTo>
                  <a:close/>
                  <a:moveTo>
                    <a:pt x="37" y="68"/>
                  </a:moveTo>
                  <a:cubicBezTo>
                    <a:pt x="14" y="67"/>
                    <a:pt x="14" y="67"/>
                    <a:pt x="14" y="67"/>
                  </a:cubicBezTo>
                  <a:cubicBezTo>
                    <a:pt x="16" y="64"/>
                    <a:pt x="16" y="64"/>
                    <a:pt x="16" y="64"/>
                  </a:cubicBezTo>
                  <a:cubicBezTo>
                    <a:pt x="38" y="64"/>
                    <a:pt x="38" y="64"/>
                    <a:pt x="38" y="64"/>
                  </a:cubicBezTo>
                  <a:lnTo>
                    <a:pt x="37" y="68"/>
                  </a:lnTo>
                  <a:close/>
                  <a:moveTo>
                    <a:pt x="55" y="80"/>
                  </a:moveTo>
                  <a:cubicBezTo>
                    <a:pt x="56" y="77"/>
                    <a:pt x="56" y="77"/>
                    <a:pt x="56" y="77"/>
                  </a:cubicBezTo>
                  <a:cubicBezTo>
                    <a:pt x="56" y="77"/>
                    <a:pt x="56" y="77"/>
                    <a:pt x="56" y="77"/>
                  </a:cubicBezTo>
                  <a:cubicBezTo>
                    <a:pt x="57" y="72"/>
                    <a:pt x="57" y="72"/>
                    <a:pt x="57" y="72"/>
                  </a:cubicBezTo>
                  <a:cubicBezTo>
                    <a:pt x="58" y="72"/>
                    <a:pt x="58" y="72"/>
                    <a:pt x="58" y="72"/>
                  </a:cubicBezTo>
                  <a:cubicBezTo>
                    <a:pt x="58" y="70"/>
                    <a:pt x="58" y="70"/>
                    <a:pt x="58" y="70"/>
                  </a:cubicBezTo>
                  <a:cubicBezTo>
                    <a:pt x="86" y="71"/>
                    <a:pt x="86" y="71"/>
                    <a:pt x="86" y="71"/>
                  </a:cubicBezTo>
                  <a:cubicBezTo>
                    <a:pt x="87" y="72"/>
                    <a:pt x="87" y="72"/>
                    <a:pt x="87" y="72"/>
                  </a:cubicBezTo>
                  <a:cubicBezTo>
                    <a:pt x="87" y="72"/>
                    <a:pt x="87" y="72"/>
                    <a:pt x="87" y="72"/>
                  </a:cubicBezTo>
                  <a:cubicBezTo>
                    <a:pt x="87" y="77"/>
                    <a:pt x="87" y="77"/>
                    <a:pt x="87" y="77"/>
                  </a:cubicBezTo>
                  <a:cubicBezTo>
                    <a:pt x="87" y="77"/>
                    <a:pt x="87" y="78"/>
                    <a:pt x="87" y="78"/>
                  </a:cubicBezTo>
                  <a:cubicBezTo>
                    <a:pt x="88" y="80"/>
                    <a:pt x="88" y="80"/>
                    <a:pt x="88" y="80"/>
                  </a:cubicBezTo>
                  <a:lnTo>
                    <a:pt x="55" y="80"/>
                  </a:lnTo>
                  <a:close/>
                  <a:moveTo>
                    <a:pt x="39" y="68"/>
                  </a:moveTo>
                  <a:cubicBezTo>
                    <a:pt x="40" y="64"/>
                    <a:pt x="40" y="64"/>
                    <a:pt x="40" y="64"/>
                  </a:cubicBezTo>
                  <a:cubicBezTo>
                    <a:pt x="94" y="65"/>
                    <a:pt x="94" y="65"/>
                    <a:pt x="94" y="65"/>
                  </a:cubicBezTo>
                  <a:cubicBezTo>
                    <a:pt x="94" y="68"/>
                    <a:pt x="94" y="68"/>
                    <a:pt x="94" y="68"/>
                  </a:cubicBezTo>
                  <a:lnTo>
                    <a:pt x="39" y="68"/>
                  </a:lnTo>
                  <a:close/>
                  <a:moveTo>
                    <a:pt x="96" y="68"/>
                  </a:moveTo>
                  <a:cubicBezTo>
                    <a:pt x="96" y="65"/>
                    <a:pt x="96" y="65"/>
                    <a:pt x="96" y="65"/>
                  </a:cubicBezTo>
                  <a:cubicBezTo>
                    <a:pt x="106" y="65"/>
                    <a:pt x="106" y="65"/>
                    <a:pt x="106" y="65"/>
                  </a:cubicBezTo>
                  <a:cubicBezTo>
                    <a:pt x="107" y="68"/>
                    <a:pt x="107" y="68"/>
                    <a:pt x="107" y="68"/>
                  </a:cubicBezTo>
                  <a:lnTo>
                    <a:pt x="96" y="68"/>
                  </a:lnTo>
                  <a:close/>
                  <a:moveTo>
                    <a:pt x="108" y="68"/>
                  </a:moveTo>
                  <a:cubicBezTo>
                    <a:pt x="107" y="65"/>
                    <a:pt x="107" y="65"/>
                    <a:pt x="107" y="65"/>
                  </a:cubicBezTo>
                  <a:cubicBezTo>
                    <a:pt x="129" y="65"/>
                    <a:pt x="129" y="65"/>
                    <a:pt x="129" y="65"/>
                  </a:cubicBezTo>
                  <a:cubicBezTo>
                    <a:pt x="131" y="68"/>
                    <a:pt x="131" y="68"/>
                    <a:pt x="131" y="68"/>
                  </a:cubicBezTo>
                  <a:lnTo>
                    <a:pt x="108" y="68"/>
                  </a:lnTo>
                  <a:close/>
                </a:path>
              </a:pathLst>
            </a:custGeom>
            <a:solidFill>
              <a:srgbClr val="FFFFFF"/>
            </a:solidFill>
            <a:ln w="9525">
              <a:noFill/>
              <a:round/>
            </a:ln>
          </p:spPr>
          <p:txBody>
            <a:bodyPr anchor="ctr"/>
            <a:lstStyle/>
            <a:p>
              <a:pPr algn="ctr"/>
              <a:endParaRPr sz="2400">
                <a:solidFill>
                  <a:srgbClr val="000000"/>
                </a:solidFill>
              </a:endParaRPr>
            </a:p>
          </p:txBody>
        </p:sp>
        <p:grpSp>
          <p:nvGrpSpPr>
            <p:cNvPr id="19" name="Group 188"/>
            <p:cNvGrpSpPr/>
            <p:nvPr/>
          </p:nvGrpSpPr>
          <p:grpSpPr>
            <a:xfrm>
              <a:off x="3740661" y="2354445"/>
              <a:ext cx="148396" cy="178077"/>
              <a:chOff x="3697288" y="2559050"/>
              <a:chExt cx="158750" cy="190500"/>
            </a:xfrm>
          </p:grpSpPr>
          <p:sp>
            <p:nvSpPr>
              <p:cNvPr id="55" name="Rectangle 189"/>
              <p:cNvSpPr/>
              <p:nvPr/>
            </p:nvSpPr>
            <p:spPr bwMode="auto">
              <a:xfrm>
                <a:off x="3697288" y="2622550"/>
                <a:ext cx="28575" cy="127000"/>
              </a:xfrm>
              <a:prstGeom prst="rect">
                <a:avLst/>
              </a:prstGeom>
              <a:solidFill>
                <a:srgbClr val="FFFFFF"/>
              </a:solidFill>
              <a:ln w="9525">
                <a:noFill/>
                <a:miter lim="800000"/>
              </a:ln>
            </p:spPr>
            <p:txBody>
              <a:bodyPr anchor="ctr"/>
              <a:lstStyle/>
              <a:p>
                <a:pPr algn="ctr"/>
                <a:endParaRPr sz="2400">
                  <a:solidFill>
                    <a:srgbClr val="000000"/>
                  </a:solidFill>
                </a:endParaRPr>
              </a:p>
            </p:txBody>
          </p:sp>
          <p:sp>
            <p:nvSpPr>
              <p:cNvPr id="56" name="Rectangle 190"/>
              <p:cNvSpPr/>
              <p:nvPr/>
            </p:nvSpPr>
            <p:spPr bwMode="auto">
              <a:xfrm>
                <a:off x="3738563" y="2559050"/>
                <a:ext cx="31750" cy="190500"/>
              </a:xfrm>
              <a:prstGeom prst="rect">
                <a:avLst/>
              </a:prstGeom>
              <a:solidFill>
                <a:srgbClr val="FFFFFF"/>
              </a:solidFill>
              <a:ln w="9525">
                <a:noFill/>
                <a:miter lim="800000"/>
              </a:ln>
            </p:spPr>
            <p:txBody>
              <a:bodyPr anchor="ctr"/>
              <a:lstStyle/>
              <a:p>
                <a:pPr algn="ctr"/>
                <a:endParaRPr sz="2400">
                  <a:solidFill>
                    <a:srgbClr val="000000"/>
                  </a:solidFill>
                </a:endParaRPr>
              </a:p>
            </p:txBody>
          </p:sp>
          <p:sp>
            <p:nvSpPr>
              <p:cNvPr id="57" name="Rectangle 191"/>
              <p:cNvSpPr/>
              <p:nvPr/>
            </p:nvSpPr>
            <p:spPr bwMode="auto">
              <a:xfrm>
                <a:off x="3783013" y="2660650"/>
                <a:ext cx="30163" cy="88900"/>
              </a:xfrm>
              <a:prstGeom prst="rect">
                <a:avLst/>
              </a:prstGeom>
              <a:solidFill>
                <a:srgbClr val="FFFFFF"/>
              </a:solidFill>
              <a:ln w="9525">
                <a:noFill/>
                <a:miter lim="800000"/>
              </a:ln>
            </p:spPr>
            <p:txBody>
              <a:bodyPr anchor="ctr"/>
              <a:lstStyle/>
              <a:p>
                <a:pPr algn="ctr"/>
                <a:endParaRPr sz="2400">
                  <a:solidFill>
                    <a:srgbClr val="000000"/>
                  </a:solidFill>
                </a:endParaRPr>
              </a:p>
            </p:txBody>
          </p:sp>
          <p:sp>
            <p:nvSpPr>
              <p:cNvPr id="58" name="Rectangle 192"/>
              <p:cNvSpPr/>
              <p:nvPr/>
            </p:nvSpPr>
            <p:spPr bwMode="auto">
              <a:xfrm>
                <a:off x="3827463" y="2616200"/>
                <a:ext cx="28575" cy="133350"/>
              </a:xfrm>
              <a:prstGeom prst="rect">
                <a:avLst/>
              </a:prstGeom>
              <a:solidFill>
                <a:srgbClr val="FFFFFF"/>
              </a:solidFill>
              <a:ln w="9525">
                <a:noFill/>
                <a:miter lim="800000"/>
              </a:ln>
            </p:spPr>
            <p:txBody>
              <a:bodyPr anchor="ctr"/>
              <a:lstStyle/>
              <a:p>
                <a:pPr algn="ctr"/>
                <a:endParaRPr sz="2400">
                  <a:solidFill>
                    <a:srgbClr val="000000"/>
                  </a:solidFill>
                </a:endParaRPr>
              </a:p>
            </p:txBody>
          </p:sp>
        </p:grpSp>
        <p:grpSp>
          <p:nvGrpSpPr>
            <p:cNvPr id="20" name="Group 193"/>
            <p:cNvGrpSpPr/>
            <p:nvPr/>
          </p:nvGrpSpPr>
          <p:grpSpPr>
            <a:xfrm>
              <a:off x="4086462" y="1909263"/>
              <a:ext cx="152850" cy="149882"/>
              <a:chOff x="4057650" y="2082800"/>
              <a:chExt cx="163513" cy="160338"/>
            </a:xfrm>
          </p:grpSpPr>
          <p:sp>
            <p:nvSpPr>
              <p:cNvPr id="53" name="Freeform: Shape 194"/>
              <p:cNvSpPr/>
              <p:nvPr/>
            </p:nvSpPr>
            <p:spPr bwMode="auto">
              <a:xfrm>
                <a:off x="4057650" y="2089150"/>
                <a:ext cx="155575" cy="153988"/>
              </a:xfrm>
              <a:custGeom>
                <a:avLst/>
                <a:gdLst/>
                <a:ahLst/>
                <a:cxnLst>
                  <a:cxn ang="0">
                    <a:pos x="49" y="51"/>
                  </a:cxn>
                  <a:cxn ang="0">
                    <a:pos x="66" y="3"/>
                  </a:cxn>
                  <a:cxn ang="0">
                    <a:pos x="50" y="0"/>
                  </a:cxn>
                  <a:cxn ang="0">
                    <a:pos x="0" y="50"/>
                  </a:cxn>
                  <a:cxn ang="0">
                    <a:pos x="50" y="99"/>
                  </a:cxn>
                  <a:cxn ang="0">
                    <a:pos x="99" y="50"/>
                  </a:cxn>
                  <a:cxn ang="0">
                    <a:pos x="96" y="32"/>
                  </a:cxn>
                  <a:cxn ang="0">
                    <a:pos x="49" y="51"/>
                  </a:cxn>
                </a:cxnLst>
                <a:rect l="0" t="0" r="r" b="b"/>
                <a:pathLst>
                  <a:path w="99" h="99">
                    <a:moveTo>
                      <a:pt x="49" y="51"/>
                    </a:moveTo>
                    <a:cubicBezTo>
                      <a:pt x="66" y="3"/>
                      <a:pt x="66" y="3"/>
                      <a:pt x="66" y="3"/>
                    </a:cubicBezTo>
                    <a:cubicBezTo>
                      <a:pt x="61" y="1"/>
                      <a:pt x="55" y="0"/>
                      <a:pt x="50" y="0"/>
                    </a:cubicBezTo>
                    <a:cubicBezTo>
                      <a:pt x="22" y="0"/>
                      <a:pt x="0" y="22"/>
                      <a:pt x="0" y="50"/>
                    </a:cubicBezTo>
                    <a:cubicBezTo>
                      <a:pt x="0" y="77"/>
                      <a:pt x="22" y="99"/>
                      <a:pt x="50" y="99"/>
                    </a:cubicBezTo>
                    <a:cubicBezTo>
                      <a:pt x="77" y="99"/>
                      <a:pt x="99" y="77"/>
                      <a:pt x="99" y="50"/>
                    </a:cubicBezTo>
                    <a:cubicBezTo>
                      <a:pt x="99" y="44"/>
                      <a:pt x="98" y="38"/>
                      <a:pt x="96" y="32"/>
                    </a:cubicBezTo>
                    <a:lnTo>
                      <a:pt x="49" y="51"/>
                    </a:lnTo>
                    <a:close/>
                  </a:path>
                </a:pathLst>
              </a:custGeom>
              <a:solidFill>
                <a:srgbClr val="FFFFFF"/>
              </a:solidFill>
              <a:ln w="9525">
                <a:noFill/>
                <a:round/>
              </a:ln>
            </p:spPr>
            <p:txBody>
              <a:bodyPr anchor="ctr"/>
              <a:lstStyle/>
              <a:p>
                <a:pPr algn="ctr"/>
                <a:endParaRPr sz="2400">
                  <a:solidFill>
                    <a:srgbClr val="000000"/>
                  </a:solidFill>
                </a:endParaRPr>
              </a:p>
            </p:txBody>
          </p:sp>
          <p:sp>
            <p:nvSpPr>
              <p:cNvPr id="54" name="Freeform: Shape 195"/>
              <p:cNvSpPr/>
              <p:nvPr/>
            </p:nvSpPr>
            <p:spPr bwMode="auto">
              <a:xfrm>
                <a:off x="4148138" y="2082800"/>
                <a:ext cx="73025" cy="71438"/>
              </a:xfrm>
              <a:custGeom>
                <a:avLst/>
                <a:gdLst/>
                <a:ahLst/>
                <a:cxnLst>
                  <a:cxn ang="0">
                    <a:pos x="16" y="0"/>
                  </a:cxn>
                  <a:cxn ang="0">
                    <a:pos x="46" y="27"/>
                  </a:cxn>
                  <a:cxn ang="0">
                    <a:pos x="0" y="45"/>
                  </a:cxn>
                  <a:cxn ang="0">
                    <a:pos x="16" y="0"/>
                  </a:cxn>
                </a:cxnLst>
                <a:rect l="0" t="0" r="r" b="b"/>
                <a:pathLst>
                  <a:path w="46" h="45">
                    <a:moveTo>
                      <a:pt x="16" y="0"/>
                    </a:moveTo>
                    <a:lnTo>
                      <a:pt x="46" y="27"/>
                    </a:lnTo>
                    <a:lnTo>
                      <a:pt x="0" y="45"/>
                    </a:lnTo>
                    <a:lnTo>
                      <a:pt x="16" y="0"/>
                    </a:lnTo>
                    <a:close/>
                  </a:path>
                </a:pathLst>
              </a:custGeom>
              <a:solidFill>
                <a:srgbClr val="FFFFFF"/>
              </a:solidFill>
              <a:ln w="9525">
                <a:noFill/>
                <a:round/>
              </a:ln>
            </p:spPr>
            <p:txBody>
              <a:bodyPr anchor="ctr"/>
              <a:lstStyle/>
              <a:p>
                <a:pPr algn="ctr"/>
                <a:endParaRPr sz="2400">
                  <a:solidFill>
                    <a:srgbClr val="000000"/>
                  </a:solidFill>
                </a:endParaRPr>
              </a:p>
            </p:txBody>
          </p:sp>
        </p:grpSp>
      </p:grpSp>
      <p:grpSp>
        <p:nvGrpSpPr>
          <p:cNvPr id="69" name="组合 68"/>
          <p:cNvGrpSpPr/>
          <p:nvPr/>
        </p:nvGrpSpPr>
        <p:grpSpPr>
          <a:xfrm>
            <a:off x="869095" y="1436381"/>
            <a:ext cx="10453812" cy="4659088"/>
            <a:chOff x="651821" y="1077286"/>
            <a:chExt cx="7840359" cy="3494316"/>
          </a:xfrm>
        </p:grpSpPr>
        <p:sp>
          <p:nvSpPr>
            <p:cNvPr id="21" name="Freeform: Shape 196"/>
            <p:cNvSpPr/>
            <p:nvPr/>
          </p:nvSpPr>
          <p:spPr bwMode="auto">
            <a:xfrm>
              <a:off x="651821" y="1077286"/>
              <a:ext cx="250036" cy="252036"/>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1"/>
            </a:solidFill>
            <a:ln w="9525">
              <a:noFill/>
              <a:round/>
            </a:ln>
          </p:spPr>
          <p:txBody>
            <a:bodyPr anchor="ctr"/>
            <a:lstStyle/>
            <a:p>
              <a:pPr algn="ctr"/>
              <a:endParaRPr sz="2400">
                <a:solidFill>
                  <a:srgbClr val="000000"/>
                </a:solidFill>
              </a:endParaRPr>
            </a:p>
          </p:txBody>
        </p:sp>
        <p:sp>
          <p:nvSpPr>
            <p:cNvPr id="22" name="Freeform: Shape 198"/>
            <p:cNvSpPr/>
            <p:nvPr/>
          </p:nvSpPr>
          <p:spPr bwMode="auto">
            <a:xfrm>
              <a:off x="651821" y="2025524"/>
              <a:ext cx="250036" cy="252036"/>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2"/>
            </a:solidFill>
            <a:ln w="9525">
              <a:noFill/>
              <a:round/>
            </a:ln>
          </p:spPr>
          <p:txBody>
            <a:bodyPr anchor="ctr"/>
            <a:lstStyle/>
            <a:p>
              <a:pPr algn="ctr"/>
              <a:endParaRPr sz="2400">
                <a:solidFill>
                  <a:srgbClr val="000000"/>
                </a:solidFill>
              </a:endParaRPr>
            </a:p>
          </p:txBody>
        </p:sp>
        <p:sp>
          <p:nvSpPr>
            <p:cNvPr id="23" name="Freeform: Shape 200"/>
            <p:cNvSpPr/>
            <p:nvPr/>
          </p:nvSpPr>
          <p:spPr bwMode="auto">
            <a:xfrm>
              <a:off x="651821" y="2970069"/>
              <a:ext cx="250036" cy="252036"/>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3"/>
            </a:solidFill>
            <a:ln w="9525">
              <a:noFill/>
              <a:round/>
            </a:ln>
          </p:spPr>
          <p:txBody>
            <a:bodyPr anchor="ctr"/>
            <a:lstStyle/>
            <a:p>
              <a:pPr algn="ctr"/>
              <a:endParaRPr sz="2400">
                <a:solidFill>
                  <a:srgbClr val="000000"/>
                </a:solidFill>
              </a:endParaRPr>
            </a:p>
          </p:txBody>
        </p:sp>
        <p:sp>
          <p:nvSpPr>
            <p:cNvPr id="24" name="Freeform: Shape 202"/>
            <p:cNvSpPr/>
            <p:nvPr/>
          </p:nvSpPr>
          <p:spPr bwMode="auto">
            <a:xfrm>
              <a:off x="651821" y="3914613"/>
              <a:ext cx="250036" cy="252036"/>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4"/>
            </a:solidFill>
            <a:ln w="9525">
              <a:noFill/>
              <a:round/>
            </a:ln>
          </p:spPr>
          <p:txBody>
            <a:bodyPr anchor="ctr"/>
            <a:lstStyle/>
            <a:p>
              <a:pPr algn="ctr"/>
              <a:endParaRPr sz="2400">
                <a:solidFill>
                  <a:srgbClr val="000000"/>
                </a:solidFill>
              </a:endParaRPr>
            </a:p>
          </p:txBody>
        </p:sp>
        <p:sp>
          <p:nvSpPr>
            <p:cNvPr id="25" name="Freeform: Shape 204"/>
            <p:cNvSpPr/>
            <p:nvPr/>
          </p:nvSpPr>
          <p:spPr bwMode="auto">
            <a:xfrm>
              <a:off x="8242144" y="1080979"/>
              <a:ext cx="250036" cy="252036"/>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5"/>
            </a:solidFill>
            <a:ln w="9525">
              <a:noFill/>
              <a:round/>
            </a:ln>
          </p:spPr>
          <p:txBody>
            <a:bodyPr anchor="ctr"/>
            <a:lstStyle/>
            <a:p>
              <a:pPr algn="ctr"/>
              <a:endParaRPr sz="2400">
                <a:solidFill>
                  <a:srgbClr val="000000"/>
                </a:solidFill>
              </a:endParaRPr>
            </a:p>
          </p:txBody>
        </p:sp>
        <p:sp>
          <p:nvSpPr>
            <p:cNvPr id="26" name="Freeform: Shape 206"/>
            <p:cNvSpPr/>
            <p:nvPr/>
          </p:nvSpPr>
          <p:spPr bwMode="auto">
            <a:xfrm>
              <a:off x="8242144" y="2025524"/>
              <a:ext cx="250036" cy="252036"/>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6"/>
            </a:solidFill>
            <a:ln w="9525">
              <a:noFill/>
              <a:round/>
            </a:ln>
          </p:spPr>
          <p:txBody>
            <a:bodyPr anchor="ctr"/>
            <a:lstStyle/>
            <a:p>
              <a:pPr algn="ctr"/>
              <a:endParaRPr sz="2400">
                <a:solidFill>
                  <a:srgbClr val="000000"/>
                </a:solidFill>
              </a:endParaRPr>
            </a:p>
          </p:txBody>
        </p:sp>
        <p:sp>
          <p:nvSpPr>
            <p:cNvPr id="27" name="Freeform: Shape 208"/>
            <p:cNvSpPr/>
            <p:nvPr/>
          </p:nvSpPr>
          <p:spPr bwMode="auto">
            <a:xfrm>
              <a:off x="8242144" y="2970069"/>
              <a:ext cx="250036" cy="252036"/>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3"/>
            </a:solidFill>
            <a:ln w="9525">
              <a:noFill/>
              <a:round/>
            </a:ln>
          </p:spPr>
          <p:txBody>
            <a:bodyPr anchor="ctr"/>
            <a:lstStyle/>
            <a:p>
              <a:pPr algn="ctr"/>
              <a:endParaRPr sz="2400">
                <a:solidFill>
                  <a:srgbClr val="000000"/>
                </a:solidFill>
              </a:endParaRPr>
            </a:p>
          </p:txBody>
        </p:sp>
        <p:sp>
          <p:nvSpPr>
            <p:cNvPr id="28" name="Freeform: Shape 210"/>
            <p:cNvSpPr/>
            <p:nvPr/>
          </p:nvSpPr>
          <p:spPr bwMode="auto">
            <a:xfrm>
              <a:off x="8242144" y="3914613"/>
              <a:ext cx="250036" cy="252036"/>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chemeClr val="accent4"/>
            </a:solidFill>
            <a:ln w="9525">
              <a:noFill/>
              <a:round/>
            </a:ln>
          </p:spPr>
          <p:txBody>
            <a:bodyPr anchor="ctr"/>
            <a:lstStyle/>
            <a:p>
              <a:pPr algn="ctr"/>
              <a:endParaRPr sz="2400">
                <a:solidFill>
                  <a:srgbClr val="000000"/>
                </a:solidFill>
              </a:endParaRPr>
            </a:p>
          </p:txBody>
        </p:sp>
        <p:grpSp>
          <p:nvGrpSpPr>
            <p:cNvPr id="29" name="Group 52"/>
            <p:cNvGrpSpPr/>
            <p:nvPr/>
          </p:nvGrpSpPr>
          <p:grpSpPr>
            <a:xfrm>
              <a:off x="901857" y="1077286"/>
              <a:ext cx="2184893" cy="642478"/>
              <a:chOff x="1415480" y="1651350"/>
              <a:chExt cx="2913191" cy="856637"/>
            </a:xfrm>
          </p:grpSpPr>
          <p:sp>
            <p:nvSpPr>
              <p:cNvPr id="51" name="TextBox 53"/>
              <p:cNvSpPr txBox="1"/>
              <p:nvPr/>
            </p:nvSpPr>
            <p:spPr bwMode="auto">
              <a:xfrm>
                <a:off x="1415480" y="1651350"/>
                <a:ext cx="2913191" cy="309958"/>
              </a:xfrm>
              <a:prstGeom prst="rect">
                <a:avLst/>
              </a:prstGeom>
              <a:noFill/>
            </p:spPr>
            <p:txBody>
              <a:bodyPr wrap="none" lIns="480000" tIns="0" rIns="0" bIns="0" anchor="ctr" anchorCtr="0">
                <a:normAutofit/>
              </a:bodyPr>
              <a:lstStyle/>
              <a:p>
                <a:r>
                  <a:rPr lang="zh-CN" altLang="en-US" sz="1867">
                    <a:solidFill>
                      <a:srgbClr val="A4BBC9">
                        <a:lumMod val="100000"/>
                      </a:srgbClr>
                    </a:solidFill>
                  </a:rPr>
                  <a:t>标题文本预设</a:t>
                </a:r>
              </a:p>
            </p:txBody>
          </p:sp>
          <p:sp>
            <p:nvSpPr>
              <p:cNvPr id="52" name="TextBox 54"/>
              <p:cNvSpPr txBox="1"/>
              <p:nvPr/>
            </p:nvSpPr>
            <p:spPr bwMode="auto">
              <a:xfrm>
                <a:off x="1415480" y="1951808"/>
                <a:ext cx="2913191" cy="556179"/>
              </a:xfrm>
              <a:prstGeom prst="rect">
                <a:avLst/>
              </a:prstGeom>
              <a:noFill/>
            </p:spPr>
            <p:txBody>
              <a:bodyPr wrap="square" lIns="480000" tIns="0" rIns="0" bIns="0" anchor="ctr" anchorCtr="0">
                <a:normAutofit fontScale="92500"/>
              </a:bodyPr>
              <a:lstStyle/>
              <a:p>
                <a:pPr>
                  <a:lnSpc>
                    <a:spcPct val="120000"/>
                  </a:lnSpc>
                </a:pPr>
                <a:r>
                  <a:rPr lang="zh-CN" altLang="en-US" sz="1333">
                    <a:solidFill>
                      <a:srgbClr val="000000"/>
                    </a:solidFill>
                  </a:rPr>
                  <a:t>此部分内容作为文字排版占位显示 </a:t>
                </a:r>
                <a:br>
                  <a:rPr lang="zh-CN" altLang="en-US" sz="1333">
                    <a:solidFill>
                      <a:srgbClr val="000000"/>
                    </a:solidFill>
                  </a:rPr>
                </a:br>
                <a:r>
                  <a:rPr lang="zh-CN" altLang="en-US" sz="1333">
                    <a:solidFill>
                      <a:srgbClr val="000000"/>
                    </a:solidFill>
                  </a:rPr>
                  <a:t>（建议使用主题字体）</a:t>
                </a:r>
              </a:p>
            </p:txBody>
          </p:sp>
        </p:grpSp>
        <p:grpSp>
          <p:nvGrpSpPr>
            <p:cNvPr id="30" name="Group 55"/>
            <p:cNvGrpSpPr/>
            <p:nvPr/>
          </p:nvGrpSpPr>
          <p:grpSpPr>
            <a:xfrm>
              <a:off x="6159088" y="1077286"/>
              <a:ext cx="2083057" cy="649603"/>
              <a:chOff x="315821" y="1227225"/>
              <a:chExt cx="2777409" cy="866137"/>
            </a:xfrm>
            <a:noFill/>
          </p:grpSpPr>
          <p:sp>
            <p:nvSpPr>
              <p:cNvPr id="49" name="TextBox 56"/>
              <p:cNvSpPr txBox="1"/>
              <p:nvPr/>
            </p:nvSpPr>
            <p:spPr bwMode="auto">
              <a:xfrm>
                <a:off x="315821" y="1227225"/>
                <a:ext cx="2777409" cy="309958"/>
              </a:xfrm>
              <a:prstGeom prst="rect">
                <a:avLst/>
              </a:prstGeom>
              <a:grpFill/>
              <a:ln>
                <a:noFill/>
              </a:ln>
            </p:spPr>
            <p:txBody>
              <a:bodyPr wrap="none" lIns="0" tIns="0" rIns="576000" bIns="0" anchor="ctr" anchorCtr="0">
                <a:normAutofit/>
              </a:bodyPr>
              <a:lstStyle/>
              <a:p>
                <a:pPr algn="r"/>
                <a:r>
                  <a:rPr lang="zh-CN" altLang="en-US" sz="1867">
                    <a:solidFill>
                      <a:srgbClr val="A4BBC9">
                        <a:lumMod val="100000"/>
                      </a:srgbClr>
                    </a:solidFill>
                  </a:rPr>
                  <a:t>标题文本预设</a:t>
                </a:r>
              </a:p>
            </p:txBody>
          </p:sp>
          <p:sp>
            <p:nvSpPr>
              <p:cNvPr id="50" name="TextBox 57"/>
              <p:cNvSpPr txBox="1"/>
              <p:nvPr/>
            </p:nvSpPr>
            <p:spPr bwMode="auto">
              <a:xfrm>
                <a:off x="315821" y="1537183"/>
                <a:ext cx="2777409" cy="556179"/>
              </a:xfrm>
              <a:prstGeom prst="rect">
                <a:avLst/>
              </a:prstGeom>
              <a:grpFill/>
              <a:ln>
                <a:noFill/>
              </a:ln>
            </p:spPr>
            <p:txBody>
              <a:bodyPr wrap="square" lIns="0" tIns="0" rIns="576000" bIns="0" anchor="ctr" anchorCtr="0">
                <a:normAutofit fontScale="92500" lnSpcReduction="20000"/>
              </a:bodyPr>
              <a:lstStyle/>
              <a:p>
                <a:pPr algn="r">
                  <a:lnSpc>
                    <a:spcPct val="120000"/>
                  </a:lnSpc>
                </a:pPr>
                <a:r>
                  <a:rPr lang="zh-CN" altLang="en-US" sz="1333">
                    <a:solidFill>
                      <a:srgbClr val="000000"/>
                    </a:solidFill>
                  </a:rPr>
                  <a:t>此部分内容作为文字排版占位显示 </a:t>
                </a:r>
                <a:br>
                  <a:rPr lang="zh-CN" altLang="en-US" sz="1333">
                    <a:solidFill>
                      <a:srgbClr val="000000"/>
                    </a:solidFill>
                  </a:rPr>
                </a:br>
                <a:r>
                  <a:rPr lang="zh-CN" altLang="en-US" sz="1333">
                    <a:solidFill>
                      <a:srgbClr val="000000"/>
                    </a:solidFill>
                  </a:rPr>
                  <a:t>（建议使用主题字体）</a:t>
                </a:r>
              </a:p>
            </p:txBody>
          </p:sp>
        </p:grpSp>
        <p:grpSp>
          <p:nvGrpSpPr>
            <p:cNvPr id="31" name="Group 58"/>
            <p:cNvGrpSpPr/>
            <p:nvPr/>
          </p:nvGrpSpPr>
          <p:grpSpPr>
            <a:xfrm>
              <a:off x="901857" y="2021831"/>
              <a:ext cx="2184893" cy="642478"/>
              <a:chOff x="1415480" y="1651350"/>
              <a:chExt cx="2913191" cy="856637"/>
            </a:xfrm>
          </p:grpSpPr>
          <p:sp>
            <p:nvSpPr>
              <p:cNvPr id="47" name="TextBox 59"/>
              <p:cNvSpPr txBox="1"/>
              <p:nvPr/>
            </p:nvSpPr>
            <p:spPr bwMode="auto">
              <a:xfrm>
                <a:off x="1415480" y="1651350"/>
                <a:ext cx="2913191" cy="309958"/>
              </a:xfrm>
              <a:prstGeom prst="rect">
                <a:avLst/>
              </a:prstGeom>
              <a:noFill/>
            </p:spPr>
            <p:txBody>
              <a:bodyPr wrap="none" lIns="480000" tIns="0" rIns="0" bIns="0" anchor="ctr" anchorCtr="0">
                <a:normAutofit/>
              </a:bodyPr>
              <a:lstStyle/>
              <a:p>
                <a:r>
                  <a:rPr lang="zh-CN" altLang="en-US" sz="1867">
                    <a:solidFill>
                      <a:srgbClr val="A6937B">
                        <a:lumMod val="100000"/>
                      </a:srgbClr>
                    </a:solidFill>
                  </a:rPr>
                  <a:t>标题文本预设</a:t>
                </a:r>
              </a:p>
            </p:txBody>
          </p:sp>
          <p:sp>
            <p:nvSpPr>
              <p:cNvPr id="48" name="TextBox 60"/>
              <p:cNvSpPr txBox="1"/>
              <p:nvPr/>
            </p:nvSpPr>
            <p:spPr bwMode="auto">
              <a:xfrm>
                <a:off x="1415480" y="1951808"/>
                <a:ext cx="2913191" cy="556179"/>
              </a:xfrm>
              <a:prstGeom prst="rect">
                <a:avLst/>
              </a:prstGeom>
              <a:noFill/>
            </p:spPr>
            <p:txBody>
              <a:bodyPr wrap="square" lIns="480000" tIns="0" rIns="0" bIns="0" anchor="ctr" anchorCtr="0">
                <a:normAutofit fontScale="92500"/>
              </a:bodyPr>
              <a:lstStyle/>
              <a:p>
                <a:pPr>
                  <a:lnSpc>
                    <a:spcPct val="120000"/>
                  </a:lnSpc>
                </a:pPr>
                <a:r>
                  <a:rPr lang="zh-CN" altLang="en-US" sz="1333">
                    <a:solidFill>
                      <a:srgbClr val="000000"/>
                    </a:solidFill>
                  </a:rPr>
                  <a:t>此部分内容作为文字排版占位显示 </a:t>
                </a:r>
                <a:br>
                  <a:rPr lang="zh-CN" altLang="en-US" sz="1333">
                    <a:solidFill>
                      <a:srgbClr val="000000"/>
                    </a:solidFill>
                  </a:rPr>
                </a:br>
                <a:r>
                  <a:rPr lang="zh-CN" altLang="en-US" sz="1333">
                    <a:solidFill>
                      <a:srgbClr val="000000"/>
                    </a:solidFill>
                  </a:rPr>
                  <a:t>（建议使用主题字体）</a:t>
                </a:r>
              </a:p>
            </p:txBody>
          </p:sp>
        </p:grpSp>
        <p:grpSp>
          <p:nvGrpSpPr>
            <p:cNvPr id="32" name="Group 61"/>
            <p:cNvGrpSpPr/>
            <p:nvPr/>
          </p:nvGrpSpPr>
          <p:grpSpPr>
            <a:xfrm>
              <a:off x="901857" y="2976852"/>
              <a:ext cx="2184893" cy="642478"/>
              <a:chOff x="1415480" y="1651350"/>
              <a:chExt cx="2913191" cy="856637"/>
            </a:xfrm>
          </p:grpSpPr>
          <p:sp>
            <p:nvSpPr>
              <p:cNvPr id="45" name="TextBox 62"/>
              <p:cNvSpPr txBox="1"/>
              <p:nvPr/>
            </p:nvSpPr>
            <p:spPr bwMode="auto">
              <a:xfrm>
                <a:off x="1415480" y="1651350"/>
                <a:ext cx="2913191" cy="309958"/>
              </a:xfrm>
              <a:prstGeom prst="rect">
                <a:avLst/>
              </a:prstGeom>
              <a:noFill/>
            </p:spPr>
            <p:txBody>
              <a:bodyPr wrap="none" lIns="480000" tIns="0" rIns="0" bIns="0" anchor="ctr" anchorCtr="0">
                <a:normAutofit/>
              </a:bodyPr>
              <a:lstStyle/>
              <a:p>
                <a:r>
                  <a:rPr lang="zh-CN" altLang="en-US" sz="1867">
                    <a:solidFill>
                      <a:srgbClr val="A4BBC9">
                        <a:lumMod val="100000"/>
                      </a:srgbClr>
                    </a:solidFill>
                  </a:rPr>
                  <a:t>标题文本预设</a:t>
                </a:r>
              </a:p>
            </p:txBody>
          </p:sp>
          <p:sp>
            <p:nvSpPr>
              <p:cNvPr id="46" name="TextBox 63"/>
              <p:cNvSpPr txBox="1"/>
              <p:nvPr/>
            </p:nvSpPr>
            <p:spPr bwMode="auto">
              <a:xfrm>
                <a:off x="1415480" y="1951808"/>
                <a:ext cx="2913191" cy="556179"/>
              </a:xfrm>
              <a:prstGeom prst="rect">
                <a:avLst/>
              </a:prstGeom>
              <a:noFill/>
            </p:spPr>
            <p:txBody>
              <a:bodyPr wrap="square" lIns="480000" tIns="0" rIns="0" bIns="0" anchor="ctr" anchorCtr="0">
                <a:normAutofit fontScale="92500"/>
              </a:bodyPr>
              <a:lstStyle/>
              <a:p>
                <a:pPr>
                  <a:lnSpc>
                    <a:spcPct val="120000"/>
                  </a:lnSpc>
                </a:pPr>
                <a:r>
                  <a:rPr lang="zh-CN" altLang="en-US" sz="1333">
                    <a:solidFill>
                      <a:srgbClr val="000000"/>
                    </a:solidFill>
                  </a:rPr>
                  <a:t>此部分内容作为文字排版占位显示 </a:t>
                </a:r>
                <a:br>
                  <a:rPr lang="zh-CN" altLang="en-US" sz="1333">
                    <a:solidFill>
                      <a:srgbClr val="000000"/>
                    </a:solidFill>
                  </a:rPr>
                </a:br>
                <a:r>
                  <a:rPr lang="zh-CN" altLang="en-US" sz="1333">
                    <a:solidFill>
                      <a:srgbClr val="000000"/>
                    </a:solidFill>
                  </a:rPr>
                  <a:t>（建议使用主题字体）</a:t>
                </a:r>
              </a:p>
            </p:txBody>
          </p:sp>
        </p:grpSp>
        <p:grpSp>
          <p:nvGrpSpPr>
            <p:cNvPr id="33" name="Group 64"/>
            <p:cNvGrpSpPr/>
            <p:nvPr/>
          </p:nvGrpSpPr>
          <p:grpSpPr>
            <a:xfrm>
              <a:off x="901857" y="3913223"/>
              <a:ext cx="2184893" cy="642478"/>
              <a:chOff x="1415480" y="1651350"/>
              <a:chExt cx="2913191" cy="856637"/>
            </a:xfrm>
          </p:grpSpPr>
          <p:sp>
            <p:nvSpPr>
              <p:cNvPr id="43" name="TextBox 65"/>
              <p:cNvSpPr txBox="1"/>
              <p:nvPr/>
            </p:nvSpPr>
            <p:spPr bwMode="auto">
              <a:xfrm>
                <a:off x="1415480" y="1651350"/>
                <a:ext cx="2913191" cy="309958"/>
              </a:xfrm>
              <a:prstGeom prst="rect">
                <a:avLst/>
              </a:prstGeom>
              <a:noFill/>
            </p:spPr>
            <p:txBody>
              <a:bodyPr wrap="none" lIns="480000" tIns="0" rIns="0" bIns="0" anchor="ctr" anchorCtr="0">
                <a:normAutofit/>
              </a:bodyPr>
              <a:lstStyle/>
              <a:p>
                <a:r>
                  <a:rPr lang="zh-CN" altLang="en-US" sz="1867">
                    <a:solidFill>
                      <a:srgbClr val="A6937B">
                        <a:lumMod val="100000"/>
                      </a:srgbClr>
                    </a:solidFill>
                  </a:rPr>
                  <a:t>标题文本预设</a:t>
                </a:r>
              </a:p>
            </p:txBody>
          </p:sp>
          <p:sp>
            <p:nvSpPr>
              <p:cNvPr id="44" name="TextBox 66"/>
              <p:cNvSpPr txBox="1"/>
              <p:nvPr/>
            </p:nvSpPr>
            <p:spPr bwMode="auto">
              <a:xfrm>
                <a:off x="1415480" y="1951808"/>
                <a:ext cx="2913191" cy="556179"/>
              </a:xfrm>
              <a:prstGeom prst="rect">
                <a:avLst/>
              </a:prstGeom>
              <a:noFill/>
            </p:spPr>
            <p:txBody>
              <a:bodyPr wrap="square" lIns="480000" tIns="0" rIns="0" bIns="0" anchor="ctr" anchorCtr="0">
                <a:normAutofit fontScale="92500"/>
              </a:bodyPr>
              <a:lstStyle/>
              <a:p>
                <a:pPr>
                  <a:lnSpc>
                    <a:spcPct val="120000"/>
                  </a:lnSpc>
                </a:pPr>
                <a:r>
                  <a:rPr lang="zh-CN" altLang="en-US" sz="1333">
                    <a:solidFill>
                      <a:srgbClr val="000000"/>
                    </a:solidFill>
                  </a:rPr>
                  <a:t>此部分内容作为文字排版占位显示 </a:t>
                </a:r>
                <a:br>
                  <a:rPr lang="zh-CN" altLang="en-US" sz="1333">
                    <a:solidFill>
                      <a:srgbClr val="000000"/>
                    </a:solidFill>
                  </a:rPr>
                </a:br>
                <a:r>
                  <a:rPr lang="zh-CN" altLang="en-US" sz="1333">
                    <a:solidFill>
                      <a:srgbClr val="000000"/>
                    </a:solidFill>
                  </a:rPr>
                  <a:t>（建议使用主题字体）</a:t>
                </a:r>
              </a:p>
            </p:txBody>
          </p:sp>
        </p:grpSp>
        <p:grpSp>
          <p:nvGrpSpPr>
            <p:cNvPr id="34" name="Group 67"/>
            <p:cNvGrpSpPr/>
            <p:nvPr/>
          </p:nvGrpSpPr>
          <p:grpSpPr>
            <a:xfrm>
              <a:off x="6159088" y="2025524"/>
              <a:ext cx="2083057" cy="649603"/>
              <a:chOff x="315821" y="1227225"/>
              <a:chExt cx="2777409" cy="866137"/>
            </a:xfrm>
          </p:grpSpPr>
          <p:sp>
            <p:nvSpPr>
              <p:cNvPr id="41" name="TextBox 68"/>
              <p:cNvSpPr txBox="1"/>
              <p:nvPr/>
            </p:nvSpPr>
            <p:spPr bwMode="auto">
              <a:xfrm>
                <a:off x="315821" y="1227225"/>
                <a:ext cx="2777409" cy="309958"/>
              </a:xfrm>
              <a:prstGeom prst="rect">
                <a:avLst/>
              </a:prstGeom>
              <a:noFill/>
            </p:spPr>
            <p:txBody>
              <a:bodyPr wrap="none" lIns="0" tIns="0" rIns="576000" bIns="0" anchor="ctr" anchorCtr="0">
                <a:normAutofit/>
              </a:bodyPr>
              <a:lstStyle/>
              <a:p>
                <a:pPr algn="r"/>
                <a:r>
                  <a:rPr lang="zh-CN" altLang="en-US" sz="1867" dirty="0">
                    <a:solidFill>
                      <a:srgbClr val="A6937B">
                        <a:lumMod val="100000"/>
                      </a:srgbClr>
                    </a:solidFill>
                  </a:rPr>
                  <a:t>标题文本预设</a:t>
                </a:r>
              </a:p>
            </p:txBody>
          </p:sp>
          <p:sp>
            <p:nvSpPr>
              <p:cNvPr id="42" name="TextBox 69"/>
              <p:cNvSpPr txBox="1"/>
              <p:nvPr/>
            </p:nvSpPr>
            <p:spPr bwMode="auto">
              <a:xfrm>
                <a:off x="315821" y="1537183"/>
                <a:ext cx="2777409" cy="556179"/>
              </a:xfrm>
              <a:prstGeom prst="rect">
                <a:avLst/>
              </a:prstGeom>
              <a:noFill/>
            </p:spPr>
            <p:txBody>
              <a:bodyPr wrap="square" lIns="0" tIns="0" rIns="576000" bIns="0" anchor="ctr" anchorCtr="0">
                <a:normAutofit fontScale="92500" lnSpcReduction="20000"/>
              </a:bodyPr>
              <a:lstStyle/>
              <a:p>
                <a:pPr algn="r">
                  <a:lnSpc>
                    <a:spcPct val="120000"/>
                  </a:lnSpc>
                </a:pPr>
                <a:r>
                  <a:rPr lang="zh-CN" altLang="en-US" sz="1333">
                    <a:solidFill>
                      <a:srgbClr val="000000"/>
                    </a:solidFill>
                  </a:rPr>
                  <a:t>此部分内容作为文字排版占位显示 </a:t>
                </a:r>
                <a:br>
                  <a:rPr lang="zh-CN" altLang="en-US" sz="1333">
                    <a:solidFill>
                      <a:srgbClr val="000000"/>
                    </a:solidFill>
                  </a:rPr>
                </a:br>
                <a:r>
                  <a:rPr lang="zh-CN" altLang="en-US" sz="1333">
                    <a:solidFill>
                      <a:srgbClr val="000000"/>
                    </a:solidFill>
                  </a:rPr>
                  <a:t>（建议使用主题字体）</a:t>
                </a:r>
              </a:p>
            </p:txBody>
          </p:sp>
        </p:grpSp>
        <p:grpSp>
          <p:nvGrpSpPr>
            <p:cNvPr id="35" name="Group 70"/>
            <p:cNvGrpSpPr/>
            <p:nvPr/>
          </p:nvGrpSpPr>
          <p:grpSpPr>
            <a:xfrm>
              <a:off x="6159088" y="2973762"/>
              <a:ext cx="2083057" cy="649603"/>
              <a:chOff x="315821" y="1227225"/>
              <a:chExt cx="2777409" cy="866137"/>
            </a:xfrm>
          </p:grpSpPr>
          <p:sp>
            <p:nvSpPr>
              <p:cNvPr id="39" name="TextBox 71"/>
              <p:cNvSpPr txBox="1"/>
              <p:nvPr/>
            </p:nvSpPr>
            <p:spPr bwMode="auto">
              <a:xfrm>
                <a:off x="315821" y="1227225"/>
                <a:ext cx="2777409" cy="309958"/>
              </a:xfrm>
              <a:prstGeom prst="rect">
                <a:avLst/>
              </a:prstGeom>
              <a:noFill/>
            </p:spPr>
            <p:txBody>
              <a:bodyPr wrap="none" lIns="0" tIns="0" rIns="576000" bIns="0" anchor="ctr" anchorCtr="0">
                <a:normAutofit/>
              </a:bodyPr>
              <a:lstStyle/>
              <a:p>
                <a:pPr algn="r"/>
                <a:r>
                  <a:rPr lang="zh-CN" altLang="en-US" sz="1867">
                    <a:solidFill>
                      <a:srgbClr val="A4BBC9">
                        <a:lumMod val="100000"/>
                      </a:srgbClr>
                    </a:solidFill>
                  </a:rPr>
                  <a:t>标题文本预设</a:t>
                </a:r>
              </a:p>
            </p:txBody>
          </p:sp>
          <p:sp>
            <p:nvSpPr>
              <p:cNvPr id="40" name="TextBox 72"/>
              <p:cNvSpPr txBox="1"/>
              <p:nvPr/>
            </p:nvSpPr>
            <p:spPr bwMode="auto">
              <a:xfrm>
                <a:off x="315821" y="1537183"/>
                <a:ext cx="2777409" cy="556179"/>
              </a:xfrm>
              <a:prstGeom prst="rect">
                <a:avLst/>
              </a:prstGeom>
              <a:noFill/>
            </p:spPr>
            <p:txBody>
              <a:bodyPr wrap="square" lIns="0" tIns="0" rIns="576000" bIns="0" anchor="ctr" anchorCtr="0">
                <a:normAutofit fontScale="92500" lnSpcReduction="20000"/>
              </a:bodyPr>
              <a:lstStyle/>
              <a:p>
                <a:pPr algn="r">
                  <a:lnSpc>
                    <a:spcPct val="120000"/>
                  </a:lnSpc>
                </a:pPr>
                <a:r>
                  <a:rPr lang="zh-CN" altLang="en-US" sz="1333">
                    <a:solidFill>
                      <a:srgbClr val="000000"/>
                    </a:solidFill>
                  </a:rPr>
                  <a:t>此部分内容作为文字排版占位显示 </a:t>
                </a:r>
                <a:br>
                  <a:rPr lang="zh-CN" altLang="en-US" sz="1333">
                    <a:solidFill>
                      <a:srgbClr val="000000"/>
                    </a:solidFill>
                  </a:rPr>
                </a:br>
                <a:r>
                  <a:rPr lang="zh-CN" altLang="en-US" sz="1333">
                    <a:solidFill>
                      <a:srgbClr val="000000"/>
                    </a:solidFill>
                  </a:rPr>
                  <a:t>（建议使用主题字体）</a:t>
                </a:r>
              </a:p>
            </p:txBody>
          </p:sp>
        </p:grpSp>
        <p:grpSp>
          <p:nvGrpSpPr>
            <p:cNvPr id="36" name="Group 73"/>
            <p:cNvGrpSpPr/>
            <p:nvPr/>
          </p:nvGrpSpPr>
          <p:grpSpPr>
            <a:xfrm>
              <a:off x="6159088" y="3921999"/>
              <a:ext cx="2083057" cy="649603"/>
              <a:chOff x="315821" y="1227225"/>
              <a:chExt cx="2777409" cy="866137"/>
            </a:xfrm>
          </p:grpSpPr>
          <p:sp>
            <p:nvSpPr>
              <p:cNvPr id="37" name="TextBox 74"/>
              <p:cNvSpPr txBox="1"/>
              <p:nvPr/>
            </p:nvSpPr>
            <p:spPr bwMode="auto">
              <a:xfrm>
                <a:off x="315821" y="1227225"/>
                <a:ext cx="2777409" cy="309958"/>
              </a:xfrm>
              <a:prstGeom prst="rect">
                <a:avLst/>
              </a:prstGeom>
              <a:noFill/>
            </p:spPr>
            <p:txBody>
              <a:bodyPr wrap="none" lIns="0" tIns="0" rIns="576000" bIns="0" anchor="ctr" anchorCtr="0">
                <a:normAutofit/>
              </a:bodyPr>
              <a:lstStyle/>
              <a:p>
                <a:pPr algn="r"/>
                <a:r>
                  <a:rPr lang="zh-CN" altLang="en-US" sz="1867">
                    <a:solidFill>
                      <a:srgbClr val="A6937B">
                        <a:lumMod val="100000"/>
                      </a:srgbClr>
                    </a:solidFill>
                  </a:rPr>
                  <a:t>标题文本预设</a:t>
                </a:r>
              </a:p>
            </p:txBody>
          </p:sp>
          <p:sp>
            <p:nvSpPr>
              <p:cNvPr id="38" name="TextBox 75"/>
              <p:cNvSpPr txBox="1"/>
              <p:nvPr/>
            </p:nvSpPr>
            <p:spPr bwMode="auto">
              <a:xfrm>
                <a:off x="315821" y="1537183"/>
                <a:ext cx="2777409" cy="556179"/>
              </a:xfrm>
              <a:prstGeom prst="rect">
                <a:avLst/>
              </a:prstGeom>
              <a:noFill/>
            </p:spPr>
            <p:txBody>
              <a:bodyPr wrap="square" lIns="0" tIns="0" rIns="576000" bIns="0" anchor="ctr" anchorCtr="0">
                <a:normAutofit fontScale="92500" lnSpcReduction="20000"/>
              </a:bodyPr>
              <a:lstStyle/>
              <a:p>
                <a:pPr algn="r">
                  <a:lnSpc>
                    <a:spcPct val="120000"/>
                  </a:lnSpc>
                </a:pPr>
                <a:r>
                  <a:rPr lang="zh-CN" altLang="en-US" sz="1333">
                    <a:solidFill>
                      <a:srgbClr val="000000"/>
                    </a:solidFill>
                  </a:rPr>
                  <a:t>此部分内容作为文字排版占位显示 </a:t>
                </a:r>
                <a:br>
                  <a:rPr lang="zh-CN" altLang="en-US" sz="1333">
                    <a:solidFill>
                      <a:srgbClr val="000000"/>
                    </a:solidFill>
                  </a:rPr>
                </a:br>
                <a:r>
                  <a:rPr lang="zh-CN" altLang="en-US" sz="1333">
                    <a:solidFill>
                      <a:srgbClr val="000000"/>
                    </a:solidFill>
                  </a:rPr>
                  <a:t>（建议使用主题字体）</a:t>
                </a:r>
              </a:p>
            </p:txBody>
          </p:sp>
        </p:grpSp>
      </p:grpSp>
      <p:sp>
        <p:nvSpPr>
          <p:cNvPr id="68" name="TextBox 21"/>
          <p:cNvSpPr txBox="1"/>
          <p:nvPr/>
        </p:nvSpPr>
        <p:spPr>
          <a:xfrm flipH="1">
            <a:off x="-48682" y="192021"/>
            <a:ext cx="2466564" cy="644691"/>
          </a:xfrm>
          <a:prstGeom prst="rect">
            <a:avLst/>
          </a:prstGeom>
          <a:noFill/>
        </p:spPr>
        <p:txBody>
          <a:bodyPr wrap="none">
            <a:normAutofit/>
          </a:bodyPr>
          <a:lstStyle/>
          <a:p>
            <a:pPr algn="r"/>
            <a:r>
              <a:rPr lang="zh-CN" altLang="en-US" sz="2400" dirty="0">
                <a:solidFill>
                  <a:srgbClr val="A6937B"/>
                </a:solidFill>
                <a:latin typeface="黑体" panose="02010609060101010101" pitchFamily="49" charset="-122"/>
                <a:ea typeface="黑体" panose="02010609060101010101" pitchFamily="49" charset="-122"/>
              </a:rPr>
              <a:t>标题文本预设</a:t>
            </a:r>
          </a:p>
        </p:txBody>
      </p:sp>
    </p:spTree>
    <p:extLst>
      <p:ext uri="{BB962C8B-B14F-4D97-AF65-F5344CB8AC3E}">
        <p14:creationId xmlns:p14="http://schemas.microsoft.com/office/powerpoint/2010/main" val="1421584554"/>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25" presetClass="entr" presetSubtype="0" fill="hold" nodeType="afterEffect">
                                  <p:stCondLst>
                                    <p:cond delay="0"/>
                                  </p:stCondLst>
                                  <p:childTnLst>
                                    <p:set>
                                      <p:cBhvr>
                                        <p:cTn id="13" dur="1" fill="hold">
                                          <p:stCondLst>
                                            <p:cond delay="0"/>
                                          </p:stCondLst>
                                        </p:cTn>
                                        <p:tgtEl>
                                          <p:spTgt spid="69"/>
                                        </p:tgtEl>
                                        <p:attrNameLst>
                                          <p:attrName>style.visibility</p:attrName>
                                        </p:attrNameLst>
                                      </p:cBhvr>
                                      <p:to>
                                        <p:strVal val="visible"/>
                                      </p:to>
                                    </p:set>
                                    <p:anim calcmode="lin" valueType="num">
                                      <p:cBhvr>
                                        <p:cTn id="14" dur="500" decel="50000" fill="hold">
                                          <p:stCondLst>
                                            <p:cond delay="0"/>
                                          </p:stCondLst>
                                        </p:cTn>
                                        <p:tgtEl>
                                          <p:spTgt spid="69"/>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69"/>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69"/>
                                        </p:tgtEl>
                                        <p:attrNameLst>
                                          <p:attrName>ppt_w</p:attrName>
                                        </p:attrNameLst>
                                      </p:cBhvr>
                                      <p:tavLst>
                                        <p:tav tm="0">
                                          <p:val>
                                            <p:strVal val="#ppt_w*.05"/>
                                          </p:val>
                                        </p:tav>
                                        <p:tav tm="100000">
                                          <p:val>
                                            <p:strVal val="#ppt_w"/>
                                          </p:val>
                                        </p:tav>
                                      </p:tavLst>
                                    </p:anim>
                                    <p:anim calcmode="lin" valueType="num">
                                      <p:cBhvr>
                                        <p:cTn id="17" dur="1000" fill="hold"/>
                                        <p:tgtEl>
                                          <p:spTgt spid="69"/>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69"/>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69"/>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69"/>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2086463" y="1157583"/>
            <a:ext cx="2485608" cy="4700229"/>
            <a:chOff x="2519603" y="1340768"/>
            <a:chExt cx="2485608" cy="4700229"/>
          </a:xfrm>
        </p:grpSpPr>
        <p:grpSp>
          <p:nvGrpSpPr>
            <p:cNvPr id="27" name="Group 2"/>
            <p:cNvGrpSpPr/>
            <p:nvPr/>
          </p:nvGrpSpPr>
          <p:grpSpPr>
            <a:xfrm>
              <a:off x="2519603" y="1340768"/>
              <a:ext cx="2471186" cy="4700229"/>
              <a:chOff x="820678" y="694600"/>
              <a:chExt cx="3045507" cy="5468800"/>
            </a:xfrm>
          </p:grpSpPr>
          <p:sp>
            <p:nvSpPr>
              <p:cNvPr id="52" name="Rectangle: Top Corners Rounded 30"/>
              <p:cNvSpPr/>
              <p:nvPr/>
            </p:nvSpPr>
            <p:spPr>
              <a:xfrm>
                <a:off x="820678" y="694600"/>
                <a:ext cx="3045507" cy="800357"/>
              </a:xfrm>
              <a:prstGeom prst="round2SameRect">
                <a:avLst>
                  <a:gd name="adj1" fmla="val 44477"/>
                  <a:gd name="adj2" fmla="val 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53" name="Rectangle 31"/>
              <p:cNvSpPr/>
              <p:nvPr/>
            </p:nvSpPr>
            <p:spPr>
              <a:xfrm>
                <a:off x="823893" y="2654161"/>
                <a:ext cx="1599824" cy="9744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54" name="Rectangle 32"/>
              <p:cNvSpPr/>
              <p:nvPr/>
            </p:nvSpPr>
            <p:spPr>
              <a:xfrm>
                <a:off x="823893" y="1549864"/>
                <a:ext cx="1599824" cy="1058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55" name="Rectangle 33"/>
              <p:cNvSpPr/>
              <p:nvPr/>
            </p:nvSpPr>
            <p:spPr>
              <a:xfrm>
                <a:off x="823893" y="3673992"/>
                <a:ext cx="1599825" cy="936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56" name="Rectangle 34"/>
              <p:cNvSpPr/>
              <p:nvPr/>
            </p:nvSpPr>
            <p:spPr>
              <a:xfrm>
                <a:off x="2475793" y="2654161"/>
                <a:ext cx="1387176" cy="97447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57" name="Rectangle 35"/>
              <p:cNvSpPr/>
              <p:nvPr/>
            </p:nvSpPr>
            <p:spPr>
              <a:xfrm>
                <a:off x="2475793" y="2121477"/>
                <a:ext cx="1387176" cy="4826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58" name="Rectangle 36"/>
              <p:cNvSpPr/>
              <p:nvPr/>
            </p:nvSpPr>
            <p:spPr>
              <a:xfrm>
                <a:off x="2475793" y="1549864"/>
                <a:ext cx="1387176" cy="5254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59" name="Rectangle 37"/>
              <p:cNvSpPr/>
              <p:nvPr/>
            </p:nvSpPr>
            <p:spPr>
              <a:xfrm>
                <a:off x="2475793" y="4161103"/>
                <a:ext cx="1387176" cy="44890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60" name="Rectangle 38"/>
              <p:cNvSpPr/>
              <p:nvPr/>
            </p:nvSpPr>
            <p:spPr>
              <a:xfrm>
                <a:off x="2475794" y="3673992"/>
                <a:ext cx="1387177" cy="4489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61" name="Rectangle: Rounded Corners 39"/>
              <p:cNvSpPr/>
              <p:nvPr/>
            </p:nvSpPr>
            <p:spPr>
              <a:xfrm>
                <a:off x="1926865" y="1172671"/>
                <a:ext cx="833132" cy="84276"/>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62" name="Oval 40"/>
              <p:cNvSpPr/>
              <p:nvPr/>
            </p:nvSpPr>
            <p:spPr>
              <a:xfrm>
                <a:off x="2285040" y="956570"/>
                <a:ext cx="116782" cy="116782"/>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63" name="Rectangle: Top Corners Rounded 41"/>
              <p:cNvSpPr/>
              <p:nvPr/>
            </p:nvSpPr>
            <p:spPr>
              <a:xfrm rot="10800000">
                <a:off x="820678" y="5363043"/>
                <a:ext cx="3045507" cy="800357"/>
              </a:xfrm>
              <a:prstGeom prst="round2SameRect">
                <a:avLst>
                  <a:gd name="adj1" fmla="val 38059"/>
                  <a:gd name="adj2" fmla="val 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64" name="Rectangle: Rounded Corners 42"/>
              <p:cNvSpPr/>
              <p:nvPr/>
            </p:nvSpPr>
            <p:spPr>
              <a:xfrm>
                <a:off x="2116487" y="5563286"/>
                <a:ext cx="453888" cy="393710"/>
              </a:xfrm>
              <a:prstGeom prst="roundRect">
                <a:avLst>
                  <a:gd name="adj" fmla="val 24827"/>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65" name="Rectangle 43"/>
              <p:cNvSpPr/>
              <p:nvPr/>
            </p:nvSpPr>
            <p:spPr>
              <a:xfrm>
                <a:off x="2475793" y="4654263"/>
                <a:ext cx="1387176" cy="6494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66" name="Rectangle 44"/>
              <p:cNvSpPr/>
              <p:nvPr/>
            </p:nvSpPr>
            <p:spPr>
              <a:xfrm>
                <a:off x="823893" y="4654263"/>
                <a:ext cx="783079" cy="6494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67" name="Rectangle 45"/>
              <p:cNvSpPr/>
              <p:nvPr/>
            </p:nvSpPr>
            <p:spPr>
              <a:xfrm>
                <a:off x="1655326" y="4654263"/>
                <a:ext cx="768391" cy="64941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grpSp>
        <p:sp>
          <p:nvSpPr>
            <p:cNvPr id="28" name="TextBox 4"/>
            <p:cNvSpPr txBox="1"/>
            <p:nvPr/>
          </p:nvSpPr>
          <p:spPr bwMode="auto">
            <a:xfrm>
              <a:off x="3875098" y="2667537"/>
              <a:ext cx="1100581" cy="228676"/>
            </a:xfrm>
            <a:prstGeom prst="rect">
              <a:avLst/>
            </a:prstGeom>
            <a:noFill/>
          </p:spPr>
          <p:txBody>
            <a:bodyPr wrap="square" lIns="160000" tIns="83200" rIns="160000" bIns="83200">
              <a:normAutofit fontScale="55000" lnSpcReduction="20000"/>
              <a:scene3d>
                <a:camera prst="orthographicFront"/>
                <a:lightRig rig="threePt" dir="t"/>
              </a:scene3d>
              <a:sp3d>
                <a:bevelT w="0" h="0"/>
              </a:sp3d>
            </a:bodyPr>
            <a:lstStyle/>
            <a:p>
              <a:pPr>
                <a:defRPr/>
              </a:pPr>
              <a:r>
                <a:rPr lang="en-US" altLang="ko-KR" sz="887">
                  <a:solidFill>
                    <a:srgbClr val="000000"/>
                  </a:solidFill>
                </a:rPr>
                <a:t>communication</a:t>
              </a:r>
            </a:p>
          </p:txBody>
        </p:sp>
        <p:grpSp>
          <p:nvGrpSpPr>
            <p:cNvPr id="29" name="Group 24"/>
            <p:cNvGrpSpPr/>
            <p:nvPr/>
          </p:nvGrpSpPr>
          <p:grpSpPr>
            <a:xfrm>
              <a:off x="4014747" y="3988866"/>
              <a:ext cx="299485" cy="235994"/>
              <a:chOff x="-1778000" y="4992688"/>
              <a:chExt cx="657225" cy="488950"/>
            </a:xfrm>
            <a:solidFill>
              <a:schemeClr val="bg1"/>
            </a:solidFill>
          </p:grpSpPr>
          <p:sp>
            <p:nvSpPr>
              <p:cNvPr id="48" name="Freeform: Shape 26"/>
              <p:cNvSpPr/>
              <p:nvPr/>
            </p:nvSpPr>
            <p:spPr bwMode="auto">
              <a:xfrm>
                <a:off x="-1536700" y="5202238"/>
                <a:ext cx="180975" cy="73025"/>
              </a:xfrm>
              <a:custGeom>
                <a:avLst/>
                <a:gdLst>
                  <a:gd name="T0" fmla="*/ 58 w 114"/>
                  <a:gd name="T1" fmla="*/ 0 h 46"/>
                  <a:gd name="T2" fmla="*/ 58 w 114"/>
                  <a:gd name="T3" fmla="*/ 0 h 46"/>
                  <a:gd name="T4" fmla="*/ 42 w 114"/>
                  <a:gd name="T5" fmla="*/ 2 h 46"/>
                  <a:gd name="T6" fmla="*/ 28 w 114"/>
                  <a:gd name="T7" fmla="*/ 6 h 46"/>
                  <a:gd name="T8" fmla="*/ 16 w 114"/>
                  <a:gd name="T9" fmla="*/ 14 h 46"/>
                  <a:gd name="T10" fmla="*/ 4 w 114"/>
                  <a:gd name="T11" fmla="*/ 24 h 46"/>
                  <a:gd name="T12" fmla="*/ 4 w 114"/>
                  <a:gd name="T13" fmla="*/ 24 h 46"/>
                  <a:gd name="T14" fmla="*/ 0 w 114"/>
                  <a:gd name="T15" fmla="*/ 28 h 46"/>
                  <a:gd name="T16" fmla="*/ 0 w 114"/>
                  <a:gd name="T17" fmla="*/ 32 h 46"/>
                  <a:gd name="T18" fmla="*/ 0 w 114"/>
                  <a:gd name="T19" fmla="*/ 38 h 46"/>
                  <a:gd name="T20" fmla="*/ 4 w 114"/>
                  <a:gd name="T21" fmla="*/ 42 h 46"/>
                  <a:gd name="T22" fmla="*/ 4 w 114"/>
                  <a:gd name="T23" fmla="*/ 42 h 46"/>
                  <a:gd name="T24" fmla="*/ 8 w 114"/>
                  <a:gd name="T25" fmla="*/ 44 h 46"/>
                  <a:gd name="T26" fmla="*/ 14 w 114"/>
                  <a:gd name="T27" fmla="*/ 46 h 46"/>
                  <a:gd name="T28" fmla="*/ 18 w 114"/>
                  <a:gd name="T29" fmla="*/ 44 h 46"/>
                  <a:gd name="T30" fmla="*/ 22 w 114"/>
                  <a:gd name="T31" fmla="*/ 42 h 46"/>
                  <a:gd name="T32" fmla="*/ 22 w 114"/>
                  <a:gd name="T33" fmla="*/ 42 h 46"/>
                  <a:gd name="T34" fmla="*/ 30 w 114"/>
                  <a:gd name="T35" fmla="*/ 36 h 46"/>
                  <a:gd name="T36" fmla="*/ 38 w 114"/>
                  <a:gd name="T37" fmla="*/ 30 h 46"/>
                  <a:gd name="T38" fmla="*/ 48 w 114"/>
                  <a:gd name="T39" fmla="*/ 28 h 46"/>
                  <a:gd name="T40" fmla="*/ 58 w 114"/>
                  <a:gd name="T41" fmla="*/ 28 h 46"/>
                  <a:gd name="T42" fmla="*/ 58 w 114"/>
                  <a:gd name="T43" fmla="*/ 28 h 46"/>
                  <a:gd name="T44" fmla="*/ 66 w 114"/>
                  <a:gd name="T45" fmla="*/ 28 h 46"/>
                  <a:gd name="T46" fmla="*/ 76 w 114"/>
                  <a:gd name="T47" fmla="*/ 30 h 46"/>
                  <a:gd name="T48" fmla="*/ 84 w 114"/>
                  <a:gd name="T49" fmla="*/ 36 h 46"/>
                  <a:gd name="T50" fmla="*/ 92 w 114"/>
                  <a:gd name="T51" fmla="*/ 42 h 46"/>
                  <a:gd name="T52" fmla="*/ 92 w 114"/>
                  <a:gd name="T53" fmla="*/ 42 h 46"/>
                  <a:gd name="T54" fmla="*/ 96 w 114"/>
                  <a:gd name="T55" fmla="*/ 44 h 46"/>
                  <a:gd name="T56" fmla="*/ 102 w 114"/>
                  <a:gd name="T57" fmla="*/ 46 h 46"/>
                  <a:gd name="T58" fmla="*/ 106 w 114"/>
                  <a:gd name="T59" fmla="*/ 44 h 46"/>
                  <a:gd name="T60" fmla="*/ 110 w 114"/>
                  <a:gd name="T61" fmla="*/ 42 h 46"/>
                  <a:gd name="T62" fmla="*/ 110 w 114"/>
                  <a:gd name="T63" fmla="*/ 42 h 46"/>
                  <a:gd name="T64" fmla="*/ 114 w 114"/>
                  <a:gd name="T65" fmla="*/ 38 h 46"/>
                  <a:gd name="T66" fmla="*/ 114 w 114"/>
                  <a:gd name="T67" fmla="*/ 32 h 46"/>
                  <a:gd name="T68" fmla="*/ 114 w 114"/>
                  <a:gd name="T69" fmla="*/ 28 h 46"/>
                  <a:gd name="T70" fmla="*/ 110 w 114"/>
                  <a:gd name="T71" fmla="*/ 24 h 46"/>
                  <a:gd name="T72" fmla="*/ 110 w 114"/>
                  <a:gd name="T73" fmla="*/ 24 h 46"/>
                  <a:gd name="T74" fmla="*/ 98 w 114"/>
                  <a:gd name="T75" fmla="*/ 14 h 46"/>
                  <a:gd name="T76" fmla="*/ 86 w 114"/>
                  <a:gd name="T77" fmla="*/ 6 h 46"/>
                  <a:gd name="T78" fmla="*/ 72 w 114"/>
                  <a:gd name="T79" fmla="*/ 2 h 46"/>
                  <a:gd name="T80" fmla="*/ 58 w 114"/>
                  <a:gd name="T81" fmla="*/ 0 h 46"/>
                  <a:gd name="T82" fmla="*/ 58 w 114"/>
                  <a:gd name="T8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4" h="46">
                    <a:moveTo>
                      <a:pt x="58" y="0"/>
                    </a:moveTo>
                    <a:lnTo>
                      <a:pt x="58" y="0"/>
                    </a:lnTo>
                    <a:lnTo>
                      <a:pt x="42" y="2"/>
                    </a:lnTo>
                    <a:lnTo>
                      <a:pt x="28" y="6"/>
                    </a:lnTo>
                    <a:lnTo>
                      <a:pt x="16" y="14"/>
                    </a:lnTo>
                    <a:lnTo>
                      <a:pt x="4" y="24"/>
                    </a:lnTo>
                    <a:lnTo>
                      <a:pt x="4" y="24"/>
                    </a:lnTo>
                    <a:lnTo>
                      <a:pt x="0" y="28"/>
                    </a:lnTo>
                    <a:lnTo>
                      <a:pt x="0" y="32"/>
                    </a:lnTo>
                    <a:lnTo>
                      <a:pt x="0" y="38"/>
                    </a:lnTo>
                    <a:lnTo>
                      <a:pt x="4" y="42"/>
                    </a:lnTo>
                    <a:lnTo>
                      <a:pt x="4" y="42"/>
                    </a:lnTo>
                    <a:lnTo>
                      <a:pt x="8" y="44"/>
                    </a:lnTo>
                    <a:lnTo>
                      <a:pt x="14" y="46"/>
                    </a:lnTo>
                    <a:lnTo>
                      <a:pt x="18" y="44"/>
                    </a:lnTo>
                    <a:lnTo>
                      <a:pt x="22" y="42"/>
                    </a:lnTo>
                    <a:lnTo>
                      <a:pt x="22" y="42"/>
                    </a:lnTo>
                    <a:lnTo>
                      <a:pt x="30" y="36"/>
                    </a:lnTo>
                    <a:lnTo>
                      <a:pt x="38" y="30"/>
                    </a:lnTo>
                    <a:lnTo>
                      <a:pt x="48" y="28"/>
                    </a:lnTo>
                    <a:lnTo>
                      <a:pt x="58" y="28"/>
                    </a:lnTo>
                    <a:lnTo>
                      <a:pt x="58" y="28"/>
                    </a:lnTo>
                    <a:lnTo>
                      <a:pt x="66" y="28"/>
                    </a:lnTo>
                    <a:lnTo>
                      <a:pt x="76" y="30"/>
                    </a:lnTo>
                    <a:lnTo>
                      <a:pt x="84" y="36"/>
                    </a:lnTo>
                    <a:lnTo>
                      <a:pt x="92" y="42"/>
                    </a:lnTo>
                    <a:lnTo>
                      <a:pt x="92" y="42"/>
                    </a:lnTo>
                    <a:lnTo>
                      <a:pt x="96" y="44"/>
                    </a:lnTo>
                    <a:lnTo>
                      <a:pt x="102" y="46"/>
                    </a:lnTo>
                    <a:lnTo>
                      <a:pt x="106" y="44"/>
                    </a:lnTo>
                    <a:lnTo>
                      <a:pt x="110" y="42"/>
                    </a:lnTo>
                    <a:lnTo>
                      <a:pt x="110" y="42"/>
                    </a:lnTo>
                    <a:lnTo>
                      <a:pt x="114" y="38"/>
                    </a:lnTo>
                    <a:lnTo>
                      <a:pt x="114" y="32"/>
                    </a:lnTo>
                    <a:lnTo>
                      <a:pt x="114" y="28"/>
                    </a:lnTo>
                    <a:lnTo>
                      <a:pt x="110" y="24"/>
                    </a:lnTo>
                    <a:lnTo>
                      <a:pt x="110" y="24"/>
                    </a:lnTo>
                    <a:lnTo>
                      <a:pt x="98" y="14"/>
                    </a:lnTo>
                    <a:lnTo>
                      <a:pt x="86" y="6"/>
                    </a:lnTo>
                    <a:lnTo>
                      <a:pt x="72" y="2"/>
                    </a:lnTo>
                    <a:lnTo>
                      <a:pt x="58" y="0"/>
                    </a:lnTo>
                    <a:lnTo>
                      <a:pt x="5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49" name="Freeform: Shape 27"/>
              <p:cNvSpPr/>
              <p:nvPr/>
            </p:nvSpPr>
            <p:spPr bwMode="auto">
              <a:xfrm>
                <a:off x="-1597025" y="5119688"/>
                <a:ext cx="301625" cy="95250"/>
              </a:xfrm>
              <a:custGeom>
                <a:avLst/>
                <a:gdLst>
                  <a:gd name="T0" fmla="*/ 96 w 190"/>
                  <a:gd name="T1" fmla="*/ 0 h 60"/>
                  <a:gd name="T2" fmla="*/ 96 w 190"/>
                  <a:gd name="T3" fmla="*/ 0 h 60"/>
                  <a:gd name="T4" fmla="*/ 70 w 190"/>
                  <a:gd name="T5" fmla="*/ 2 h 60"/>
                  <a:gd name="T6" fmla="*/ 58 w 190"/>
                  <a:gd name="T7" fmla="*/ 6 h 60"/>
                  <a:gd name="T8" fmla="*/ 46 w 190"/>
                  <a:gd name="T9" fmla="*/ 10 h 60"/>
                  <a:gd name="T10" fmla="*/ 36 w 190"/>
                  <a:gd name="T11" fmla="*/ 14 h 60"/>
                  <a:gd name="T12" fmla="*/ 24 w 190"/>
                  <a:gd name="T13" fmla="*/ 22 h 60"/>
                  <a:gd name="T14" fmla="*/ 14 w 190"/>
                  <a:gd name="T15" fmla="*/ 28 h 60"/>
                  <a:gd name="T16" fmla="*/ 4 w 190"/>
                  <a:gd name="T17" fmla="*/ 38 h 60"/>
                  <a:gd name="T18" fmla="*/ 4 w 190"/>
                  <a:gd name="T19" fmla="*/ 38 h 60"/>
                  <a:gd name="T20" fmla="*/ 2 w 190"/>
                  <a:gd name="T21" fmla="*/ 42 h 60"/>
                  <a:gd name="T22" fmla="*/ 0 w 190"/>
                  <a:gd name="T23" fmla="*/ 46 h 60"/>
                  <a:gd name="T24" fmla="*/ 2 w 190"/>
                  <a:gd name="T25" fmla="*/ 52 h 60"/>
                  <a:gd name="T26" fmla="*/ 4 w 190"/>
                  <a:gd name="T27" fmla="*/ 56 h 60"/>
                  <a:gd name="T28" fmla="*/ 4 w 190"/>
                  <a:gd name="T29" fmla="*/ 56 h 60"/>
                  <a:gd name="T30" fmla="*/ 8 w 190"/>
                  <a:gd name="T31" fmla="*/ 58 h 60"/>
                  <a:gd name="T32" fmla="*/ 14 w 190"/>
                  <a:gd name="T33" fmla="*/ 60 h 60"/>
                  <a:gd name="T34" fmla="*/ 18 w 190"/>
                  <a:gd name="T35" fmla="*/ 58 h 60"/>
                  <a:gd name="T36" fmla="*/ 22 w 190"/>
                  <a:gd name="T37" fmla="*/ 56 h 60"/>
                  <a:gd name="T38" fmla="*/ 22 w 190"/>
                  <a:gd name="T39" fmla="*/ 56 h 60"/>
                  <a:gd name="T40" fmla="*/ 38 w 190"/>
                  <a:gd name="T41" fmla="*/ 44 h 60"/>
                  <a:gd name="T42" fmla="*/ 56 w 190"/>
                  <a:gd name="T43" fmla="*/ 34 h 60"/>
                  <a:gd name="T44" fmla="*/ 76 w 190"/>
                  <a:gd name="T45" fmla="*/ 28 h 60"/>
                  <a:gd name="T46" fmla="*/ 96 w 190"/>
                  <a:gd name="T47" fmla="*/ 26 h 60"/>
                  <a:gd name="T48" fmla="*/ 96 w 190"/>
                  <a:gd name="T49" fmla="*/ 26 h 60"/>
                  <a:gd name="T50" fmla="*/ 114 w 190"/>
                  <a:gd name="T51" fmla="*/ 28 h 60"/>
                  <a:gd name="T52" fmla="*/ 134 w 190"/>
                  <a:gd name="T53" fmla="*/ 34 h 60"/>
                  <a:gd name="T54" fmla="*/ 152 w 190"/>
                  <a:gd name="T55" fmla="*/ 44 h 60"/>
                  <a:gd name="T56" fmla="*/ 168 w 190"/>
                  <a:gd name="T57" fmla="*/ 56 h 60"/>
                  <a:gd name="T58" fmla="*/ 168 w 190"/>
                  <a:gd name="T59" fmla="*/ 56 h 60"/>
                  <a:gd name="T60" fmla="*/ 172 w 190"/>
                  <a:gd name="T61" fmla="*/ 60 h 60"/>
                  <a:gd name="T62" fmla="*/ 178 w 190"/>
                  <a:gd name="T63" fmla="*/ 60 h 60"/>
                  <a:gd name="T64" fmla="*/ 182 w 190"/>
                  <a:gd name="T65" fmla="*/ 58 h 60"/>
                  <a:gd name="T66" fmla="*/ 186 w 190"/>
                  <a:gd name="T67" fmla="*/ 56 h 60"/>
                  <a:gd name="T68" fmla="*/ 186 w 190"/>
                  <a:gd name="T69" fmla="*/ 56 h 60"/>
                  <a:gd name="T70" fmla="*/ 190 w 190"/>
                  <a:gd name="T71" fmla="*/ 52 h 60"/>
                  <a:gd name="T72" fmla="*/ 190 w 190"/>
                  <a:gd name="T73" fmla="*/ 46 h 60"/>
                  <a:gd name="T74" fmla="*/ 190 w 190"/>
                  <a:gd name="T75" fmla="*/ 42 h 60"/>
                  <a:gd name="T76" fmla="*/ 186 w 190"/>
                  <a:gd name="T77" fmla="*/ 38 h 60"/>
                  <a:gd name="T78" fmla="*/ 186 w 190"/>
                  <a:gd name="T79" fmla="*/ 38 h 60"/>
                  <a:gd name="T80" fmla="*/ 176 w 190"/>
                  <a:gd name="T81" fmla="*/ 28 h 60"/>
                  <a:gd name="T82" fmla="*/ 166 w 190"/>
                  <a:gd name="T83" fmla="*/ 22 h 60"/>
                  <a:gd name="T84" fmla="*/ 156 w 190"/>
                  <a:gd name="T85" fmla="*/ 14 h 60"/>
                  <a:gd name="T86" fmla="*/ 144 w 190"/>
                  <a:gd name="T87" fmla="*/ 10 h 60"/>
                  <a:gd name="T88" fmla="*/ 132 w 190"/>
                  <a:gd name="T89" fmla="*/ 6 h 60"/>
                  <a:gd name="T90" fmla="*/ 120 w 190"/>
                  <a:gd name="T91" fmla="*/ 2 h 60"/>
                  <a:gd name="T92" fmla="*/ 96 w 190"/>
                  <a:gd name="T93" fmla="*/ 0 h 60"/>
                  <a:gd name="T94" fmla="*/ 96 w 190"/>
                  <a:gd name="T95"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0" h="60">
                    <a:moveTo>
                      <a:pt x="96" y="0"/>
                    </a:moveTo>
                    <a:lnTo>
                      <a:pt x="96" y="0"/>
                    </a:lnTo>
                    <a:lnTo>
                      <a:pt x="70" y="2"/>
                    </a:lnTo>
                    <a:lnTo>
                      <a:pt x="58" y="6"/>
                    </a:lnTo>
                    <a:lnTo>
                      <a:pt x="46" y="10"/>
                    </a:lnTo>
                    <a:lnTo>
                      <a:pt x="36" y="14"/>
                    </a:lnTo>
                    <a:lnTo>
                      <a:pt x="24" y="22"/>
                    </a:lnTo>
                    <a:lnTo>
                      <a:pt x="14" y="28"/>
                    </a:lnTo>
                    <a:lnTo>
                      <a:pt x="4" y="38"/>
                    </a:lnTo>
                    <a:lnTo>
                      <a:pt x="4" y="38"/>
                    </a:lnTo>
                    <a:lnTo>
                      <a:pt x="2" y="42"/>
                    </a:lnTo>
                    <a:lnTo>
                      <a:pt x="0" y="46"/>
                    </a:lnTo>
                    <a:lnTo>
                      <a:pt x="2" y="52"/>
                    </a:lnTo>
                    <a:lnTo>
                      <a:pt x="4" y="56"/>
                    </a:lnTo>
                    <a:lnTo>
                      <a:pt x="4" y="56"/>
                    </a:lnTo>
                    <a:lnTo>
                      <a:pt x="8" y="58"/>
                    </a:lnTo>
                    <a:lnTo>
                      <a:pt x="14" y="60"/>
                    </a:lnTo>
                    <a:lnTo>
                      <a:pt x="18" y="58"/>
                    </a:lnTo>
                    <a:lnTo>
                      <a:pt x="22" y="56"/>
                    </a:lnTo>
                    <a:lnTo>
                      <a:pt x="22" y="56"/>
                    </a:lnTo>
                    <a:lnTo>
                      <a:pt x="38" y="44"/>
                    </a:lnTo>
                    <a:lnTo>
                      <a:pt x="56" y="34"/>
                    </a:lnTo>
                    <a:lnTo>
                      <a:pt x="76" y="28"/>
                    </a:lnTo>
                    <a:lnTo>
                      <a:pt x="96" y="26"/>
                    </a:lnTo>
                    <a:lnTo>
                      <a:pt x="96" y="26"/>
                    </a:lnTo>
                    <a:lnTo>
                      <a:pt x="114" y="28"/>
                    </a:lnTo>
                    <a:lnTo>
                      <a:pt x="134" y="34"/>
                    </a:lnTo>
                    <a:lnTo>
                      <a:pt x="152" y="44"/>
                    </a:lnTo>
                    <a:lnTo>
                      <a:pt x="168" y="56"/>
                    </a:lnTo>
                    <a:lnTo>
                      <a:pt x="168" y="56"/>
                    </a:lnTo>
                    <a:lnTo>
                      <a:pt x="172" y="60"/>
                    </a:lnTo>
                    <a:lnTo>
                      <a:pt x="178" y="60"/>
                    </a:lnTo>
                    <a:lnTo>
                      <a:pt x="182" y="58"/>
                    </a:lnTo>
                    <a:lnTo>
                      <a:pt x="186" y="56"/>
                    </a:lnTo>
                    <a:lnTo>
                      <a:pt x="186" y="56"/>
                    </a:lnTo>
                    <a:lnTo>
                      <a:pt x="190" y="52"/>
                    </a:lnTo>
                    <a:lnTo>
                      <a:pt x="190" y="46"/>
                    </a:lnTo>
                    <a:lnTo>
                      <a:pt x="190" y="42"/>
                    </a:lnTo>
                    <a:lnTo>
                      <a:pt x="186" y="38"/>
                    </a:lnTo>
                    <a:lnTo>
                      <a:pt x="186" y="38"/>
                    </a:lnTo>
                    <a:lnTo>
                      <a:pt x="176" y="28"/>
                    </a:lnTo>
                    <a:lnTo>
                      <a:pt x="166" y="22"/>
                    </a:lnTo>
                    <a:lnTo>
                      <a:pt x="156" y="14"/>
                    </a:lnTo>
                    <a:lnTo>
                      <a:pt x="144" y="10"/>
                    </a:lnTo>
                    <a:lnTo>
                      <a:pt x="132" y="6"/>
                    </a:lnTo>
                    <a:lnTo>
                      <a:pt x="120" y="2"/>
                    </a:lnTo>
                    <a:lnTo>
                      <a:pt x="96" y="0"/>
                    </a:lnTo>
                    <a:lnTo>
                      <a:pt x="9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50" name="Freeform: Shape 28"/>
              <p:cNvSpPr/>
              <p:nvPr/>
            </p:nvSpPr>
            <p:spPr bwMode="auto">
              <a:xfrm>
                <a:off x="-1479550" y="5291138"/>
                <a:ext cx="66675" cy="66675"/>
              </a:xfrm>
              <a:custGeom>
                <a:avLst/>
                <a:gdLst>
                  <a:gd name="T0" fmla="*/ 6 w 42"/>
                  <a:gd name="T1" fmla="*/ 6 h 42"/>
                  <a:gd name="T2" fmla="*/ 6 w 42"/>
                  <a:gd name="T3" fmla="*/ 6 h 42"/>
                  <a:gd name="T4" fmla="*/ 2 w 42"/>
                  <a:gd name="T5" fmla="*/ 12 h 42"/>
                  <a:gd name="T6" fmla="*/ 0 w 42"/>
                  <a:gd name="T7" fmla="*/ 20 h 42"/>
                  <a:gd name="T8" fmla="*/ 2 w 42"/>
                  <a:gd name="T9" fmla="*/ 28 h 42"/>
                  <a:gd name="T10" fmla="*/ 6 w 42"/>
                  <a:gd name="T11" fmla="*/ 36 h 42"/>
                  <a:gd name="T12" fmla="*/ 6 w 42"/>
                  <a:gd name="T13" fmla="*/ 36 h 42"/>
                  <a:gd name="T14" fmla="*/ 14 w 42"/>
                  <a:gd name="T15" fmla="*/ 40 h 42"/>
                  <a:gd name="T16" fmla="*/ 22 w 42"/>
                  <a:gd name="T17" fmla="*/ 42 h 42"/>
                  <a:gd name="T18" fmla="*/ 30 w 42"/>
                  <a:gd name="T19" fmla="*/ 40 h 42"/>
                  <a:gd name="T20" fmla="*/ 36 w 42"/>
                  <a:gd name="T21" fmla="*/ 36 h 42"/>
                  <a:gd name="T22" fmla="*/ 36 w 42"/>
                  <a:gd name="T23" fmla="*/ 36 h 42"/>
                  <a:gd name="T24" fmla="*/ 42 w 42"/>
                  <a:gd name="T25" fmla="*/ 28 h 42"/>
                  <a:gd name="T26" fmla="*/ 42 w 42"/>
                  <a:gd name="T27" fmla="*/ 20 h 42"/>
                  <a:gd name="T28" fmla="*/ 42 w 42"/>
                  <a:gd name="T29" fmla="*/ 12 h 42"/>
                  <a:gd name="T30" fmla="*/ 36 w 42"/>
                  <a:gd name="T31" fmla="*/ 6 h 42"/>
                  <a:gd name="T32" fmla="*/ 36 w 42"/>
                  <a:gd name="T33" fmla="*/ 6 h 42"/>
                  <a:gd name="T34" fmla="*/ 30 w 42"/>
                  <a:gd name="T35" fmla="*/ 0 h 42"/>
                  <a:gd name="T36" fmla="*/ 22 w 42"/>
                  <a:gd name="T37" fmla="*/ 0 h 42"/>
                  <a:gd name="T38" fmla="*/ 14 w 42"/>
                  <a:gd name="T39" fmla="*/ 0 h 42"/>
                  <a:gd name="T40" fmla="*/ 6 w 42"/>
                  <a:gd name="T41" fmla="*/ 6 h 42"/>
                  <a:gd name="T42" fmla="*/ 6 w 42"/>
                  <a:gd name="T43"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42">
                    <a:moveTo>
                      <a:pt x="6" y="6"/>
                    </a:moveTo>
                    <a:lnTo>
                      <a:pt x="6" y="6"/>
                    </a:lnTo>
                    <a:lnTo>
                      <a:pt x="2" y="12"/>
                    </a:lnTo>
                    <a:lnTo>
                      <a:pt x="0" y="20"/>
                    </a:lnTo>
                    <a:lnTo>
                      <a:pt x="2" y="28"/>
                    </a:lnTo>
                    <a:lnTo>
                      <a:pt x="6" y="36"/>
                    </a:lnTo>
                    <a:lnTo>
                      <a:pt x="6" y="36"/>
                    </a:lnTo>
                    <a:lnTo>
                      <a:pt x="14" y="40"/>
                    </a:lnTo>
                    <a:lnTo>
                      <a:pt x="22" y="42"/>
                    </a:lnTo>
                    <a:lnTo>
                      <a:pt x="30" y="40"/>
                    </a:lnTo>
                    <a:lnTo>
                      <a:pt x="36" y="36"/>
                    </a:lnTo>
                    <a:lnTo>
                      <a:pt x="36" y="36"/>
                    </a:lnTo>
                    <a:lnTo>
                      <a:pt x="42" y="28"/>
                    </a:lnTo>
                    <a:lnTo>
                      <a:pt x="42" y="20"/>
                    </a:lnTo>
                    <a:lnTo>
                      <a:pt x="42" y="12"/>
                    </a:lnTo>
                    <a:lnTo>
                      <a:pt x="36" y="6"/>
                    </a:lnTo>
                    <a:lnTo>
                      <a:pt x="36" y="6"/>
                    </a:lnTo>
                    <a:lnTo>
                      <a:pt x="30" y="0"/>
                    </a:lnTo>
                    <a:lnTo>
                      <a:pt x="22" y="0"/>
                    </a:lnTo>
                    <a:lnTo>
                      <a:pt x="14" y="0"/>
                    </a:lnTo>
                    <a:lnTo>
                      <a:pt x="6" y="6"/>
                    </a:lnTo>
                    <a:lnTo>
                      <a:pt x="6" y="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51" name="Freeform: Shape 29"/>
              <p:cNvSpPr/>
              <p:nvPr/>
            </p:nvSpPr>
            <p:spPr bwMode="auto">
              <a:xfrm>
                <a:off x="-1778000" y="4992688"/>
                <a:ext cx="657225" cy="488950"/>
              </a:xfrm>
              <a:custGeom>
                <a:avLst/>
                <a:gdLst>
                  <a:gd name="T0" fmla="*/ 28 w 414"/>
                  <a:gd name="T1" fmla="*/ 0 h 308"/>
                  <a:gd name="T2" fmla="*/ 14 w 414"/>
                  <a:gd name="T3" fmla="*/ 2 h 308"/>
                  <a:gd name="T4" fmla="*/ 6 w 414"/>
                  <a:gd name="T5" fmla="*/ 8 h 308"/>
                  <a:gd name="T6" fmla="*/ 2 w 414"/>
                  <a:gd name="T7" fmla="*/ 16 h 308"/>
                  <a:gd name="T8" fmla="*/ 0 w 414"/>
                  <a:gd name="T9" fmla="*/ 282 h 308"/>
                  <a:gd name="T10" fmla="*/ 2 w 414"/>
                  <a:gd name="T11" fmla="*/ 294 h 308"/>
                  <a:gd name="T12" fmla="*/ 8 w 414"/>
                  <a:gd name="T13" fmla="*/ 302 h 308"/>
                  <a:gd name="T14" fmla="*/ 18 w 414"/>
                  <a:gd name="T15" fmla="*/ 308 h 308"/>
                  <a:gd name="T16" fmla="*/ 384 w 414"/>
                  <a:gd name="T17" fmla="*/ 308 h 308"/>
                  <a:gd name="T18" fmla="*/ 398 w 414"/>
                  <a:gd name="T19" fmla="*/ 308 h 308"/>
                  <a:gd name="T20" fmla="*/ 408 w 414"/>
                  <a:gd name="T21" fmla="*/ 302 h 308"/>
                  <a:gd name="T22" fmla="*/ 414 w 414"/>
                  <a:gd name="T23" fmla="*/ 292 h 308"/>
                  <a:gd name="T24" fmla="*/ 414 w 414"/>
                  <a:gd name="T25" fmla="*/ 30 h 308"/>
                  <a:gd name="T26" fmla="*/ 414 w 414"/>
                  <a:gd name="T27" fmla="*/ 16 h 308"/>
                  <a:gd name="T28" fmla="*/ 410 w 414"/>
                  <a:gd name="T29" fmla="*/ 8 h 308"/>
                  <a:gd name="T30" fmla="*/ 400 w 414"/>
                  <a:gd name="T31" fmla="*/ 2 h 308"/>
                  <a:gd name="T32" fmla="*/ 388 w 414"/>
                  <a:gd name="T33" fmla="*/ 0 h 308"/>
                  <a:gd name="T34" fmla="*/ 378 w 414"/>
                  <a:gd name="T35" fmla="*/ 278 h 308"/>
                  <a:gd name="T36" fmla="*/ 376 w 414"/>
                  <a:gd name="T37" fmla="*/ 284 h 308"/>
                  <a:gd name="T38" fmla="*/ 370 w 414"/>
                  <a:gd name="T39" fmla="*/ 284 h 308"/>
                  <a:gd name="T40" fmla="*/ 44 w 414"/>
                  <a:gd name="T41" fmla="*/ 284 h 308"/>
                  <a:gd name="T42" fmla="*/ 36 w 414"/>
                  <a:gd name="T43" fmla="*/ 282 h 308"/>
                  <a:gd name="T44" fmla="*/ 36 w 414"/>
                  <a:gd name="T45" fmla="*/ 32 h 308"/>
                  <a:gd name="T46" fmla="*/ 36 w 414"/>
                  <a:gd name="T47" fmla="*/ 28 h 308"/>
                  <a:gd name="T48" fmla="*/ 44 w 414"/>
                  <a:gd name="T49" fmla="*/ 24 h 308"/>
                  <a:gd name="T50" fmla="*/ 370 w 414"/>
                  <a:gd name="T51" fmla="*/ 24 h 308"/>
                  <a:gd name="T52" fmla="*/ 376 w 414"/>
                  <a:gd name="T53" fmla="*/ 28 h 308"/>
                  <a:gd name="T54" fmla="*/ 378 w 414"/>
                  <a:gd name="T55" fmla="*/ 278 h 308"/>
                  <a:gd name="T56" fmla="*/ 400 w 414"/>
                  <a:gd name="T57" fmla="*/ 174 h 308"/>
                  <a:gd name="T58" fmla="*/ 394 w 414"/>
                  <a:gd name="T59" fmla="*/ 178 h 308"/>
                  <a:gd name="T60" fmla="*/ 392 w 414"/>
                  <a:gd name="T61" fmla="*/ 178 h 308"/>
                  <a:gd name="T62" fmla="*/ 390 w 414"/>
                  <a:gd name="T63" fmla="*/ 136 h 308"/>
                  <a:gd name="T64" fmla="*/ 392 w 414"/>
                  <a:gd name="T65" fmla="*/ 132 h 308"/>
                  <a:gd name="T66" fmla="*/ 394 w 414"/>
                  <a:gd name="T67" fmla="*/ 130 h 308"/>
                  <a:gd name="T68" fmla="*/ 400 w 414"/>
                  <a:gd name="T69" fmla="*/ 136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4" h="308">
                    <a:moveTo>
                      <a:pt x="388" y="0"/>
                    </a:moveTo>
                    <a:lnTo>
                      <a:pt x="28" y="0"/>
                    </a:lnTo>
                    <a:lnTo>
                      <a:pt x="28" y="0"/>
                    </a:lnTo>
                    <a:lnTo>
                      <a:pt x="14" y="2"/>
                    </a:lnTo>
                    <a:lnTo>
                      <a:pt x="10" y="4"/>
                    </a:lnTo>
                    <a:lnTo>
                      <a:pt x="6" y="8"/>
                    </a:lnTo>
                    <a:lnTo>
                      <a:pt x="4" y="12"/>
                    </a:lnTo>
                    <a:lnTo>
                      <a:pt x="2" y="16"/>
                    </a:lnTo>
                    <a:lnTo>
                      <a:pt x="0" y="30"/>
                    </a:lnTo>
                    <a:lnTo>
                      <a:pt x="0" y="282"/>
                    </a:lnTo>
                    <a:lnTo>
                      <a:pt x="0" y="282"/>
                    </a:lnTo>
                    <a:lnTo>
                      <a:pt x="2" y="294"/>
                    </a:lnTo>
                    <a:lnTo>
                      <a:pt x="4" y="298"/>
                    </a:lnTo>
                    <a:lnTo>
                      <a:pt x="8" y="302"/>
                    </a:lnTo>
                    <a:lnTo>
                      <a:pt x="12" y="306"/>
                    </a:lnTo>
                    <a:lnTo>
                      <a:pt x="18" y="308"/>
                    </a:lnTo>
                    <a:lnTo>
                      <a:pt x="32" y="308"/>
                    </a:lnTo>
                    <a:lnTo>
                      <a:pt x="384" y="308"/>
                    </a:lnTo>
                    <a:lnTo>
                      <a:pt x="384" y="308"/>
                    </a:lnTo>
                    <a:lnTo>
                      <a:pt x="398" y="308"/>
                    </a:lnTo>
                    <a:lnTo>
                      <a:pt x="402" y="304"/>
                    </a:lnTo>
                    <a:lnTo>
                      <a:pt x="408" y="302"/>
                    </a:lnTo>
                    <a:lnTo>
                      <a:pt x="410" y="298"/>
                    </a:lnTo>
                    <a:lnTo>
                      <a:pt x="414" y="292"/>
                    </a:lnTo>
                    <a:lnTo>
                      <a:pt x="414" y="280"/>
                    </a:lnTo>
                    <a:lnTo>
                      <a:pt x="414" y="30"/>
                    </a:lnTo>
                    <a:lnTo>
                      <a:pt x="414" y="30"/>
                    </a:lnTo>
                    <a:lnTo>
                      <a:pt x="414" y="16"/>
                    </a:lnTo>
                    <a:lnTo>
                      <a:pt x="412" y="12"/>
                    </a:lnTo>
                    <a:lnTo>
                      <a:pt x="410" y="8"/>
                    </a:lnTo>
                    <a:lnTo>
                      <a:pt x="406" y="4"/>
                    </a:lnTo>
                    <a:lnTo>
                      <a:pt x="400" y="2"/>
                    </a:lnTo>
                    <a:lnTo>
                      <a:pt x="388" y="0"/>
                    </a:lnTo>
                    <a:lnTo>
                      <a:pt x="388" y="0"/>
                    </a:lnTo>
                    <a:close/>
                    <a:moveTo>
                      <a:pt x="378" y="278"/>
                    </a:moveTo>
                    <a:lnTo>
                      <a:pt x="378" y="278"/>
                    </a:lnTo>
                    <a:lnTo>
                      <a:pt x="376" y="280"/>
                    </a:lnTo>
                    <a:lnTo>
                      <a:pt x="376" y="284"/>
                    </a:lnTo>
                    <a:lnTo>
                      <a:pt x="374" y="284"/>
                    </a:lnTo>
                    <a:lnTo>
                      <a:pt x="370" y="284"/>
                    </a:lnTo>
                    <a:lnTo>
                      <a:pt x="44" y="284"/>
                    </a:lnTo>
                    <a:lnTo>
                      <a:pt x="44" y="284"/>
                    </a:lnTo>
                    <a:lnTo>
                      <a:pt x="38" y="284"/>
                    </a:lnTo>
                    <a:lnTo>
                      <a:pt x="36" y="282"/>
                    </a:lnTo>
                    <a:lnTo>
                      <a:pt x="36" y="278"/>
                    </a:lnTo>
                    <a:lnTo>
                      <a:pt x="36" y="32"/>
                    </a:lnTo>
                    <a:lnTo>
                      <a:pt x="36" y="32"/>
                    </a:lnTo>
                    <a:lnTo>
                      <a:pt x="36" y="28"/>
                    </a:lnTo>
                    <a:lnTo>
                      <a:pt x="38" y="26"/>
                    </a:lnTo>
                    <a:lnTo>
                      <a:pt x="44" y="24"/>
                    </a:lnTo>
                    <a:lnTo>
                      <a:pt x="370" y="24"/>
                    </a:lnTo>
                    <a:lnTo>
                      <a:pt x="370" y="24"/>
                    </a:lnTo>
                    <a:lnTo>
                      <a:pt x="376" y="26"/>
                    </a:lnTo>
                    <a:lnTo>
                      <a:pt x="376" y="28"/>
                    </a:lnTo>
                    <a:lnTo>
                      <a:pt x="378" y="32"/>
                    </a:lnTo>
                    <a:lnTo>
                      <a:pt x="378" y="278"/>
                    </a:lnTo>
                    <a:close/>
                    <a:moveTo>
                      <a:pt x="400" y="174"/>
                    </a:moveTo>
                    <a:lnTo>
                      <a:pt x="400" y="174"/>
                    </a:lnTo>
                    <a:lnTo>
                      <a:pt x="398" y="178"/>
                    </a:lnTo>
                    <a:lnTo>
                      <a:pt x="394" y="178"/>
                    </a:lnTo>
                    <a:lnTo>
                      <a:pt x="394" y="178"/>
                    </a:lnTo>
                    <a:lnTo>
                      <a:pt x="392" y="178"/>
                    </a:lnTo>
                    <a:lnTo>
                      <a:pt x="390" y="174"/>
                    </a:lnTo>
                    <a:lnTo>
                      <a:pt x="390" y="136"/>
                    </a:lnTo>
                    <a:lnTo>
                      <a:pt x="390" y="136"/>
                    </a:lnTo>
                    <a:lnTo>
                      <a:pt x="392" y="132"/>
                    </a:lnTo>
                    <a:lnTo>
                      <a:pt x="394" y="130"/>
                    </a:lnTo>
                    <a:lnTo>
                      <a:pt x="394" y="130"/>
                    </a:lnTo>
                    <a:lnTo>
                      <a:pt x="398" y="132"/>
                    </a:lnTo>
                    <a:lnTo>
                      <a:pt x="400" y="136"/>
                    </a:lnTo>
                    <a:lnTo>
                      <a:pt x="400" y="1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grpSp>
        <p:sp>
          <p:nvSpPr>
            <p:cNvPr id="30" name="TextBox 25"/>
            <p:cNvSpPr txBox="1"/>
            <p:nvPr/>
          </p:nvSpPr>
          <p:spPr bwMode="auto">
            <a:xfrm>
              <a:off x="4332683" y="3961956"/>
              <a:ext cx="573675" cy="331140"/>
            </a:xfrm>
            <a:prstGeom prst="rect">
              <a:avLst/>
            </a:prstGeom>
            <a:noFill/>
          </p:spPr>
          <p:txBody>
            <a:bodyPr wrap="square" lIns="160000" tIns="83200" rIns="160000" bIns="83200">
              <a:normAutofit fontScale="70000" lnSpcReduction="20000"/>
              <a:scene3d>
                <a:camera prst="orthographicFront"/>
                <a:lightRig rig="threePt" dir="t"/>
              </a:scene3d>
              <a:sp3d>
                <a:bevelT w="0" h="0"/>
              </a:sp3d>
            </a:bodyPr>
            <a:lstStyle/>
            <a:p>
              <a:pPr>
                <a:defRPr/>
              </a:pPr>
              <a:r>
                <a:rPr lang="en-US" altLang="ko-KR" sz="1780">
                  <a:solidFill>
                    <a:srgbClr val="000000"/>
                  </a:solidFill>
                </a:rPr>
                <a:t>wifi</a:t>
              </a:r>
            </a:p>
          </p:txBody>
        </p:sp>
        <p:sp>
          <p:nvSpPr>
            <p:cNvPr id="31" name="Freeform: Shape 6"/>
            <p:cNvSpPr/>
            <p:nvPr/>
          </p:nvSpPr>
          <p:spPr bwMode="auto">
            <a:xfrm>
              <a:off x="3221187" y="2400330"/>
              <a:ext cx="465992" cy="392267"/>
            </a:xfrm>
            <a:custGeom>
              <a:avLst/>
              <a:gdLst>
                <a:gd name="T0" fmla="*/ 352 w 380"/>
                <a:gd name="T1" fmla="*/ 228 h 302"/>
                <a:gd name="T2" fmla="*/ 378 w 380"/>
                <a:gd name="T3" fmla="*/ 178 h 302"/>
                <a:gd name="T4" fmla="*/ 378 w 380"/>
                <a:gd name="T5" fmla="*/ 140 h 302"/>
                <a:gd name="T6" fmla="*/ 348 w 380"/>
                <a:gd name="T7" fmla="*/ 90 h 302"/>
                <a:gd name="T8" fmla="*/ 292 w 380"/>
                <a:gd name="T9" fmla="*/ 56 h 302"/>
                <a:gd name="T10" fmla="*/ 258 w 380"/>
                <a:gd name="T11" fmla="*/ 38 h 302"/>
                <a:gd name="T12" fmla="*/ 218 w 380"/>
                <a:gd name="T13" fmla="*/ 14 h 302"/>
                <a:gd name="T14" fmla="*/ 168 w 380"/>
                <a:gd name="T15" fmla="*/ 2 h 302"/>
                <a:gd name="T16" fmla="*/ 120 w 380"/>
                <a:gd name="T17" fmla="*/ 4 h 302"/>
                <a:gd name="T18" fmla="*/ 44 w 380"/>
                <a:gd name="T19" fmla="*/ 34 h 302"/>
                <a:gd name="T20" fmla="*/ 12 w 380"/>
                <a:gd name="T21" fmla="*/ 70 h 302"/>
                <a:gd name="T22" fmla="*/ 2 w 380"/>
                <a:gd name="T23" fmla="*/ 102 h 302"/>
                <a:gd name="T24" fmla="*/ 2 w 380"/>
                <a:gd name="T25" fmla="*/ 132 h 302"/>
                <a:gd name="T26" fmla="*/ 30 w 380"/>
                <a:gd name="T27" fmla="*/ 182 h 302"/>
                <a:gd name="T28" fmla="*/ 8 w 380"/>
                <a:gd name="T29" fmla="*/ 242 h 302"/>
                <a:gd name="T30" fmla="*/ 8 w 380"/>
                <a:gd name="T31" fmla="*/ 248 h 302"/>
                <a:gd name="T32" fmla="*/ 12 w 380"/>
                <a:gd name="T33" fmla="*/ 248 h 302"/>
                <a:gd name="T34" fmla="*/ 104 w 380"/>
                <a:gd name="T35" fmla="*/ 222 h 302"/>
                <a:gd name="T36" fmla="*/ 142 w 380"/>
                <a:gd name="T37" fmla="*/ 252 h 302"/>
                <a:gd name="T38" fmla="*/ 192 w 380"/>
                <a:gd name="T39" fmla="*/ 272 h 302"/>
                <a:gd name="T40" fmla="*/ 230 w 380"/>
                <a:gd name="T41" fmla="*/ 276 h 302"/>
                <a:gd name="T42" fmla="*/ 376 w 380"/>
                <a:gd name="T43" fmla="*/ 302 h 302"/>
                <a:gd name="T44" fmla="*/ 376 w 380"/>
                <a:gd name="T45" fmla="*/ 302 h 302"/>
                <a:gd name="T46" fmla="*/ 380 w 380"/>
                <a:gd name="T47" fmla="*/ 296 h 302"/>
                <a:gd name="T48" fmla="*/ 274 w 380"/>
                <a:gd name="T49" fmla="*/ 252 h 302"/>
                <a:gd name="T50" fmla="*/ 250 w 380"/>
                <a:gd name="T51" fmla="*/ 256 h 302"/>
                <a:gd name="T52" fmla="*/ 204 w 380"/>
                <a:gd name="T53" fmla="*/ 256 h 302"/>
                <a:gd name="T54" fmla="*/ 138 w 380"/>
                <a:gd name="T55" fmla="*/ 228 h 302"/>
                <a:gd name="T56" fmla="*/ 106 w 380"/>
                <a:gd name="T57" fmla="*/ 190 h 302"/>
                <a:gd name="T58" fmla="*/ 100 w 380"/>
                <a:gd name="T59" fmla="*/ 160 h 302"/>
                <a:gd name="T60" fmla="*/ 102 w 380"/>
                <a:gd name="T61" fmla="*/ 140 h 302"/>
                <a:gd name="T62" fmla="*/ 122 w 380"/>
                <a:gd name="T63" fmla="*/ 106 h 302"/>
                <a:gd name="T64" fmla="*/ 180 w 380"/>
                <a:gd name="T65" fmla="*/ 70 h 302"/>
                <a:gd name="T66" fmla="*/ 230 w 380"/>
                <a:gd name="T67" fmla="*/ 62 h 302"/>
                <a:gd name="T68" fmla="*/ 304 w 380"/>
                <a:gd name="T69" fmla="*/ 80 h 302"/>
                <a:gd name="T70" fmla="*/ 352 w 380"/>
                <a:gd name="T71" fmla="*/ 122 h 302"/>
                <a:gd name="T72" fmla="*/ 360 w 380"/>
                <a:gd name="T73" fmla="*/ 150 h 302"/>
                <a:gd name="T74" fmla="*/ 360 w 380"/>
                <a:gd name="T75" fmla="*/ 176 h 302"/>
                <a:gd name="T76" fmla="*/ 336 w 380"/>
                <a:gd name="T77" fmla="*/ 218 h 302"/>
                <a:gd name="T78" fmla="*/ 350 w 380"/>
                <a:gd name="T79" fmla="*/ 274 h 302"/>
                <a:gd name="T80" fmla="*/ 230 w 380"/>
                <a:gd name="T81" fmla="*/ 144 h 302"/>
                <a:gd name="T82" fmla="*/ 248 w 380"/>
                <a:gd name="T83" fmla="*/ 156 h 302"/>
                <a:gd name="T84" fmla="*/ 248 w 380"/>
                <a:gd name="T85" fmla="*/ 170 h 302"/>
                <a:gd name="T86" fmla="*/ 230 w 380"/>
                <a:gd name="T87" fmla="*/ 182 h 302"/>
                <a:gd name="T88" fmla="*/ 216 w 380"/>
                <a:gd name="T89" fmla="*/ 176 h 302"/>
                <a:gd name="T90" fmla="*/ 212 w 380"/>
                <a:gd name="T91" fmla="*/ 162 h 302"/>
                <a:gd name="T92" fmla="*/ 222 w 380"/>
                <a:gd name="T93" fmla="*/ 146 h 302"/>
                <a:gd name="T94" fmla="*/ 168 w 380"/>
                <a:gd name="T95" fmla="*/ 144 h 302"/>
                <a:gd name="T96" fmla="*/ 180 w 380"/>
                <a:gd name="T97" fmla="*/ 150 h 302"/>
                <a:gd name="T98" fmla="*/ 186 w 380"/>
                <a:gd name="T99" fmla="*/ 162 h 302"/>
                <a:gd name="T100" fmla="*/ 174 w 380"/>
                <a:gd name="T101" fmla="*/ 180 h 302"/>
                <a:gd name="T102" fmla="*/ 160 w 380"/>
                <a:gd name="T103" fmla="*/ 180 h 302"/>
                <a:gd name="T104" fmla="*/ 148 w 380"/>
                <a:gd name="T105" fmla="*/ 162 h 302"/>
                <a:gd name="T106" fmla="*/ 154 w 380"/>
                <a:gd name="T107" fmla="*/ 150 h 302"/>
                <a:gd name="T108" fmla="*/ 168 w 380"/>
                <a:gd name="T109" fmla="*/ 144 h 302"/>
                <a:gd name="T110" fmla="*/ 306 w 380"/>
                <a:gd name="T111" fmla="*/ 146 h 302"/>
                <a:gd name="T112" fmla="*/ 318 w 380"/>
                <a:gd name="T113" fmla="*/ 162 h 302"/>
                <a:gd name="T114" fmla="*/ 312 w 380"/>
                <a:gd name="T115" fmla="*/ 176 h 302"/>
                <a:gd name="T116" fmla="*/ 300 w 380"/>
                <a:gd name="T117" fmla="*/ 182 h 302"/>
                <a:gd name="T118" fmla="*/ 282 w 380"/>
                <a:gd name="T119" fmla="*/ 170 h 302"/>
                <a:gd name="T120" fmla="*/ 282 w 380"/>
                <a:gd name="T121" fmla="*/ 156 h 302"/>
                <a:gd name="T122" fmla="*/ 300 w 380"/>
                <a:gd name="T123" fmla="*/ 14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0" h="302">
                  <a:moveTo>
                    <a:pt x="380" y="296"/>
                  </a:moveTo>
                  <a:lnTo>
                    <a:pt x="352" y="228"/>
                  </a:lnTo>
                  <a:lnTo>
                    <a:pt x="352" y="228"/>
                  </a:lnTo>
                  <a:lnTo>
                    <a:pt x="364" y="212"/>
                  </a:lnTo>
                  <a:lnTo>
                    <a:pt x="372" y="196"/>
                  </a:lnTo>
                  <a:lnTo>
                    <a:pt x="378" y="178"/>
                  </a:lnTo>
                  <a:lnTo>
                    <a:pt x="380" y="160"/>
                  </a:lnTo>
                  <a:lnTo>
                    <a:pt x="380" y="160"/>
                  </a:lnTo>
                  <a:lnTo>
                    <a:pt x="378" y="140"/>
                  </a:lnTo>
                  <a:lnTo>
                    <a:pt x="372" y="122"/>
                  </a:lnTo>
                  <a:lnTo>
                    <a:pt x="362" y="106"/>
                  </a:lnTo>
                  <a:lnTo>
                    <a:pt x="348" y="90"/>
                  </a:lnTo>
                  <a:lnTo>
                    <a:pt x="332" y="76"/>
                  </a:lnTo>
                  <a:lnTo>
                    <a:pt x="314" y="64"/>
                  </a:lnTo>
                  <a:lnTo>
                    <a:pt x="292" y="56"/>
                  </a:lnTo>
                  <a:lnTo>
                    <a:pt x="270" y="48"/>
                  </a:lnTo>
                  <a:lnTo>
                    <a:pt x="270" y="48"/>
                  </a:lnTo>
                  <a:lnTo>
                    <a:pt x="258" y="38"/>
                  </a:lnTo>
                  <a:lnTo>
                    <a:pt x="246" y="30"/>
                  </a:lnTo>
                  <a:lnTo>
                    <a:pt x="232" y="20"/>
                  </a:lnTo>
                  <a:lnTo>
                    <a:pt x="218" y="14"/>
                  </a:lnTo>
                  <a:lnTo>
                    <a:pt x="202" y="8"/>
                  </a:lnTo>
                  <a:lnTo>
                    <a:pt x="184" y="4"/>
                  </a:lnTo>
                  <a:lnTo>
                    <a:pt x="168" y="2"/>
                  </a:lnTo>
                  <a:lnTo>
                    <a:pt x="148" y="0"/>
                  </a:lnTo>
                  <a:lnTo>
                    <a:pt x="148" y="0"/>
                  </a:lnTo>
                  <a:lnTo>
                    <a:pt x="120" y="4"/>
                  </a:lnTo>
                  <a:lnTo>
                    <a:pt x="92" y="10"/>
                  </a:lnTo>
                  <a:lnTo>
                    <a:pt x="66" y="20"/>
                  </a:lnTo>
                  <a:lnTo>
                    <a:pt x="44" y="34"/>
                  </a:lnTo>
                  <a:lnTo>
                    <a:pt x="26" y="50"/>
                  </a:lnTo>
                  <a:lnTo>
                    <a:pt x="18" y="60"/>
                  </a:lnTo>
                  <a:lnTo>
                    <a:pt x="12" y="70"/>
                  </a:lnTo>
                  <a:lnTo>
                    <a:pt x="8" y="80"/>
                  </a:lnTo>
                  <a:lnTo>
                    <a:pt x="4" y="92"/>
                  </a:lnTo>
                  <a:lnTo>
                    <a:pt x="2" y="102"/>
                  </a:lnTo>
                  <a:lnTo>
                    <a:pt x="0" y="114"/>
                  </a:lnTo>
                  <a:lnTo>
                    <a:pt x="0" y="114"/>
                  </a:lnTo>
                  <a:lnTo>
                    <a:pt x="2" y="132"/>
                  </a:lnTo>
                  <a:lnTo>
                    <a:pt x="8" y="150"/>
                  </a:lnTo>
                  <a:lnTo>
                    <a:pt x="18" y="166"/>
                  </a:lnTo>
                  <a:lnTo>
                    <a:pt x="30" y="182"/>
                  </a:lnTo>
                  <a:lnTo>
                    <a:pt x="32" y="184"/>
                  </a:lnTo>
                  <a:lnTo>
                    <a:pt x="8" y="242"/>
                  </a:lnTo>
                  <a:lnTo>
                    <a:pt x="8" y="242"/>
                  </a:lnTo>
                  <a:lnTo>
                    <a:pt x="8" y="246"/>
                  </a:lnTo>
                  <a:lnTo>
                    <a:pt x="8" y="248"/>
                  </a:lnTo>
                  <a:lnTo>
                    <a:pt x="8" y="248"/>
                  </a:lnTo>
                  <a:lnTo>
                    <a:pt x="12" y="248"/>
                  </a:lnTo>
                  <a:lnTo>
                    <a:pt x="12" y="248"/>
                  </a:lnTo>
                  <a:lnTo>
                    <a:pt x="12" y="248"/>
                  </a:lnTo>
                  <a:lnTo>
                    <a:pt x="102" y="220"/>
                  </a:lnTo>
                  <a:lnTo>
                    <a:pt x="104" y="222"/>
                  </a:lnTo>
                  <a:lnTo>
                    <a:pt x="104" y="222"/>
                  </a:lnTo>
                  <a:lnTo>
                    <a:pt x="114" y="232"/>
                  </a:lnTo>
                  <a:lnTo>
                    <a:pt x="128" y="244"/>
                  </a:lnTo>
                  <a:lnTo>
                    <a:pt x="142" y="252"/>
                  </a:lnTo>
                  <a:lnTo>
                    <a:pt x="158" y="260"/>
                  </a:lnTo>
                  <a:lnTo>
                    <a:pt x="174" y="268"/>
                  </a:lnTo>
                  <a:lnTo>
                    <a:pt x="192" y="272"/>
                  </a:lnTo>
                  <a:lnTo>
                    <a:pt x="210" y="274"/>
                  </a:lnTo>
                  <a:lnTo>
                    <a:pt x="230" y="276"/>
                  </a:lnTo>
                  <a:lnTo>
                    <a:pt x="230" y="276"/>
                  </a:lnTo>
                  <a:lnTo>
                    <a:pt x="252" y="274"/>
                  </a:lnTo>
                  <a:lnTo>
                    <a:pt x="274" y="272"/>
                  </a:lnTo>
                  <a:lnTo>
                    <a:pt x="376" y="302"/>
                  </a:lnTo>
                  <a:lnTo>
                    <a:pt x="376" y="302"/>
                  </a:lnTo>
                  <a:lnTo>
                    <a:pt x="376" y="302"/>
                  </a:lnTo>
                  <a:lnTo>
                    <a:pt x="376" y="302"/>
                  </a:lnTo>
                  <a:lnTo>
                    <a:pt x="380" y="300"/>
                  </a:lnTo>
                  <a:lnTo>
                    <a:pt x="380" y="300"/>
                  </a:lnTo>
                  <a:lnTo>
                    <a:pt x="380" y="296"/>
                  </a:lnTo>
                  <a:lnTo>
                    <a:pt x="380" y="296"/>
                  </a:lnTo>
                  <a:close/>
                  <a:moveTo>
                    <a:pt x="278" y="254"/>
                  </a:moveTo>
                  <a:lnTo>
                    <a:pt x="274" y="252"/>
                  </a:lnTo>
                  <a:lnTo>
                    <a:pt x="270" y="252"/>
                  </a:lnTo>
                  <a:lnTo>
                    <a:pt x="270" y="252"/>
                  </a:lnTo>
                  <a:lnTo>
                    <a:pt x="250" y="256"/>
                  </a:lnTo>
                  <a:lnTo>
                    <a:pt x="230" y="258"/>
                  </a:lnTo>
                  <a:lnTo>
                    <a:pt x="230" y="258"/>
                  </a:lnTo>
                  <a:lnTo>
                    <a:pt x="204" y="256"/>
                  </a:lnTo>
                  <a:lnTo>
                    <a:pt x="180" y="250"/>
                  </a:lnTo>
                  <a:lnTo>
                    <a:pt x="158" y="240"/>
                  </a:lnTo>
                  <a:lnTo>
                    <a:pt x="138" y="228"/>
                  </a:lnTo>
                  <a:lnTo>
                    <a:pt x="122" y="214"/>
                  </a:lnTo>
                  <a:lnTo>
                    <a:pt x="110" y="198"/>
                  </a:lnTo>
                  <a:lnTo>
                    <a:pt x="106" y="190"/>
                  </a:lnTo>
                  <a:lnTo>
                    <a:pt x="102" y="180"/>
                  </a:lnTo>
                  <a:lnTo>
                    <a:pt x="100" y="170"/>
                  </a:lnTo>
                  <a:lnTo>
                    <a:pt x="100" y="160"/>
                  </a:lnTo>
                  <a:lnTo>
                    <a:pt x="100" y="160"/>
                  </a:lnTo>
                  <a:lnTo>
                    <a:pt x="100" y="150"/>
                  </a:lnTo>
                  <a:lnTo>
                    <a:pt x="102" y="140"/>
                  </a:lnTo>
                  <a:lnTo>
                    <a:pt x="106" y="132"/>
                  </a:lnTo>
                  <a:lnTo>
                    <a:pt x="110" y="122"/>
                  </a:lnTo>
                  <a:lnTo>
                    <a:pt x="122" y="106"/>
                  </a:lnTo>
                  <a:lnTo>
                    <a:pt x="138" y="92"/>
                  </a:lnTo>
                  <a:lnTo>
                    <a:pt x="158" y="80"/>
                  </a:lnTo>
                  <a:lnTo>
                    <a:pt x="180" y="70"/>
                  </a:lnTo>
                  <a:lnTo>
                    <a:pt x="204" y="64"/>
                  </a:lnTo>
                  <a:lnTo>
                    <a:pt x="230" y="62"/>
                  </a:lnTo>
                  <a:lnTo>
                    <a:pt x="230" y="62"/>
                  </a:lnTo>
                  <a:lnTo>
                    <a:pt x="256" y="64"/>
                  </a:lnTo>
                  <a:lnTo>
                    <a:pt x="282" y="70"/>
                  </a:lnTo>
                  <a:lnTo>
                    <a:pt x="304" y="80"/>
                  </a:lnTo>
                  <a:lnTo>
                    <a:pt x="324" y="92"/>
                  </a:lnTo>
                  <a:lnTo>
                    <a:pt x="340" y="106"/>
                  </a:lnTo>
                  <a:lnTo>
                    <a:pt x="352" y="122"/>
                  </a:lnTo>
                  <a:lnTo>
                    <a:pt x="356" y="132"/>
                  </a:lnTo>
                  <a:lnTo>
                    <a:pt x="358" y="140"/>
                  </a:lnTo>
                  <a:lnTo>
                    <a:pt x="360" y="150"/>
                  </a:lnTo>
                  <a:lnTo>
                    <a:pt x="362" y="160"/>
                  </a:lnTo>
                  <a:lnTo>
                    <a:pt x="362" y="160"/>
                  </a:lnTo>
                  <a:lnTo>
                    <a:pt x="360" y="176"/>
                  </a:lnTo>
                  <a:lnTo>
                    <a:pt x="354" y="190"/>
                  </a:lnTo>
                  <a:lnTo>
                    <a:pt x="348" y="204"/>
                  </a:lnTo>
                  <a:lnTo>
                    <a:pt x="336" y="218"/>
                  </a:lnTo>
                  <a:lnTo>
                    <a:pt x="330" y="224"/>
                  </a:lnTo>
                  <a:lnTo>
                    <a:pt x="334" y="234"/>
                  </a:lnTo>
                  <a:lnTo>
                    <a:pt x="350" y="274"/>
                  </a:lnTo>
                  <a:lnTo>
                    <a:pt x="278" y="254"/>
                  </a:lnTo>
                  <a:close/>
                  <a:moveTo>
                    <a:pt x="230" y="144"/>
                  </a:moveTo>
                  <a:lnTo>
                    <a:pt x="230" y="144"/>
                  </a:lnTo>
                  <a:lnTo>
                    <a:pt x="238" y="146"/>
                  </a:lnTo>
                  <a:lnTo>
                    <a:pt x="244" y="150"/>
                  </a:lnTo>
                  <a:lnTo>
                    <a:pt x="248" y="156"/>
                  </a:lnTo>
                  <a:lnTo>
                    <a:pt x="248" y="162"/>
                  </a:lnTo>
                  <a:lnTo>
                    <a:pt x="248" y="162"/>
                  </a:lnTo>
                  <a:lnTo>
                    <a:pt x="248" y="170"/>
                  </a:lnTo>
                  <a:lnTo>
                    <a:pt x="244" y="176"/>
                  </a:lnTo>
                  <a:lnTo>
                    <a:pt x="238" y="180"/>
                  </a:lnTo>
                  <a:lnTo>
                    <a:pt x="230" y="182"/>
                  </a:lnTo>
                  <a:lnTo>
                    <a:pt x="230" y="182"/>
                  </a:lnTo>
                  <a:lnTo>
                    <a:pt x="222" y="180"/>
                  </a:lnTo>
                  <a:lnTo>
                    <a:pt x="216" y="176"/>
                  </a:lnTo>
                  <a:lnTo>
                    <a:pt x="212" y="170"/>
                  </a:lnTo>
                  <a:lnTo>
                    <a:pt x="212" y="162"/>
                  </a:lnTo>
                  <a:lnTo>
                    <a:pt x="212" y="162"/>
                  </a:lnTo>
                  <a:lnTo>
                    <a:pt x="212" y="156"/>
                  </a:lnTo>
                  <a:lnTo>
                    <a:pt x="216" y="150"/>
                  </a:lnTo>
                  <a:lnTo>
                    <a:pt x="222" y="146"/>
                  </a:lnTo>
                  <a:lnTo>
                    <a:pt x="230" y="144"/>
                  </a:lnTo>
                  <a:lnTo>
                    <a:pt x="230" y="144"/>
                  </a:lnTo>
                  <a:close/>
                  <a:moveTo>
                    <a:pt x="168" y="144"/>
                  </a:moveTo>
                  <a:lnTo>
                    <a:pt x="168" y="144"/>
                  </a:lnTo>
                  <a:lnTo>
                    <a:pt x="174" y="146"/>
                  </a:lnTo>
                  <a:lnTo>
                    <a:pt x="180" y="150"/>
                  </a:lnTo>
                  <a:lnTo>
                    <a:pt x="184" y="156"/>
                  </a:lnTo>
                  <a:lnTo>
                    <a:pt x="186" y="162"/>
                  </a:lnTo>
                  <a:lnTo>
                    <a:pt x="186" y="162"/>
                  </a:lnTo>
                  <a:lnTo>
                    <a:pt x="184" y="170"/>
                  </a:lnTo>
                  <a:lnTo>
                    <a:pt x="180" y="176"/>
                  </a:lnTo>
                  <a:lnTo>
                    <a:pt x="174" y="180"/>
                  </a:lnTo>
                  <a:lnTo>
                    <a:pt x="168" y="182"/>
                  </a:lnTo>
                  <a:lnTo>
                    <a:pt x="168" y="182"/>
                  </a:lnTo>
                  <a:lnTo>
                    <a:pt x="160" y="180"/>
                  </a:lnTo>
                  <a:lnTo>
                    <a:pt x="154" y="176"/>
                  </a:lnTo>
                  <a:lnTo>
                    <a:pt x="150" y="170"/>
                  </a:lnTo>
                  <a:lnTo>
                    <a:pt x="148" y="162"/>
                  </a:lnTo>
                  <a:lnTo>
                    <a:pt x="148" y="162"/>
                  </a:lnTo>
                  <a:lnTo>
                    <a:pt x="150" y="156"/>
                  </a:lnTo>
                  <a:lnTo>
                    <a:pt x="154" y="150"/>
                  </a:lnTo>
                  <a:lnTo>
                    <a:pt x="160" y="146"/>
                  </a:lnTo>
                  <a:lnTo>
                    <a:pt x="168" y="144"/>
                  </a:lnTo>
                  <a:lnTo>
                    <a:pt x="168" y="144"/>
                  </a:lnTo>
                  <a:close/>
                  <a:moveTo>
                    <a:pt x="300" y="144"/>
                  </a:moveTo>
                  <a:lnTo>
                    <a:pt x="300" y="144"/>
                  </a:lnTo>
                  <a:lnTo>
                    <a:pt x="306" y="146"/>
                  </a:lnTo>
                  <a:lnTo>
                    <a:pt x="312" y="150"/>
                  </a:lnTo>
                  <a:lnTo>
                    <a:pt x="316" y="156"/>
                  </a:lnTo>
                  <a:lnTo>
                    <a:pt x="318" y="162"/>
                  </a:lnTo>
                  <a:lnTo>
                    <a:pt x="318" y="162"/>
                  </a:lnTo>
                  <a:lnTo>
                    <a:pt x="316" y="170"/>
                  </a:lnTo>
                  <a:lnTo>
                    <a:pt x="312" y="176"/>
                  </a:lnTo>
                  <a:lnTo>
                    <a:pt x="306" y="180"/>
                  </a:lnTo>
                  <a:lnTo>
                    <a:pt x="300" y="182"/>
                  </a:lnTo>
                  <a:lnTo>
                    <a:pt x="300" y="182"/>
                  </a:lnTo>
                  <a:lnTo>
                    <a:pt x="292" y="180"/>
                  </a:lnTo>
                  <a:lnTo>
                    <a:pt x="286" y="176"/>
                  </a:lnTo>
                  <a:lnTo>
                    <a:pt x="282" y="170"/>
                  </a:lnTo>
                  <a:lnTo>
                    <a:pt x="280" y="162"/>
                  </a:lnTo>
                  <a:lnTo>
                    <a:pt x="280" y="162"/>
                  </a:lnTo>
                  <a:lnTo>
                    <a:pt x="282" y="156"/>
                  </a:lnTo>
                  <a:lnTo>
                    <a:pt x="286" y="150"/>
                  </a:lnTo>
                  <a:lnTo>
                    <a:pt x="292" y="146"/>
                  </a:lnTo>
                  <a:lnTo>
                    <a:pt x="300" y="144"/>
                  </a:lnTo>
                  <a:lnTo>
                    <a:pt x="300" y="144"/>
                  </a:lnTo>
                  <a:close/>
                </a:path>
              </a:pathLst>
            </a:custGeom>
            <a:solidFill>
              <a:schemeClr val="bg1"/>
            </a:solidFill>
            <a:ln>
              <a:noFill/>
            </a:ln>
          </p:spPr>
          <p:txBody>
            <a:bodyPr anchor="ctr"/>
            <a:lstStyle/>
            <a:p>
              <a:pPr algn="ctr"/>
              <a:endParaRPr sz="2400">
                <a:solidFill>
                  <a:srgbClr val="000000"/>
                </a:solidFill>
              </a:endParaRPr>
            </a:p>
          </p:txBody>
        </p:sp>
        <p:sp>
          <p:nvSpPr>
            <p:cNvPr id="32" name="TextBox 7"/>
            <p:cNvSpPr txBox="1"/>
            <p:nvPr/>
          </p:nvSpPr>
          <p:spPr bwMode="auto">
            <a:xfrm>
              <a:off x="2522193" y="2439529"/>
              <a:ext cx="784104" cy="269584"/>
            </a:xfrm>
            <a:prstGeom prst="rect">
              <a:avLst/>
            </a:prstGeom>
            <a:noFill/>
          </p:spPr>
          <p:txBody>
            <a:bodyPr wrap="square" lIns="160000" tIns="83200" rIns="160000" bIns="83200">
              <a:normAutofit fontScale="62500" lnSpcReduction="20000"/>
              <a:scene3d>
                <a:camera prst="orthographicFront"/>
                <a:lightRig rig="threePt" dir="t"/>
              </a:scene3d>
              <a:sp3d>
                <a:bevelT w="0" h="0"/>
              </a:sp3d>
            </a:bodyPr>
            <a:lstStyle/>
            <a:p>
              <a:pPr>
                <a:defRPr/>
              </a:pPr>
              <a:r>
                <a:rPr lang="en-US" altLang="ko-KR" sz="1247">
                  <a:solidFill>
                    <a:srgbClr val="000000"/>
                  </a:solidFill>
                </a:rPr>
                <a:t>massage</a:t>
              </a:r>
            </a:p>
          </p:txBody>
        </p:sp>
        <p:sp>
          <p:nvSpPr>
            <p:cNvPr id="33" name="TextBox 8"/>
            <p:cNvSpPr txBox="1"/>
            <p:nvPr/>
          </p:nvSpPr>
          <p:spPr bwMode="auto">
            <a:xfrm>
              <a:off x="3908428" y="2147010"/>
              <a:ext cx="1033920" cy="331140"/>
            </a:xfrm>
            <a:prstGeom prst="rect">
              <a:avLst/>
            </a:prstGeom>
            <a:noFill/>
          </p:spPr>
          <p:txBody>
            <a:bodyPr wrap="square" lIns="160000" tIns="83200" rIns="160000" bIns="83200">
              <a:normAutofit fontScale="70000" lnSpcReduction="20000"/>
              <a:scene3d>
                <a:camera prst="orthographicFront"/>
                <a:lightRig rig="threePt" dir="t"/>
              </a:scene3d>
              <a:sp3d>
                <a:bevelT w="0" h="0"/>
              </a:sp3d>
            </a:bodyPr>
            <a:lstStyle/>
            <a:p>
              <a:pPr>
                <a:defRPr/>
              </a:pPr>
              <a:r>
                <a:rPr lang="en-US" altLang="ko-KR" sz="1780">
                  <a:solidFill>
                    <a:srgbClr val="000000"/>
                  </a:solidFill>
                </a:rPr>
                <a:t>10 : 23 : 50</a:t>
              </a:r>
            </a:p>
          </p:txBody>
        </p:sp>
        <p:sp>
          <p:nvSpPr>
            <p:cNvPr id="34" name="TextBox 9"/>
            <p:cNvSpPr txBox="1"/>
            <p:nvPr/>
          </p:nvSpPr>
          <p:spPr bwMode="auto">
            <a:xfrm>
              <a:off x="3894241" y="4473116"/>
              <a:ext cx="1062297" cy="82202"/>
            </a:xfrm>
            <a:prstGeom prst="rect">
              <a:avLst/>
            </a:prstGeom>
            <a:noFill/>
            <a:ln w="9525">
              <a:noFill/>
              <a:miter lim="800000"/>
            </a:ln>
          </p:spPr>
          <p:txBody>
            <a:bodyPr wrap="square" lIns="0" tIns="0" rIns="0" bIns="0" anchor="ctr">
              <a:normAutofit fontScale="92500" lnSpcReduction="20000"/>
              <a:scene3d>
                <a:camera prst="orthographicFront"/>
                <a:lightRig rig="threePt" dir="t"/>
              </a:scene3d>
              <a:sp3d>
                <a:bevelT w="0" h="0"/>
              </a:sp3d>
            </a:bodyPr>
            <a:lstStyle/>
            <a:p>
              <a:pPr algn="ctr"/>
              <a:r>
                <a:rPr lang="en-US" altLang="ko-KR" sz="353">
                  <a:solidFill>
                    <a:srgbClr val="FFFFFF"/>
                  </a:solidFill>
                </a:rPr>
                <a:t>Design inspiration </a:t>
              </a:r>
              <a:br>
                <a:rPr lang="en-US" altLang="ko-KR" sz="353">
                  <a:solidFill>
                    <a:srgbClr val="FFFFFF"/>
                  </a:solidFill>
                </a:rPr>
              </a:br>
              <a:r>
                <a:rPr lang="en-US" altLang="ko-KR" sz="353">
                  <a:solidFill>
                    <a:srgbClr val="FFFFFF"/>
                  </a:solidFill>
                </a:rPr>
                <a:t>for presentation</a:t>
              </a:r>
            </a:p>
          </p:txBody>
        </p:sp>
        <p:sp>
          <p:nvSpPr>
            <p:cNvPr id="35" name="Freeform: Shape 10"/>
            <p:cNvSpPr/>
            <p:nvPr/>
          </p:nvSpPr>
          <p:spPr bwMode="auto">
            <a:xfrm>
              <a:off x="2634616" y="4113076"/>
              <a:ext cx="464674" cy="357509"/>
            </a:xfrm>
            <a:custGeom>
              <a:avLst/>
              <a:gdLst>
                <a:gd name="T0" fmla="*/ 380 w 402"/>
                <a:gd name="T1" fmla="*/ 30 h 292"/>
                <a:gd name="T2" fmla="*/ 378 w 402"/>
                <a:gd name="T3" fmla="*/ 18 h 292"/>
                <a:gd name="T4" fmla="*/ 362 w 402"/>
                <a:gd name="T5" fmla="*/ 2 h 292"/>
                <a:gd name="T6" fmla="*/ 48 w 402"/>
                <a:gd name="T7" fmla="*/ 0 h 292"/>
                <a:gd name="T8" fmla="*/ 38 w 402"/>
                <a:gd name="T9" fmla="*/ 2 h 292"/>
                <a:gd name="T10" fmla="*/ 22 w 402"/>
                <a:gd name="T11" fmla="*/ 18 h 292"/>
                <a:gd name="T12" fmla="*/ 20 w 402"/>
                <a:gd name="T13" fmla="*/ 250 h 292"/>
                <a:gd name="T14" fmla="*/ 0 w 402"/>
                <a:gd name="T15" fmla="*/ 262 h 292"/>
                <a:gd name="T16" fmla="*/ 2 w 402"/>
                <a:gd name="T17" fmla="*/ 274 h 292"/>
                <a:gd name="T18" fmla="*/ 16 w 402"/>
                <a:gd name="T19" fmla="*/ 290 h 292"/>
                <a:gd name="T20" fmla="*/ 28 w 402"/>
                <a:gd name="T21" fmla="*/ 292 h 292"/>
                <a:gd name="T22" fmla="*/ 374 w 402"/>
                <a:gd name="T23" fmla="*/ 292 h 292"/>
                <a:gd name="T24" fmla="*/ 384 w 402"/>
                <a:gd name="T25" fmla="*/ 290 h 292"/>
                <a:gd name="T26" fmla="*/ 400 w 402"/>
                <a:gd name="T27" fmla="*/ 274 h 292"/>
                <a:gd name="T28" fmla="*/ 402 w 402"/>
                <a:gd name="T29" fmla="*/ 250 h 292"/>
                <a:gd name="T30" fmla="*/ 222 w 402"/>
                <a:gd name="T31" fmla="*/ 276 h 292"/>
                <a:gd name="T32" fmla="*/ 174 w 402"/>
                <a:gd name="T33" fmla="*/ 276 h 292"/>
                <a:gd name="T34" fmla="*/ 168 w 402"/>
                <a:gd name="T35" fmla="*/ 274 h 292"/>
                <a:gd name="T36" fmla="*/ 166 w 402"/>
                <a:gd name="T37" fmla="*/ 268 h 292"/>
                <a:gd name="T38" fmla="*/ 166 w 402"/>
                <a:gd name="T39" fmla="*/ 264 h 292"/>
                <a:gd name="T40" fmla="*/ 170 w 402"/>
                <a:gd name="T41" fmla="*/ 260 h 292"/>
                <a:gd name="T42" fmla="*/ 222 w 402"/>
                <a:gd name="T43" fmla="*/ 260 h 292"/>
                <a:gd name="T44" fmla="*/ 224 w 402"/>
                <a:gd name="T45" fmla="*/ 260 h 292"/>
                <a:gd name="T46" fmla="*/ 228 w 402"/>
                <a:gd name="T47" fmla="*/ 264 h 292"/>
                <a:gd name="T48" fmla="*/ 230 w 402"/>
                <a:gd name="T49" fmla="*/ 268 h 292"/>
                <a:gd name="T50" fmla="*/ 226 w 402"/>
                <a:gd name="T51" fmla="*/ 274 h 292"/>
                <a:gd name="T52" fmla="*/ 222 w 402"/>
                <a:gd name="T53" fmla="*/ 276 h 292"/>
                <a:gd name="T54" fmla="*/ 354 w 402"/>
                <a:gd name="T55" fmla="*/ 216 h 292"/>
                <a:gd name="T56" fmla="*/ 354 w 402"/>
                <a:gd name="T57" fmla="*/ 220 h 292"/>
                <a:gd name="T58" fmla="*/ 348 w 402"/>
                <a:gd name="T59" fmla="*/ 228 h 292"/>
                <a:gd name="T60" fmla="*/ 56 w 402"/>
                <a:gd name="T61" fmla="*/ 228 h 292"/>
                <a:gd name="T62" fmla="*/ 50 w 402"/>
                <a:gd name="T63" fmla="*/ 228 h 292"/>
                <a:gd name="T64" fmla="*/ 44 w 402"/>
                <a:gd name="T65" fmla="*/ 220 h 292"/>
                <a:gd name="T66" fmla="*/ 44 w 402"/>
                <a:gd name="T67" fmla="*/ 40 h 292"/>
                <a:gd name="T68" fmla="*/ 44 w 402"/>
                <a:gd name="T69" fmla="*/ 34 h 292"/>
                <a:gd name="T70" fmla="*/ 50 w 402"/>
                <a:gd name="T71" fmla="*/ 28 h 292"/>
                <a:gd name="T72" fmla="*/ 342 w 402"/>
                <a:gd name="T73" fmla="*/ 26 h 292"/>
                <a:gd name="T74" fmla="*/ 348 w 402"/>
                <a:gd name="T75" fmla="*/ 28 h 292"/>
                <a:gd name="T76" fmla="*/ 354 w 402"/>
                <a:gd name="T77" fmla="*/ 34 h 292"/>
                <a:gd name="T78" fmla="*/ 354 w 402"/>
                <a:gd name="T79" fmla="*/ 216 h 292"/>
                <a:gd name="T80" fmla="*/ 112 w 402"/>
                <a:gd name="T81" fmla="*/ 110 h 292"/>
                <a:gd name="T82" fmla="*/ 72 w 402"/>
                <a:gd name="T83" fmla="*/ 56 h 292"/>
                <a:gd name="T84" fmla="*/ 126 w 402"/>
                <a:gd name="T85" fmla="*/ 98 h 292"/>
                <a:gd name="T86" fmla="*/ 160 w 402"/>
                <a:gd name="T87" fmla="*/ 15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02" h="292">
                  <a:moveTo>
                    <a:pt x="380" y="250"/>
                  </a:moveTo>
                  <a:lnTo>
                    <a:pt x="380" y="30"/>
                  </a:lnTo>
                  <a:lnTo>
                    <a:pt x="380" y="30"/>
                  </a:lnTo>
                  <a:lnTo>
                    <a:pt x="378" y="18"/>
                  </a:lnTo>
                  <a:lnTo>
                    <a:pt x="372" y="10"/>
                  </a:lnTo>
                  <a:lnTo>
                    <a:pt x="362" y="2"/>
                  </a:lnTo>
                  <a:lnTo>
                    <a:pt x="352" y="0"/>
                  </a:lnTo>
                  <a:lnTo>
                    <a:pt x="48" y="0"/>
                  </a:lnTo>
                  <a:lnTo>
                    <a:pt x="48" y="0"/>
                  </a:lnTo>
                  <a:lnTo>
                    <a:pt x="38" y="2"/>
                  </a:lnTo>
                  <a:lnTo>
                    <a:pt x="28" y="10"/>
                  </a:lnTo>
                  <a:lnTo>
                    <a:pt x="22" y="18"/>
                  </a:lnTo>
                  <a:lnTo>
                    <a:pt x="20" y="30"/>
                  </a:lnTo>
                  <a:lnTo>
                    <a:pt x="20" y="250"/>
                  </a:lnTo>
                  <a:lnTo>
                    <a:pt x="0" y="250"/>
                  </a:lnTo>
                  <a:lnTo>
                    <a:pt x="0" y="262"/>
                  </a:lnTo>
                  <a:lnTo>
                    <a:pt x="0" y="262"/>
                  </a:lnTo>
                  <a:lnTo>
                    <a:pt x="2" y="274"/>
                  </a:lnTo>
                  <a:lnTo>
                    <a:pt x="8" y="284"/>
                  </a:lnTo>
                  <a:lnTo>
                    <a:pt x="16" y="290"/>
                  </a:lnTo>
                  <a:lnTo>
                    <a:pt x="22" y="292"/>
                  </a:lnTo>
                  <a:lnTo>
                    <a:pt x="28" y="292"/>
                  </a:lnTo>
                  <a:lnTo>
                    <a:pt x="374" y="292"/>
                  </a:lnTo>
                  <a:lnTo>
                    <a:pt x="374" y="292"/>
                  </a:lnTo>
                  <a:lnTo>
                    <a:pt x="380" y="292"/>
                  </a:lnTo>
                  <a:lnTo>
                    <a:pt x="384" y="290"/>
                  </a:lnTo>
                  <a:lnTo>
                    <a:pt x="394" y="284"/>
                  </a:lnTo>
                  <a:lnTo>
                    <a:pt x="400" y="274"/>
                  </a:lnTo>
                  <a:lnTo>
                    <a:pt x="402" y="262"/>
                  </a:lnTo>
                  <a:lnTo>
                    <a:pt x="402" y="250"/>
                  </a:lnTo>
                  <a:lnTo>
                    <a:pt x="380" y="250"/>
                  </a:lnTo>
                  <a:close/>
                  <a:moveTo>
                    <a:pt x="222" y="276"/>
                  </a:moveTo>
                  <a:lnTo>
                    <a:pt x="174" y="276"/>
                  </a:lnTo>
                  <a:lnTo>
                    <a:pt x="174" y="276"/>
                  </a:lnTo>
                  <a:lnTo>
                    <a:pt x="170" y="276"/>
                  </a:lnTo>
                  <a:lnTo>
                    <a:pt x="168" y="274"/>
                  </a:lnTo>
                  <a:lnTo>
                    <a:pt x="166" y="272"/>
                  </a:lnTo>
                  <a:lnTo>
                    <a:pt x="166" y="268"/>
                  </a:lnTo>
                  <a:lnTo>
                    <a:pt x="166" y="268"/>
                  </a:lnTo>
                  <a:lnTo>
                    <a:pt x="166" y="264"/>
                  </a:lnTo>
                  <a:lnTo>
                    <a:pt x="168" y="262"/>
                  </a:lnTo>
                  <a:lnTo>
                    <a:pt x="170" y="260"/>
                  </a:lnTo>
                  <a:lnTo>
                    <a:pt x="174" y="260"/>
                  </a:lnTo>
                  <a:lnTo>
                    <a:pt x="222" y="260"/>
                  </a:lnTo>
                  <a:lnTo>
                    <a:pt x="222" y="260"/>
                  </a:lnTo>
                  <a:lnTo>
                    <a:pt x="224" y="260"/>
                  </a:lnTo>
                  <a:lnTo>
                    <a:pt x="226" y="262"/>
                  </a:lnTo>
                  <a:lnTo>
                    <a:pt x="228" y="264"/>
                  </a:lnTo>
                  <a:lnTo>
                    <a:pt x="230" y="268"/>
                  </a:lnTo>
                  <a:lnTo>
                    <a:pt x="230" y="268"/>
                  </a:lnTo>
                  <a:lnTo>
                    <a:pt x="228" y="272"/>
                  </a:lnTo>
                  <a:lnTo>
                    <a:pt x="226" y="274"/>
                  </a:lnTo>
                  <a:lnTo>
                    <a:pt x="224" y="276"/>
                  </a:lnTo>
                  <a:lnTo>
                    <a:pt x="222" y="276"/>
                  </a:lnTo>
                  <a:lnTo>
                    <a:pt x="222" y="276"/>
                  </a:lnTo>
                  <a:close/>
                  <a:moveTo>
                    <a:pt x="354" y="216"/>
                  </a:moveTo>
                  <a:lnTo>
                    <a:pt x="354" y="216"/>
                  </a:lnTo>
                  <a:lnTo>
                    <a:pt x="354" y="220"/>
                  </a:lnTo>
                  <a:lnTo>
                    <a:pt x="350" y="224"/>
                  </a:lnTo>
                  <a:lnTo>
                    <a:pt x="348" y="228"/>
                  </a:lnTo>
                  <a:lnTo>
                    <a:pt x="342" y="228"/>
                  </a:lnTo>
                  <a:lnTo>
                    <a:pt x="56" y="228"/>
                  </a:lnTo>
                  <a:lnTo>
                    <a:pt x="56" y="228"/>
                  </a:lnTo>
                  <a:lnTo>
                    <a:pt x="50" y="228"/>
                  </a:lnTo>
                  <a:lnTo>
                    <a:pt x="46" y="224"/>
                  </a:lnTo>
                  <a:lnTo>
                    <a:pt x="44" y="220"/>
                  </a:lnTo>
                  <a:lnTo>
                    <a:pt x="44" y="216"/>
                  </a:lnTo>
                  <a:lnTo>
                    <a:pt x="44" y="40"/>
                  </a:lnTo>
                  <a:lnTo>
                    <a:pt x="44" y="40"/>
                  </a:lnTo>
                  <a:lnTo>
                    <a:pt x="44" y="34"/>
                  </a:lnTo>
                  <a:lnTo>
                    <a:pt x="46" y="30"/>
                  </a:lnTo>
                  <a:lnTo>
                    <a:pt x="50" y="28"/>
                  </a:lnTo>
                  <a:lnTo>
                    <a:pt x="56" y="26"/>
                  </a:lnTo>
                  <a:lnTo>
                    <a:pt x="342" y="26"/>
                  </a:lnTo>
                  <a:lnTo>
                    <a:pt x="342" y="26"/>
                  </a:lnTo>
                  <a:lnTo>
                    <a:pt x="348" y="28"/>
                  </a:lnTo>
                  <a:lnTo>
                    <a:pt x="350" y="30"/>
                  </a:lnTo>
                  <a:lnTo>
                    <a:pt x="354" y="34"/>
                  </a:lnTo>
                  <a:lnTo>
                    <a:pt x="354" y="40"/>
                  </a:lnTo>
                  <a:lnTo>
                    <a:pt x="354" y="216"/>
                  </a:lnTo>
                  <a:close/>
                  <a:moveTo>
                    <a:pt x="160" y="158"/>
                  </a:moveTo>
                  <a:lnTo>
                    <a:pt x="112" y="110"/>
                  </a:lnTo>
                  <a:lnTo>
                    <a:pt x="104" y="136"/>
                  </a:lnTo>
                  <a:lnTo>
                    <a:pt x="72" y="56"/>
                  </a:lnTo>
                  <a:lnTo>
                    <a:pt x="152" y="88"/>
                  </a:lnTo>
                  <a:lnTo>
                    <a:pt x="126" y="98"/>
                  </a:lnTo>
                  <a:lnTo>
                    <a:pt x="174" y="146"/>
                  </a:lnTo>
                  <a:lnTo>
                    <a:pt x="160" y="158"/>
                  </a:lnTo>
                  <a:close/>
                </a:path>
              </a:pathLst>
            </a:custGeom>
            <a:solidFill>
              <a:schemeClr val="bg1"/>
            </a:solidFill>
            <a:ln>
              <a:noFill/>
            </a:ln>
          </p:spPr>
          <p:txBody>
            <a:bodyPr anchor="ctr"/>
            <a:lstStyle/>
            <a:p>
              <a:pPr algn="ctr"/>
              <a:endParaRPr sz="2400">
                <a:solidFill>
                  <a:srgbClr val="000000"/>
                </a:solidFill>
              </a:endParaRPr>
            </a:p>
          </p:txBody>
        </p:sp>
        <p:sp>
          <p:nvSpPr>
            <p:cNvPr id="36" name="TextBox 11"/>
            <p:cNvSpPr txBox="1"/>
            <p:nvPr/>
          </p:nvSpPr>
          <p:spPr bwMode="auto">
            <a:xfrm>
              <a:off x="3118945" y="4085497"/>
              <a:ext cx="690978" cy="372240"/>
            </a:xfrm>
            <a:prstGeom prst="rect">
              <a:avLst/>
            </a:prstGeom>
            <a:noFill/>
          </p:spPr>
          <p:txBody>
            <a:bodyPr wrap="square" lIns="160000" tIns="83200" rIns="160000" bIns="83200">
              <a:normAutofit fontScale="77500" lnSpcReduction="20000"/>
              <a:scene3d>
                <a:camera prst="orthographicFront"/>
                <a:lightRig rig="threePt" dir="t"/>
              </a:scene3d>
              <a:sp3d>
                <a:bevelT w="0" h="0"/>
              </a:sp3d>
            </a:bodyPr>
            <a:lstStyle/>
            <a:p>
              <a:pPr>
                <a:defRPr/>
              </a:pPr>
              <a:r>
                <a:rPr lang="en-US" altLang="ko-KR" sz="533">
                  <a:solidFill>
                    <a:srgbClr val="000000"/>
                  </a:solidFill>
                </a:rPr>
                <a:t>Powerpoint </a:t>
              </a:r>
              <a:br>
                <a:rPr lang="en-US" altLang="ko-KR" sz="533">
                  <a:solidFill>
                    <a:srgbClr val="000000"/>
                  </a:solidFill>
                </a:rPr>
              </a:br>
              <a:r>
                <a:rPr lang="en-US" altLang="ko-KR" sz="533">
                  <a:solidFill>
                    <a:srgbClr val="000000"/>
                  </a:solidFill>
                </a:rPr>
                <a:t>is a complete presentation graphic package. </a:t>
              </a:r>
            </a:p>
          </p:txBody>
        </p:sp>
        <p:sp>
          <p:nvSpPr>
            <p:cNvPr id="37" name="Freeform: Shape 12"/>
            <p:cNvSpPr/>
            <p:nvPr/>
          </p:nvSpPr>
          <p:spPr bwMode="auto">
            <a:xfrm>
              <a:off x="2691594" y="3248980"/>
              <a:ext cx="328278" cy="411381"/>
            </a:xfrm>
            <a:custGeom>
              <a:avLst/>
              <a:gdLst>
                <a:gd name="T0" fmla="*/ 122 w 284"/>
                <a:gd name="T1" fmla="*/ 82 h 336"/>
                <a:gd name="T2" fmla="*/ 96 w 284"/>
                <a:gd name="T3" fmla="*/ 96 h 336"/>
                <a:gd name="T4" fmla="*/ 84 w 284"/>
                <a:gd name="T5" fmla="*/ 112 h 336"/>
                <a:gd name="T6" fmla="*/ 80 w 284"/>
                <a:gd name="T7" fmla="*/ 132 h 336"/>
                <a:gd name="T8" fmla="*/ 72 w 284"/>
                <a:gd name="T9" fmla="*/ 144 h 336"/>
                <a:gd name="T10" fmla="*/ 62 w 284"/>
                <a:gd name="T11" fmla="*/ 144 h 336"/>
                <a:gd name="T12" fmla="*/ 54 w 284"/>
                <a:gd name="T13" fmla="*/ 132 h 336"/>
                <a:gd name="T14" fmla="*/ 60 w 284"/>
                <a:gd name="T15" fmla="*/ 100 h 336"/>
                <a:gd name="T16" fmla="*/ 76 w 284"/>
                <a:gd name="T17" fmla="*/ 76 h 336"/>
                <a:gd name="T18" fmla="*/ 116 w 284"/>
                <a:gd name="T19" fmla="*/ 56 h 336"/>
                <a:gd name="T20" fmla="*/ 136 w 284"/>
                <a:gd name="T21" fmla="*/ 54 h 336"/>
                <a:gd name="T22" fmla="*/ 144 w 284"/>
                <a:gd name="T23" fmla="*/ 66 h 336"/>
                <a:gd name="T24" fmla="*/ 142 w 284"/>
                <a:gd name="T25" fmla="*/ 76 h 336"/>
                <a:gd name="T26" fmla="*/ 132 w 284"/>
                <a:gd name="T27" fmla="*/ 80 h 336"/>
                <a:gd name="T28" fmla="*/ 136 w 284"/>
                <a:gd name="T29" fmla="*/ 26 h 336"/>
                <a:gd name="T30" fmla="*/ 144 w 284"/>
                <a:gd name="T31" fmla="*/ 12 h 336"/>
                <a:gd name="T32" fmla="*/ 142 w 284"/>
                <a:gd name="T33" fmla="*/ 4 h 336"/>
                <a:gd name="T34" fmla="*/ 132 w 284"/>
                <a:gd name="T35" fmla="*/ 0 h 336"/>
                <a:gd name="T36" fmla="*/ 92 w 284"/>
                <a:gd name="T37" fmla="*/ 6 h 336"/>
                <a:gd name="T38" fmla="*/ 58 w 284"/>
                <a:gd name="T39" fmla="*/ 22 h 336"/>
                <a:gd name="T40" fmla="*/ 38 w 284"/>
                <a:gd name="T41" fmla="*/ 38 h 336"/>
                <a:gd name="T42" fmla="*/ 16 w 284"/>
                <a:gd name="T43" fmla="*/ 68 h 336"/>
                <a:gd name="T44" fmla="*/ 2 w 284"/>
                <a:gd name="T45" fmla="*/ 104 h 336"/>
                <a:gd name="T46" fmla="*/ 0 w 284"/>
                <a:gd name="T47" fmla="*/ 132 h 336"/>
                <a:gd name="T48" fmla="*/ 8 w 284"/>
                <a:gd name="T49" fmla="*/ 144 h 336"/>
                <a:gd name="T50" fmla="*/ 18 w 284"/>
                <a:gd name="T51" fmla="*/ 144 h 336"/>
                <a:gd name="T52" fmla="*/ 26 w 284"/>
                <a:gd name="T53" fmla="*/ 132 h 336"/>
                <a:gd name="T54" fmla="*/ 34 w 284"/>
                <a:gd name="T55" fmla="*/ 90 h 336"/>
                <a:gd name="T56" fmla="*/ 58 w 284"/>
                <a:gd name="T57" fmla="*/ 56 h 336"/>
                <a:gd name="T58" fmla="*/ 110 w 284"/>
                <a:gd name="T59" fmla="*/ 28 h 336"/>
                <a:gd name="T60" fmla="*/ 30 w 284"/>
                <a:gd name="T61" fmla="*/ 224 h 336"/>
                <a:gd name="T62" fmla="*/ 52 w 284"/>
                <a:gd name="T63" fmla="*/ 246 h 336"/>
                <a:gd name="T64" fmla="*/ 92 w 284"/>
                <a:gd name="T65" fmla="*/ 268 h 336"/>
                <a:gd name="T66" fmla="*/ 140 w 284"/>
                <a:gd name="T67" fmla="*/ 276 h 336"/>
                <a:gd name="T68" fmla="*/ 168 w 284"/>
                <a:gd name="T69" fmla="*/ 272 h 336"/>
                <a:gd name="T70" fmla="*/ 208 w 284"/>
                <a:gd name="T71" fmla="*/ 258 h 336"/>
                <a:gd name="T72" fmla="*/ 242 w 284"/>
                <a:gd name="T73" fmla="*/ 234 h 336"/>
                <a:gd name="T74" fmla="*/ 266 w 284"/>
                <a:gd name="T75" fmla="*/ 200 h 336"/>
                <a:gd name="T76" fmla="*/ 280 w 284"/>
                <a:gd name="T77" fmla="*/ 160 h 336"/>
                <a:gd name="T78" fmla="*/ 284 w 284"/>
                <a:gd name="T79" fmla="*/ 132 h 336"/>
                <a:gd name="T80" fmla="*/ 276 w 284"/>
                <a:gd name="T81" fmla="*/ 84 h 336"/>
                <a:gd name="T82" fmla="*/ 254 w 284"/>
                <a:gd name="T83" fmla="*/ 44 h 336"/>
                <a:gd name="T84" fmla="*/ 30 w 284"/>
                <a:gd name="T85" fmla="*/ 224 h 336"/>
                <a:gd name="T86" fmla="*/ 266 w 284"/>
                <a:gd name="T87" fmla="*/ 336 h 336"/>
                <a:gd name="T88" fmla="*/ 248 w 284"/>
                <a:gd name="T89" fmla="*/ 308 h 336"/>
                <a:gd name="T90" fmla="*/ 220 w 284"/>
                <a:gd name="T91" fmla="*/ 290 h 336"/>
                <a:gd name="T92" fmla="*/ 196 w 284"/>
                <a:gd name="T93" fmla="*/ 286 h 336"/>
                <a:gd name="T94" fmla="*/ 164 w 284"/>
                <a:gd name="T95" fmla="*/ 294 h 336"/>
                <a:gd name="T96" fmla="*/ 138 w 284"/>
                <a:gd name="T97" fmla="*/ 316 h 336"/>
                <a:gd name="T98" fmla="*/ 128 w 284"/>
                <a:gd name="T99"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336">
                  <a:moveTo>
                    <a:pt x="132" y="80"/>
                  </a:moveTo>
                  <a:lnTo>
                    <a:pt x="132" y="80"/>
                  </a:lnTo>
                  <a:lnTo>
                    <a:pt x="122" y="82"/>
                  </a:lnTo>
                  <a:lnTo>
                    <a:pt x="112" y="84"/>
                  </a:lnTo>
                  <a:lnTo>
                    <a:pt x="104" y="88"/>
                  </a:lnTo>
                  <a:lnTo>
                    <a:pt x="96" y="96"/>
                  </a:lnTo>
                  <a:lnTo>
                    <a:pt x="96" y="96"/>
                  </a:lnTo>
                  <a:lnTo>
                    <a:pt x="90" y="102"/>
                  </a:lnTo>
                  <a:lnTo>
                    <a:pt x="84" y="112"/>
                  </a:lnTo>
                  <a:lnTo>
                    <a:pt x="82" y="120"/>
                  </a:lnTo>
                  <a:lnTo>
                    <a:pt x="80" y="132"/>
                  </a:lnTo>
                  <a:lnTo>
                    <a:pt x="80" y="132"/>
                  </a:lnTo>
                  <a:lnTo>
                    <a:pt x="80" y="136"/>
                  </a:lnTo>
                  <a:lnTo>
                    <a:pt x="76" y="140"/>
                  </a:lnTo>
                  <a:lnTo>
                    <a:pt x="72" y="144"/>
                  </a:lnTo>
                  <a:lnTo>
                    <a:pt x="68" y="144"/>
                  </a:lnTo>
                  <a:lnTo>
                    <a:pt x="68" y="144"/>
                  </a:lnTo>
                  <a:lnTo>
                    <a:pt x="62" y="144"/>
                  </a:lnTo>
                  <a:lnTo>
                    <a:pt x="58" y="140"/>
                  </a:lnTo>
                  <a:lnTo>
                    <a:pt x="56" y="136"/>
                  </a:lnTo>
                  <a:lnTo>
                    <a:pt x="54" y="132"/>
                  </a:lnTo>
                  <a:lnTo>
                    <a:pt x="54" y="132"/>
                  </a:lnTo>
                  <a:lnTo>
                    <a:pt x="56" y="116"/>
                  </a:lnTo>
                  <a:lnTo>
                    <a:pt x="60" y="100"/>
                  </a:lnTo>
                  <a:lnTo>
                    <a:pt x="68" y="88"/>
                  </a:lnTo>
                  <a:lnTo>
                    <a:pt x="76" y="76"/>
                  </a:lnTo>
                  <a:lnTo>
                    <a:pt x="76" y="76"/>
                  </a:lnTo>
                  <a:lnTo>
                    <a:pt x="88" y="66"/>
                  </a:lnTo>
                  <a:lnTo>
                    <a:pt x="102" y="60"/>
                  </a:lnTo>
                  <a:lnTo>
                    <a:pt x="116" y="56"/>
                  </a:lnTo>
                  <a:lnTo>
                    <a:pt x="132" y="54"/>
                  </a:lnTo>
                  <a:lnTo>
                    <a:pt x="132" y="54"/>
                  </a:lnTo>
                  <a:lnTo>
                    <a:pt x="136" y="54"/>
                  </a:lnTo>
                  <a:lnTo>
                    <a:pt x="142" y="58"/>
                  </a:lnTo>
                  <a:lnTo>
                    <a:pt x="144" y="62"/>
                  </a:lnTo>
                  <a:lnTo>
                    <a:pt x="144" y="66"/>
                  </a:lnTo>
                  <a:lnTo>
                    <a:pt x="144" y="66"/>
                  </a:lnTo>
                  <a:lnTo>
                    <a:pt x="144" y="72"/>
                  </a:lnTo>
                  <a:lnTo>
                    <a:pt x="142" y="76"/>
                  </a:lnTo>
                  <a:lnTo>
                    <a:pt x="136" y="80"/>
                  </a:lnTo>
                  <a:lnTo>
                    <a:pt x="132" y="80"/>
                  </a:lnTo>
                  <a:lnTo>
                    <a:pt x="132" y="80"/>
                  </a:lnTo>
                  <a:close/>
                  <a:moveTo>
                    <a:pt x="132" y="26"/>
                  </a:moveTo>
                  <a:lnTo>
                    <a:pt x="132" y="26"/>
                  </a:lnTo>
                  <a:lnTo>
                    <a:pt x="136" y="26"/>
                  </a:lnTo>
                  <a:lnTo>
                    <a:pt x="142" y="22"/>
                  </a:lnTo>
                  <a:lnTo>
                    <a:pt x="144" y="18"/>
                  </a:lnTo>
                  <a:lnTo>
                    <a:pt x="144" y="12"/>
                  </a:lnTo>
                  <a:lnTo>
                    <a:pt x="144" y="12"/>
                  </a:lnTo>
                  <a:lnTo>
                    <a:pt x="144" y="8"/>
                  </a:lnTo>
                  <a:lnTo>
                    <a:pt x="142" y="4"/>
                  </a:lnTo>
                  <a:lnTo>
                    <a:pt x="136" y="0"/>
                  </a:lnTo>
                  <a:lnTo>
                    <a:pt x="132" y="0"/>
                  </a:lnTo>
                  <a:lnTo>
                    <a:pt x="132" y="0"/>
                  </a:lnTo>
                  <a:lnTo>
                    <a:pt x="118" y="0"/>
                  </a:lnTo>
                  <a:lnTo>
                    <a:pt x="106" y="2"/>
                  </a:lnTo>
                  <a:lnTo>
                    <a:pt x="92" y="6"/>
                  </a:lnTo>
                  <a:lnTo>
                    <a:pt x="80" y="10"/>
                  </a:lnTo>
                  <a:lnTo>
                    <a:pt x="68" y="16"/>
                  </a:lnTo>
                  <a:lnTo>
                    <a:pt x="58" y="22"/>
                  </a:lnTo>
                  <a:lnTo>
                    <a:pt x="48" y="30"/>
                  </a:lnTo>
                  <a:lnTo>
                    <a:pt x="38" y="38"/>
                  </a:lnTo>
                  <a:lnTo>
                    <a:pt x="38" y="38"/>
                  </a:lnTo>
                  <a:lnTo>
                    <a:pt x="30" y="48"/>
                  </a:lnTo>
                  <a:lnTo>
                    <a:pt x="22" y="58"/>
                  </a:lnTo>
                  <a:lnTo>
                    <a:pt x="16" y="68"/>
                  </a:lnTo>
                  <a:lnTo>
                    <a:pt x="10" y="80"/>
                  </a:lnTo>
                  <a:lnTo>
                    <a:pt x="6" y="92"/>
                  </a:lnTo>
                  <a:lnTo>
                    <a:pt x="2" y="104"/>
                  </a:lnTo>
                  <a:lnTo>
                    <a:pt x="0" y="118"/>
                  </a:lnTo>
                  <a:lnTo>
                    <a:pt x="0" y="132"/>
                  </a:lnTo>
                  <a:lnTo>
                    <a:pt x="0" y="132"/>
                  </a:lnTo>
                  <a:lnTo>
                    <a:pt x="2" y="136"/>
                  </a:lnTo>
                  <a:lnTo>
                    <a:pt x="4" y="140"/>
                  </a:lnTo>
                  <a:lnTo>
                    <a:pt x="8" y="144"/>
                  </a:lnTo>
                  <a:lnTo>
                    <a:pt x="14" y="144"/>
                  </a:lnTo>
                  <a:lnTo>
                    <a:pt x="14" y="144"/>
                  </a:lnTo>
                  <a:lnTo>
                    <a:pt x="18" y="144"/>
                  </a:lnTo>
                  <a:lnTo>
                    <a:pt x="22" y="140"/>
                  </a:lnTo>
                  <a:lnTo>
                    <a:pt x="26" y="136"/>
                  </a:lnTo>
                  <a:lnTo>
                    <a:pt x="26" y="132"/>
                  </a:lnTo>
                  <a:lnTo>
                    <a:pt x="26" y="132"/>
                  </a:lnTo>
                  <a:lnTo>
                    <a:pt x="28" y="110"/>
                  </a:lnTo>
                  <a:lnTo>
                    <a:pt x="34" y="90"/>
                  </a:lnTo>
                  <a:lnTo>
                    <a:pt x="44" y="72"/>
                  </a:lnTo>
                  <a:lnTo>
                    <a:pt x="58" y="56"/>
                  </a:lnTo>
                  <a:lnTo>
                    <a:pt x="58" y="56"/>
                  </a:lnTo>
                  <a:lnTo>
                    <a:pt x="72" y="44"/>
                  </a:lnTo>
                  <a:lnTo>
                    <a:pt x="90" y="34"/>
                  </a:lnTo>
                  <a:lnTo>
                    <a:pt x="110" y="28"/>
                  </a:lnTo>
                  <a:lnTo>
                    <a:pt x="132" y="26"/>
                  </a:lnTo>
                  <a:lnTo>
                    <a:pt x="132" y="26"/>
                  </a:lnTo>
                  <a:close/>
                  <a:moveTo>
                    <a:pt x="30" y="224"/>
                  </a:moveTo>
                  <a:lnTo>
                    <a:pt x="30" y="224"/>
                  </a:lnTo>
                  <a:lnTo>
                    <a:pt x="40" y="236"/>
                  </a:lnTo>
                  <a:lnTo>
                    <a:pt x="52" y="246"/>
                  </a:lnTo>
                  <a:lnTo>
                    <a:pt x="64" y="254"/>
                  </a:lnTo>
                  <a:lnTo>
                    <a:pt x="78" y="262"/>
                  </a:lnTo>
                  <a:lnTo>
                    <a:pt x="92" y="268"/>
                  </a:lnTo>
                  <a:lnTo>
                    <a:pt x="108" y="272"/>
                  </a:lnTo>
                  <a:lnTo>
                    <a:pt x="124" y="274"/>
                  </a:lnTo>
                  <a:lnTo>
                    <a:pt x="140" y="276"/>
                  </a:lnTo>
                  <a:lnTo>
                    <a:pt x="140" y="276"/>
                  </a:lnTo>
                  <a:lnTo>
                    <a:pt x="154" y="274"/>
                  </a:lnTo>
                  <a:lnTo>
                    <a:pt x="168" y="272"/>
                  </a:lnTo>
                  <a:lnTo>
                    <a:pt x="182" y="268"/>
                  </a:lnTo>
                  <a:lnTo>
                    <a:pt x="196" y="264"/>
                  </a:lnTo>
                  <a:lnTo>
                    <a:pt x="208" y="258"/>
                  </a:lnTo>
                  <a:lnTo>
                    <a:pt x="220" y="250"/>
                  </a:lnTo>
                  <a:lnTo>
                    <a:pt x="230" y="242"/>
                  </a:lnTo>
                  <a:lnTo>
                    <a:pt x="242" y="234"/>
                  </a:lnTo>
                  <a:lnTo>
                    <a:pt x="250" y="222"/>
                  </a:lnTo>
                  <a:lnTo>
                    <a:pt x="258" y="212"/>
                  </a:lnTo>
                  <a:lnTo>
                    <a:pt x="266" y="200"/>
                  </a:lnTo>
                  <a:lnTo>
                    <a:pt x="272" y="188"/>
                  </a:lnTo>
                  <a:lnTo>
                    <a:pt x="276" y="174"/>
                  </a:lnTo>
                  <a:lnTo>
                    <a:pt x="280" y="160"/>
                  </a:lnTo>
                  <a:lnTo>
                    <a:pt x="282" y="146"/>
                  </a:lnTo>
                  <a:lnTo>
                    <a:pt x="284" y="132"/>
                  </a:lnTo>
                  <a:lnTo>
                    <a:pt x="284" y="132"/>
                  </a:lnTo>
                  <a:lnTo>
                    <a:pt x="282" y="114"/>
                  </a:lnTo>
                  <a:lnTo>
                    <a:pt x="280" y="100"/>
                  </a:lnTo>
                  <a:lnTo>
                    <a:pt x="276" y="84"/>
                  </a:lnTo>
                  <a:lnTo>
                    <a:pt x="270" y="70"/>
                  </a:lnTo>
                  <a:lnTo>
                    <a:pt x="262" y="56"/>
                  </a:lnTo>
                  <a:lnTo>
                    <a:pt x="254" y="44"/>
                  </a:lnTo>
                  <a:lnTo>
                    <a:pt x="244" y="32"/>
                  </a:lnTo>
                  <a:lnTo>
                    <a:pt x="232" y="22"/>
                  </a:lnTo>
                  <a:lnTo>
                    <a:pt x="30" y="224"/>
                  </a:lnTo>
                  <a:close/>
                  <a:moveTo>
                    <a:pt x="128" y="336"/>
                  </a:moveTo>
                  <a:lnTo>
                    <a:pt x="266" y="336"/>
                  </a:lnTo>
                  <a:lnTo>
                    <a:pt x="266" y="336"/>
                  </a:lnTo>
                  <a:lnTo>
                    <a:pt x="262" y="326"/>
                  </a:lnTo>
                  <a:lnTo>
                    <a:pt x="256" y="316"/>
                  </a:lnTo>
                  <a:lnTo>
                    <a:pt x="248" y="308"/>
                  </a:lnTo>
                  <a:lnTo>
                    <a:pt x="240" y="300"/>
                  </a:lnTo>
                  <a:lnTo>
                    <a:pt x="230" y="294"/>
                  </a:lnTo>
                  <a:lnTo>
                    <a:pt x="220" y="290"/>
                  </a:lnTo>
                  <a:lnTo>
                    <a:pt x="208" y="288"/>
                  </a:lnTo>
                  <a:lnTo>
                    <a:pt x="196" y="286"/>
                  </a:lnTo>
                  <a:lnTo>
                    <a:pt x="196" y="286"/>
                  </a:lnTo>
                  <a:lnTo>
                    <a:pt x="186" y="288"/>
                  </a:lnTo>
                  <a:lnTo>
                    <a:pt x="174" y="290"/>
                  </a:lnTo>
                  <a:lnTo>
                    <a:pt x="164" y="294"/>
                  </a:lnTo>
                  <a:lnTo>
                    <a:pt x="154" y="300"/>
                  </a:lnTo>
                  <a:lnTo>
                    <a:pt x="146" y="308"/>
                  </a:lnTo>
                  <a:lnTo>
                    <a:pt x="138" y="316"/>
                  </a:lnTo>
                  <a:lnTo>
                    <a:pt x="132" y="326"/>
                  </a:lnTo>
                  <a:lnTo>
                    <a:pt x="128" y="336"/>
                  </a:lnTo>
                  <a:lnTo>
                    <a:pt x="128" y="336"/>
                  </a:lnTo>
                  <a:close/>
                </a:path>
              </a:pathLst>
            </a:custGeom>
            <a:solidFill>
              <a:schemeClr val="bg1"/>
            </a:solidFill>
            <a:ln>
              <a:noFill/>
            </a:ln>
          </p:spPr>
          <p:txBody>
            <a:bodyPr anchor="ctr"/>
            <a:lstStyle/>
            <a:p>
              <a:pPr algn="ctr"/>
              <a:endParaRPr sz="2400">
                <a:solidFill>
                  <a:srgbClr val="000000"/>
                </a:solidFill>
              </a:endParaRPr>
            </a:p>
          </p:txBody>
        </p:sp>
        <p:sp>
          <p:nvSpPr>
            <p:cNvPr id="38" name="TextBox 13"/>
            <p:cNvSpPr txBox="1"/>
            <p:nvPr/>
          </p:nvSpPr>
          <p:spPr bwMode="auto">
            <a:xfrm>
              <a:off x="3028998" y="3344890"/>
              <a:ext cx="713391" cy="290231"/>
            </a:xfrm>
            <a:prstGeom prst="rect">
              <a:avLst/>
            </a:prstGeom>
            <a:noFill/>
          </p:spPr>
          <p:txBody>
            <a:bodyPr wrap="square" lIns="160000" tIns="83200" rIns="160000" bIns="83200">
              <a:normAutofit fontScale="62500" lnSpcReduction="20000"/>
              <a:scene3d>
                <a:camera prst="orthographicFront"/>
                <a:lightRig rig="threePt" dir="t"/>
              </a:scene3d>
              <a:sp3d>
                <a:bevelT w="0" h="0"/>
              </a:sp3d>
            </a:bodyPr>
            <a:lstStyle/>
            <a:p>
              <a:pPr>
                <a:defRPr/>
              </a:pPr>
              <a:r>
                <a:rPr lang="en-US" altLang="ko-KR" sz="1420">
                  <a:solidFill>
                    <a:srgbClr val="000000"/>
                  </a:solidFill>
                </a:rPr>
                <a:t>internet</a:t>
              </a:r>
            </a:p>
          </p:txBody>
        </p:sp>
        <p:sp>
          <p:nvSpPr>
            <p:cNvPr id="39" name="Freeform: Shape 22"/>
            <p:cNvSpPr/>
            <p:nvPr/>
          </p:nvSpPr>
          <p:spPr bwMode="auto">
            <a:xfrm>
              <a:off x="4498032" y="3248980"/>
              <a:ext cx="349181" cy="369855"/>
            </a:xfrm>
            <a:custGeom>
              <a:avLst/>
              <a:gdLst>
                <a:gd name="T0" fmla="*/ 241 w 447"/>
                <a:gd name="T1" fmla="*/ 64 h 447"/>
                <a:gd name="T2" fmla="*/ 286 w 447"/>
                <a:gd name="T3" fmla="*/ 77 h 447"/>
                <a:gd name="T4" fmla="*/ 325 w 447"/>
                <a:gd name="T5" fmla="*/ 101 h 447"/>
                <a:gd name="T6" fmla="*/ 355 w 447"/>
                <a:gd name="T7" fmla="*/ 134 h 447"/>
                <a:gd name="T8" fmla="*/ 376 w 447"/>
                <a:gd name="T9" fmla="*/ 176 h 447"/>
                <a:gd name="T10" fmla="*/ 383 w 447"/>
                <a:gd name="T11" fmla="*/ 223 h 447"/>
                <a:gd name="T12" fmla="*/ 379 w 447"/>
                <a:gd name="T13" fmla="*/ 255 h 447"/>
                <a:gd name="T14" fmla="*/ 363 w 447"/>
                <a:gd name="T15" fmla="*/ 299 h 447"/>
                <a:gd name="T16" fmla="*/ 335 w 447"/>
                <a:gd name="T17" fmla="*/ 335 h 447"/>
                <a:gd name="T18" fmla="*/ 299 w 447"/>
                <a:gd name="T19" fmla="*/ 363 h 447"/>
                <a:gd name="T20" fmla="*/ 257 w 447"/>
                <a:gd name="T21" fmla="*/ 379 h 447"/>
                <a:gd name="T22" fmla="*/ 223 w 447"/>
                <a:gd name="T23" fmla="*/ 383 h 447"/>
                <a:gd name="T24" fmla="*/ 176 w 447"/>
                <a:gd name="T25" fmla="*/ 374 h 447"/>
                <a:gd name="T26" fmla="*/ 136 w 447"/>
                <a:gd name="T27" fmla="*/ 355 h 447"/>
                <a:gd name="T28" fmla="*/ 101 w 447"/>
                <a:gd name="T29" fmla="*/ 323 h 447"/>
                <a:gd name="T30" fmla="*/ 78 w 447"/>
                <a:gd name="T31" fmla="*/ 285 h 447"/>
                <a:gd name="T32" fmla="*/ 66 w 447"/>
                <a:gd name="T33" fmla="*/ 239 h 447"/>
                <a:gd name="T34" fmla="*/ 66 w 447"/>
                <a:gd name="T35" fmla="*/ 208 h 447"/>
                <a:gd name="T36" fmla="*/ 78 w 447"/>
                <a:gd name="T37" fmla="*/ 161 h 447"/>
                <a:gd name="T38" fmla="*/ 101 w 447"/>
                <a:gd name="T39" fmla="*/ 122 h 447"/>
                <a:gd name="T40" fmla="*/ 136 w 447"/>
                <a:gd name="T41" fmla="*/ 92 h 447"/>
                <a:gd name="T42" fmla="*/ 176 w 447"/>
                <a:gd name="T43" fmla="*/ 71 h 447"/>
                <a:gd name="T44" fmla="*/ 223 w 447"/>
                <a:gd name="T45" fmla="*/ 64 h 447"/>
                <a:gd name="T46" fmla="*/ 201 w 447"/>
                <a:gd name="T47" fmla="*/ 0 h 447"/>
                <a:gd name="T48" fmla="*/ 136 w 447"/>
                <a:gd name="T49" fmla="*/ 17 h 447"/>
                <a:gd name="T50" fmla="*/ 82 w 447"/>
                <a:gd name="T51" fmla="*/ 50 h 447"/>
                <a:gd name="T52" fmla="*/ 38 w 447"/>
                <a:gd name="T53" fmla="*/ 98 h 447"/>
                <a:gd name="T54" fmla="*/ 10 w 447"/>
                <a:gd name="T55" fmla="*/ 157 h 447"/>
                <a:gd name="T56" fmla="*/ 0 w 447"/>
                <a:gd name="T57" fmla="*/ 223 h 447"/>
                <a:gd name="T58" fmla="*/ 5 w 447"/>
                <a:gd name="T59" fmla="*/ 269 h 447"/>
                <a:gd name="T60" fmla="*/ 28 w 447"/>
                <a:gd name="T61" fmla="*/ 330 h 447"/>
                <a:gd name="T62" fmla="*/ 66 w 447"/>
                <a:gd name="T63" fmla="*/ 381 h 447"/>
                <a:gd name="T64" fmla="*/ 117 w 447"/>
                <a:gd name="T65" fmla="*/ 419 h 447"/>
                <a:gd name="T66" fmla="*/ 178 w 447"/>
                <a:gd name="T67" fmla="*/ 442 h 447"/>
                <a:gd name="T68" fmla="*/ 223 w 447"/>
                <a:gd name="T69" fmla="*/ 447 h 447"/>
                <a:gd name="T70" fmla="*/ 290 w 447"/>
                <a:gd name="T71" fmla="*/ 437 h 447"/>
                <a:gd name="T72" fmla="*/ 349 w 447"/>
                <a:gd name="T73" fmla="*/ 409 h 447"/>
                <a:gd name="T74" fmla="*/ 397 w 447"/>
                <a:gd name="T75" fmla="*/ 365 h 447"/>
                <a:gd name="T76" fmla="*/ 430 w 447"/>
                <a:gd name="T77" fmla="*/ 311 h 447"/>
                <a:gd name="T78" fmla="*/ 447 w 447"/>
                <a:gd name="T79" fmla="*/ 246 h 447"/>
                <a:gd name="T80" fmla="*/ 447 w 447"/>
                <a:gd name="T81" fmla="*/ 201 h 447"/>
                <a:gd name="T82" fmla="*/ 430 w 447"/>
                <a:gd name="T83" fmla="*/ 136 h 447"/>
                <a:gd name="T84" fmla="*/ 397 w 447"/>
                <a:gd name="T85" fmla="*/ 80 h 447"/>
                <a:gd name="T86" fmla="*/ 349 w 447"/>
                <a:gd name="T87" fmla="*/ 38 h 447"/>
                <a:gd name="T88" fmla="*/ 290 w 447"/>
                <a:gd name="T89" fmla="*/ 10 h 447"/>
                <a:gd name="T90" fmla="*/ 223 w 447"/>
                <a:gd name="T91"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47" h="447">
                  <a:moveTo>
                    <a:pt x="223" y="64"/>
                  </a:moveTo>
                  <a:lnTo>
                    <a:pt x="223" y="64"/>
                  </a:lnTo>
                  <a:lnTo>
                    <a:pt x="241" y="64"/>
                  </a:lnTo>
                  <a:lnTo>
                    <a:pt x="257" y="68"/>
                  </a:lnTo>
                  <a:lnTo>
                    <a:pt x="271" y="71"/>
                  </a:lnTo>
                  <a:lnTo>
                    <a:pt x="286" y="77"/>
                  </a:lnTo>
                  <a:lnTo>
                    <a:pt x="299" y="84"/>
                  </a:lnTo>
                  <a:lnTo>
                    <a:pt x="313" y="92"/>
                  </a:lnTo>
                  <a:lnTo>
                    <a:pt x="325" y="101"/>
                  </a:lnTo>
                  <a:lnTo>
                    <a:pt x="335" y="112"/>
                  </a:lnTo>
                  <a:lnTo>
                    <a:pt x="346" y="122"/>
                  </a:lnTo>
                  <a:lnTo>
                    <a:pt x="355" y="134"/>
                  </a:lnTo>
                  <a:lnTo>
                    <a:pt x="363" y="148"/>
                  </a:lnTo>
                  <a:lnTo>
                    <a:pt x="370" y="161"/>
                  </a:lnTo>
                  <a:lnTo>
                    <a:pt x="376" y="176"/>
                  </a:lnTo>
                  <a:lnTo>
                    <a:pt x="379" y="192"/>
                  </a:lnTo>
                  <a:lnTo>
                    <a:pt x="383" y="208"/>
                  </a:lnTo>
                  <a:lnTo>
                    <a:pt x="383" y="223"/>
                  </a:lnTo>
                  <a:lnTo>
                    <a:pt x="383" y="223"/>
                  </a:lnTo>
                  <a:lnTo>
                    <a:pt x="383" y="239"/>
                  </a:lnTo>
                  <a:lnTo>
                    <a:pt x="379" y="255"/>
                  </a:lnTo>
                  <a:lnTo>
                    <a:pt x="376" y="271"/>
                  </a:lnTo>
                  <a:lnTo>
                    <a:pt x="370" y="285"/>
                  </a:lnTo>
                  <a:lnTo>
                    <a:pt x="363" y="299"/>
                  </a:lnTo>
                  <a:lnTo>
                    <a:pt x="355" y="311"/>
                  </a:lnTo>
                  <a:lnTo>
                    <a:pt x="346" y="323"/>
                  </a:lnTo>
                  <a:lnTo>
                    <a:pt x="335" y="335"/>
                  </a:lnTo>
                  <a:lnTo>
                    <a:pt x="325" y="346"/>
                  </a:lnTo>
                  <a:lnTo>
                    <a:pt x="313" y="355"/>
                  </a:lnTo>
                  <a:lnTo>
                    <a:pt x="299" y="363"/>
                  </a:lnTo>
                  <a:lnTo>
                    <a:pt x="286" y="369"/>
                  </a:lnTo>
                  <a:lnTo>
                    <a:pt x="271" y="374"/>
                  </a:lnTo>
                  <a:lnTo>
                    <a:pt x="257" y="379"/>
                  </a:lnTo>
                  <a:lnTo>
                    <a:pt x="241" y="381"/>
                  </a:lnTo>
                  <a:lnTo>
                    <a:pt x="223" y="383"/>
                  </a:lnTo>
                  <a:lnTo>
                    <a:pt x="223" y="383"/>
                  </a:lnTo>
                  <a:lnTo>
                    <a:pt x="208" y="381"/>
                  </a:lnTo>
                  <a:lnTo>
                    <a:pt x="192" y="379"/>
                  </a:lnTo>
                  <a:lnTo>
                    <a:pt x="176" y="374"/>
                  </a:lnTo>
                  <a:lnTo>
                    <a:pt x="162" y="369"/>
                  </a:lnTo>
                  <a:lnTo>
                    <a:pt x="148" y="363"/>
                  </a:lnTo>
                  <a:lnTo>
                    <a:pt x="136" y="355"/>
                  </a:lnTo>
                  <a:lnTo>
                    <a:pt x="124" y="346"/>
                  </a:lnTo>
                  <a:lnTo>
                    <a:pt x="112" y="335"/>
                  </a:lnTo>
                  <a:lnTo>
                    <a:pt x="101" y="323"/>
                  </a:lnTo>
                  <a:lnTo>
                    <a:pt x="92" y="311"/>
                  </a:lnTo>
                  <a:lnTo>
                    <a:pt x="84" y="299"/>
                  </a:lnTo>
                  <a:lnTo>
                    <a:pt x="78" y="285"/>
                  </a:lnTo>
                  <a:lnTo>
                    <a:pt x="73" y="271"/>
                  </a:lnTo>
                  <a:lnTo>
                    <a:pt x="68" y="255"/>
                  </a:lnTo>
                  <a:lnTo>
                    <a:pt x="66" y="239"/>
                  </a:lnTo>
                  <a:lnTo>
                    <a:pt x="64" y="223"/>
                  </a:lnTo>
                  <a:lnTo>
                    <a:pt x="64" y="223"/>
                  </a:lnTo>
                  <a:lnTo>
                    <a:pt x="66" y="208"/>
                  </a:lnTo>
                  <a:lnTo>
                    <a:pt x="68" y="192"/>
                  </a:lnTo>
                  <a:lnTo>
                    <a:pt x="73" y="176"/>
                  </a:lnTo>
                  <a:lnTo>
                    <a:pt x="78" y="161"/>
                  </a:lnTo>
                  <a:lnTo>
                    <a:pt x="84" y="148"/>
                  </a:lnTo>
                  <a:lnTo>
                    <a:pt x="92" y="134"/>
                  </a:lnTo>
                  <a:lnTo>
                    <a:pt x="101" y="122"/>
                  </a:lnTo>
                  <a:lnTo>
                    <a:pt x="112" y="112"/>
                  </a:lnTo>
                  <a:lnTo>
                    <a:pt x="124" y="101"/>
                  </a:lnTo>
                  <a:lnTo>
                    <a:pt x="136" y="92"/>
                  </a:lnTo>
                  <a:lnTo>
                    <a:pt x="148" y="84"/>
                  </a:lnTo>
                  <a:lnTo>
                    <a:pt x="162" y="77"/>
                  </a:lnTo>
                  <a:lnTo>
                    <a:pt x="176" y="71"/>
                  </a:lnTo>
                  <a:lnTo>
                    <a:pt x="192" y="68"/>
                  </a:lnTo>
                  <a:lnTo>
                    <a:pt x="208" y="64"/>
                  </a:lnTo>
                  <a:lnTo>
                    <a:pt x="223" y="64"/>
                  </a:lnTo>
                  <a:close/>
                  <a:moveTo>
                    <a:pt x="223" y="0"/>
                  </a:moveTo>
                  <a:lnTo>
                    <a:pt x="223" y="0"/>
                  </a:lnTo>
                  <a:lnTo>
                    <a:pt x="201" y="0"/>
                  </a:lnTo>
                  <a:lnTo>
                    <a:pt x="178" y="3"/>
                  </a:lnTo>
                  <a:lnTo>
                    <a:pt x="157" y="10"/>
                  </a:lnTo>
                  <a:lnTo>
                    <a:pt x="136" y="17"/>
                  </a:lnTo>
                  <a:lnTo>
                    <a:pt x="117" y="26"/>
                  </a:lnTo>
                  <a:lnTo>
                    <a:pt x="99" y="38"/>
                  </a:lnTo>
                  <a:lnTo>
                    <a:pt x="82" y="50"/>
                  </a:lnTo>
                  <a:lnTo>
                    <a:pt x="66" y="64"/>
                  </a:lnTo>
                  <a:lnTo>
                    <a:pt x="50" y="80"/>
                  </a:lnTo>
                  <a:lnTo>
                    <a:pt x="38" y="98"/>
                  </a:lnTo>
                  <a:lnTo>
                    <a:pt x="28" y="117"/>
                  </a:lnTo>
                  <a:lnTo>
                    <a:pt x="17" y="136"/>
                  </a:lnTo>
                  <a:lnTo>
                    <a:pt x="10" y="157"/>
                  </a:lnTo>
                  <a:lnTo>
                    <a:pt x="5" y="178"/>
                  </a:lnTo>
                  <a:lnTo>
                    <a:pt x="1" y="201"/>
                  </a:lnTo>
                  <a:lnTo>
                    <a:pt x="0" y="223"/>
                  </a:lnTo>
                  <a:lnTo>
                    <a:pt x="0" y="223"/>
                  </a:lnTo>
                  <a:lnTo>
                    <a:pt x="1" y="246"/>
                  </a:lnTo>
                  <a:lnTo>
                    <a:pt x="5" y="269"/>
                  </a:lnTo>
                  <a:lnTo>
                    <a:pt x="10" y="290"/>
                  </a:lnTo>
                  <a:lnTo>
                    <a:pt x="17" y="311"/>
                  </a:lnTo>
                  <a:lnTo>
                    <a:pt x="28" y="330"/>
                  </a:lnTo>
                  <a:lnTo>
                    <a:pt x="38" y="348"/>
                  </a:lnTo>
                  <a:lnTo>
                    <a:pt x="50" y="365"/>
                  </a:lnTo>
                  <a:lnTo>
                    <a:pt x="66" y="381"/>
                  </a:lnTo>
                  <a:lnTo>
                    <a:pt x="82" y="397"/>
                  </a:lnTo>
                  <a:lnTo>
                    <a:pt x="99" y="409"/>
                  </a:lnTo>
                  <a:lnTo>
                    <a:pt x="117" y="419"/>
                  </a:lnTo>
                  <a:lnTo>
                    <a:pt x="136" y="430"/>
                  </a:lnTo>
                  <a:lnTo>
                    <a:pt x="157" y="437"/>
                  </a:lnTo>
                  <a:lnTo>
                    <a:pt x="178" y="442"/>
                  </a:lnTo>
                  <a:lnTo>
                    <a:pt x="201" y="445"/>
                  </a:lnTo>
                  <a:lnTo>
                    <a:pt x="223" y="447"/>
                  </a:lnTo>
                  <a:lnTo>
                    <a:pt x="223" y="447"/>
                  </a:lnTo>
                  <a:lnTo>
                    <a:pt x="246" y="445"/>
                  </a:lnTo>
                  <a:lnTo>
                    <a:pt x="269" y="442"/>
                  </a:lnTo>
                  <a:lnTo>
                    <a:pt x="290" y="437"/>
                  </a:lnTo>
                  <a:lnTo>
                    <a:pt x="311" y="430"/>
                  </a:lnTo>
                  <a:lnTo>
                    <a:pt x="330" y="419"/>
                  </a:lnTo>
                  <a:lnTo>
                    <a:pt x="349" y="409"/>
                  </a:lnTo>
                  <a:lnTo>
                    <a:pt x="367" y="397"/>
                  </a:lnTo>
                  <a:lnTo>
                    <a:pt x="383" y="381"/>
                  </a:lnTo>
                  <a:lnTo>
                    <a:pt x="397" y="365"/>
                  </a:lnTo>
                  <a:lnTo>
                    <a:pt x="409" y="348"/>
                  </a:lnTo>
                  <a:lnTo>
                    <a:pt x="421" y="330"/>
                  </a:lnTo>
                  <a:lnTo>
                    <a:pt x="430" y="311"/>
                  </a:lnTo>
                  <a:lnTo>
                    <a:pt x="437" y="290"/>
                  </a:lnTo>
                  <a:lnTo>
                    <a:pt x="444" y="269"/>
                  </a:lnTo>
                  <a:lnTo>
                    <a:pt x="447" y="246"/>
                  </a:lnTo>
                  <a:lnTo>
                    <a:pt x="447" y="223"/>
                  </a:lnTo>
                  <a:lnTo>
                    <a:pt x="447" y="223"/>
                  </a:lnTo>
                  <a:lnTo>
                    <a:pt x="447" y="201"/>
                  </a:lnTo>
                  <a:lnTo>
                    <a:pt x="444" y="178"/>
                  </a:lnTo>
                  <a:lnTo>
                    <a:pt x="437" y="157"/>
                  </a:lnTo>
                  <a:lnTo>
                    <a:pt x="430" y="136"/>
                  </a:lnTo>
                  <a:lnTo>
                    <a:pt x="421" y="117"/>
                  </a:lnTo>
                  <a:lnTo>
                    <a:pt x="409" y="98"/>
                  </a:lnTo>
                  <a:lnTo>
                    <a:pt x="397" y="80"/>
                  </a:lnTo>
                  <a:lnTo>
                    <a:pt x="383" y="64"/>
                  </a:lnTo>
                  <a:lnTo>
                    <a:pt x="367" y="50"/>
                  </a:lnTo>
                  <a:lnTo>
                    <a:pt x="349" y="38"/>
                  </a:lnTo>
                  <a:lnTo>
                    <a:pt x="330" y="26"/>
                  </a:lnTo>
                  <a:lnTo>
                    <a:pt x="311" y="17"/>
                  </a:lnTo>
                  <a:lnTo>
                    <a:pt x="290" y="10"/>
                  </a:lnTo>
                  <a:lnTo>
                    <a:pt x="269" y="3"/>
                  </a:lnTo>
                  <a:lnTo>
                    <a:pt x="246" y="0"/>
                  </a:lnTo>
                  <a:lnTo>
                    <a:pt x="223" y="0"/>
                  </a:lnTo>
                  <a:lnTo>
                    <a:pt x="223"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40" name="Freeform: Shape 23"/>
            <p:cNvSpPr/>
            <p:nvPr/>
          </p:nvSpPr>
          <p:spPr bwMode="auto">
            <a:xfrm>
              <a:off x="4641449" y="3368846"/>
              <a:ext cx="87295" cy="133743"/>
            </a:xfrm>
            <a:custGeom>
              <a:avLst/>
              <a:gdLst>
                <a:gd name="T0" fmla="*/ 107 w 114"/>
                <a:gd name="T1" fmla="*/ 133 h 163"/>
                <a:gd name="T2" fmla="*/ 32 w 114"/>
                <a:gd name="T3" fmla="*/ 73 h 163"/>
                <a:gd name="T4" fmla="*/ 32 w 114"/>
                <a:gd name="T5" fmla="*/ 16 h 163"/>
                <a:gd name="T6" fmla="*/ 32 w 114"/>
                <a:gd name="T7" fmla="*/ 16 h 163"/>
                <a:gd name="T8" fmla="*/ 32 w 114"/>
                <a:gd name="T9" fmla="*/ 9 h 163"/>
                <a:gd name="T10" fmla="*/ 28 w 114"/>
                <a:gd name="T11" fmla="*/ 4 h 163"/>
                <a:gd name="T12" fmla="*/ 23 w 114"/>
                <a:gd name="T13" fmla="*/ 0 h 163"/>
                <a:gd name="T14" fmla="*/ 16 w 114"/>
                <a:gd name="T15" fmla="*/ 0 h 163"/>
                <a:gd name="T16" fmla="*/ 16 w 114"/>
                <a:gd name="T17" fmla="*/ 0 h 163"/>
                <a:gd name="T18" fmla="*/ 9 w 114"/>
                <a:gd name="T19" fmla="*/ 0 h 163"/>
                <a:gd name="T20" fmla="*/ 4 w 114"/>
                <a:gd name="T21" fmla="*/ 4 h 163"/>
                <a:gd name="T22" fmla="*/ 0 w 114"/>
                <a:gd name="T23" fmla="*/ 9 h 163"/>
                <a:gd name="T24" fmla="*/ 0 w 114"/>
                <a:gd name="T25" fmla="*/ 16 h 163"/>
                <a:gd name="T26" fmla="*/ 0 w 114"/>
                <a:gd name="T27" fmla="*/ 80 h 163"/>
                <a:gd name="T28" fmla="*/ 0 w 114"/>
                <a:gd name="T29" fmla="*/ 80 h 163"/>
                <a:gd name="T30" fmla="*/ 0 w 114"/>
                <a:gd name="T31" fmla="*/ 82 h 163"/>
                <a:gd name="T32" fmla="*/ 0 w 114"/>
                <a:gd name="T33" fmla="*/ 82 h 163"/>
                <a:gd name="T34" fmla="*/ 0 w 114"/>
                <a:gd name="T35" fmla="*/ 84 h 163"/>
                <a:gd name="T36" fmla="*/ 0 w 114"/>
                <a:gd name="T37" fmla="*/ 84 h 163"/>
                <a:gd name="T38" fmla="*/ 0 w 114"/>
                <a:gd name="T39" fmla="*/ 84 h 163"/>
                <a:gd name="T40" fmla="*/ 0 w 114"/>
                <a:gd name="T41" fmla="*/ 84 h 163"/>
                <a:gd name="T42" fmla="*/ 0 w 114"/>
                <a:gd name="T43" fmla="*/ 86 h 163"/>
                <a:gd name="T44" fmla="*/ 0 w 114"/>
                <a:gd name="T45" fmla="*/ 86 h 163"/>
                <a:gd name="T46" fmla="*/ 2 w 114"/>
                <a:gd name="T47" fmla="*/ 87 h 163"/>
                <a:gd name="T48" fmla="*/ 2 w 114"/>
                <a:gd name="T49" fmla="*/ 87 h 163"/>
                <a:gd name="T50" fmla="*/ 2 w 114"/>
                <a:gd name="T51" fmla="*/ 89 h 163"/>
                <a:gd name="T52" fmla="*/ 2 w 114"/>
                <a:gd name="T53" fmla="*/ 89 h 163"/>
                <a:gd name="T54" fmla="*/ 4 w 114"/>
                <a:gd name="T55" fmla="*/ 91 h 163"/>
                <a:gd name="T56" fmla="*/ 4 w 114"/>
                <a:gd name="T57" fmla="*/ 91 h 163"/>
                <a:gd name="T58" fmla="*/ 4 w 114"/>
                <a:gd name="T59" fmla="*/ 91 h 163"/>
                <a:gd name="T60" fmla="*/ 4 w 114"/>
                <a:gd name="T61" fmla="*/ 91 h 163"/>
                <a:gd name="T62" fmla="*/ 6 w 114"/>
                <a:gd name="T63" fmla="*/ 93 h 163"/>
                <a:gd name="T64" fmla="*/ 6 w 114"/>
                <a:gd name="T65" fmla="*/ 93 h 163"/>
                <a:gd name="T66" fmla="*/ 6 w 114"/>
                <a:gd name="T67" fmla="*/ 93 h 163"/>
                <a:gd name="T68" fmla="*/ 88 w 114"/>
                <a:gd name="T69" fmla="*/ 159 h 163"/>
                <a:gd name="T70" fmla="*/ 88 w 114"/>
                <a:gd name="T71" fmla="*/ 159 h 163"/>
                <a:gd name="T72" fmla="*/ 93 w 114"/>
                <a:gd name="T73" fmla="*/ 161 h 163"/>
                <a:gd name="T74" fmla="*/ 98 w 114"/>
                <a:gd name="T75" fmla="*/ 163 h 163"/>
                <a:gd name="T76" fmla="*/ 98 w 114"/>
                <a:gd name="T77" fmla="*/ 163 h 163"/>
                <a:gd name="T78" fmla="*/ 105 w 114"/>
                <a:gd name="T79" fmla="*/ 161 h 163"/>
                <a:gd name="T80" fmla="*/ 110 w 114"/>
                <a:gd name="T81" fmla="*/ 156 h 163"/>
                <a:gd name="T82" fmla="*/ 110 w 114"/>
                <a:gd name="T83" fmla="*/ 156 h 163"/>
                <a:gd name="T84" fmla="*/ 114 w 114"/>
                <a:gd name="T85" fmla="*/ 150 h 163"/>
                <a:gd name="T86" fmla="*/ 114 w 114"/>
                <a:gd name="T87" fmla="*/ 143 h 163"/>
                <a:gd name="T88" fmla="*/ 112 w 114"/>
                <a:gd name="T89" fmla="*/ 138 h 163"/>
                <a:gd name="T90" fmla="*/ 107 w 114"/>
                <a:gd name="T91" fmla="*/ 133 h 163"/>
                <a:gd name="T92" fmla="*/ 107 w 114"/>
                <a:gd name="T93" fmla="*/ 13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4" h="163">
                  <a:moveTo>
                    <a:pt x="107" y="133"/>
                  </a:moveTo>
                  <a:lnTo>
                    <a:pt x="32" y="73"/>
                  </a:lnTo>
                  <a:lnTo>
                    <a:pt x="32" y="16"/>
                  </a:lnTo>
                  <a:lnTo>
                    <a:pt x="32" y="16"/>
                  </a:lnTo>
                  <a:lnTo>
                    <a:pt x="32" y="9"/>
                  </a:lnTo>
                  <a:lnTo>
                    <a:pt x="28" y="4"/>
                  </a:lnTo>
                  <a:lnTo>
                    <a:pt x="23" y="0"/>
                  </a:lnTo>
                  <a:lnTo>
                    <a:pt x="16" y="0"/>
                  </a:lnTo>
                  <a:lnTo>
                    <a:pt x="16" y="0"/>
                  </a:lnTo>
                  <a:lnTo>
                    <a:pt x="9" y="0"/>
                  </a:lnTo>
                  <a:lnTo>
                    <a:pt x="4" y="4"/>
                  </a:lnTo>
                  <a:lnTo>
                    <a:pt x="0" y="9"/>
                  </a:lnTo>
                  <a:lnTo>
                    <a:pt x="0" y="16"/>
                  </a:lnTo>
                  <a:lnTo>
                    <a:pt x="0" y="80"/>
                  </a:lnTo>
                  <a:lnTo>
                    <a:pt x="0" y="80"/>
                  </a:lnTo>
                  <a:lnTo>
                    <a:pt x="0" y="82"/>
                  </a:lnTo>
                  <a:lnTo>
                    <a:pt x="0" y="82"/>
                  </a:lnTo>
                  <a:lnTo>
                    <a:pt x="0" y="84"/>
                  </a:lnTo>
                  <a:lnTo>
                    <a:pt x="0" y="84"/>
                  </a:lnTo>
                  <a:lnTo>
                    <a:pt x="0" y="84"/>
                  </a:lnTo>
                  <a:lnTo>
                    <a:pt x="0" y="84"/>
                  </a:lnTo>
                  <a:lnTo>
                    <a:pt x="0" y="86"/>
                  </a:lnTo>
                  <a:lnTo>
                    <a:pt x="0" y="86"/>
                  </a:lnTo>
                  <a:lnTo>
                    <a:pt x="2" y="87"/>
                  </a:lnTo>
                  <a:lnTo>
                    <a:pt x="2" y="87"/>
                  </a:lnTo>
                  <a:lnTo>
                    <a:pt x="2" y="89"/>
                  </a:lnTo>
                  <a:lnTo>
                    <a:pt x="2" y="89"/>
                  </a:lnTo>
                  <a:lnTo>
                    <a:pt x="4" y="91"/>
                  </a:lnTo>
                  <a:lnTo>
                    <a:pt x="4" y="91"/>
                  </a:lnTo>
                  <a:lnTo>
                    <a:pt x="4" y="91"/>
                  </a:lnTo>
                  <a:lnTo>
                    <a:pt x="4" y="91"/>
                  </a:lnTo>
                  <a:lnTo>
                    <a:pt x="6" y="93"/>
                  </a:lnTo>
                  <a:lnTo>
                    <a:pt x="6" y="93"/>
                  </a:lnTo>
                  <a:lnTo>
                    <a:pt x="6" y="93"/>
                  </a:lnTo>
                  <a:lnTo>
                    <a:pt x="88" y="159"/>
                  </a:lnTo>
                  <a:lnTo>
                    <a:pt x="88" y="159"/>
                  </a:lnTo>
                  <a:lnTo>
                    <a:pt x="93" y="161"/>
                  </a:lnTo>
                  <a:lnTo>
                    <a:pt x="98" y="163"/>
                  </a:lnTo>
                  <a:lnTo>
                    <a:pt x="98" y="163"/>
                  </a:lnTo>
                  <a:lnTo>
                    <a:pt x="105" y="161"/>
                  </a:lnTo>
                  <a:lnTo>
                    <a:pt x="110" y="156"/>
                  </a:lnTo>
                  <a:lnTo>
                    <a:pt x="110" y="156"/>
                  </a:lnTo>
                  <a:lnTo>
                    <a:pt x="114" y="150"/>
                  </a:lnTo>
                  <a:lnTo>
                    <a:pt x="114" y="143"/>
                  </a:lnTo>
                  <a:lnTo>
                    <a:pt x="112" y="138"/>
                  </a:lnTo>
                  <a:lnTo>
                    <a:pt x="107" y="133"/>
                  </a:lnTo>
                  <a:lnTo>
                    <a:pt x="107" y="13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41" name="TextBox 15"/>
            <p:cNvSpPr txBox="1"/>
            <p:nvPr/>
          </p:nvSpPr>
          <p:spPr bwMode="auto">
            <a:xfrm>
              <a:off x="3862597" y="3248980"/>
              <a:ext cx="576801" cy="331140"/>
            </a:xfrm>
            <a:prstGeom prst="rect">
              <a:avLst/>
            </a:prstGeom>
            <a:noFill/>
          </p:spPr>
          <p:txBody>
            <a:bodyPr wrap="square" lIns="160000" tIns="83200" rIns="160000" bIns="83200">
              <a:normAutofit fontScale="55000" lnSpcReduction="20000"/>
              <a:scene3d>
                <a:camera prst="orthographicFront"/>
                <a:lightRig rig="threePt" dir="t"/>
              </a:scene3d>
              <a:sp3d>
                <a:bevelT w="0" h="0"/>
              </a:sp3d>
            </a:bodyPr>
            <a:lstStyle/>
            <a:p>
              <a:pPr>
                <a:defRPr/>
              </a:pPr>
              <a:r>
                <a:rPr lang="en-US" altLang="ko-KR" sz="1780">
                  <a:solidFill>
                    <a:srgbClr val="000000"/>
                  </a:solidFill>
                </a:rPr>
                <a:t>time</a:t>
              </a:r>
            </a:p>
          </p:txBody>
        </p:sp>
        <p:sp>
          <p:nvSpPr>
            <p:cNvPr id="42" name="Freeform: Shape 16"/>
            <p:cNvSpPr/>
            <p:nvPr/>
          </p:nvSpPr>
          <p:spPr bwMode="auto">
            <a:xfrm>
              <a:off x="3363281" y="4863386"/>
              <a:ext cx="290634" cy="225657"/>
            </a:xfrm>
            <a:custGeom>
              <a:avLst/>
              <a:gdLst>
                <a:gd name="T0" fmla="*/ 28 w 442"/>
                <a:gd name="T1" fmla="*/ 0 h 324"/>
                <a:gd name="T2" fmla="*/ 6 w 442"/>
                <a:gd name="T3" fmla="*/ 18 h 324"/>
                <a:gd name="T4" fmla="*/ 0 w 442"/>
                <a:gd name="T5" fmla="*/ 282 h 324"/>
                <a:gd name="T6" fmla="*/ 6 w 442"/>
                <a:gd name="T7" fmla="*/ 304 h 324"/>
                <a:gd name="T8" fmla="*/ 28 w 442"/>
                <a:gd name="T9" fmla="*/ 322 h 324"/>
                <a:gd name="T10" fmla="*/ 112 w 442"/>
                <a:gd name="T11" fmla="*/ 322 h 324"/>
                <a:gd name="T12" fmla="*/ 134 w 442"/>
                <a:gd name="T13" fmla="*/ 304 h 324"/>
                <a:gd name="T14" fmla="*/ 142 w 442"/>
                <a:gd name="T15" fmla="*/ 42 h 324"/>
                <a:gd name="T16" fmla="*/ 134 w 442"/>
                <a:gd name="T17" fmla="*/ 18 h 324"/>
                <a:gd name="T18" fmla="*/ 112 w 442"/>
                <a:gd name="T19" fmla="*/ 0 h 324"/>
                <a:gd name="T20" fmla="*/ 108 w 442"/>
                <a:gd name="T21" fmla="*/ 38 h 324"/>
                <a:gd name="T22" fmla="*/ 114 w 442"/>
                <a:gd name="T23" fmla="*/ 46 h 324"/>
                <a:gd name="T24" fmla="*/ 108 w 442"/>
                <a:gd name="T25" fmla="*/ 54 h 324"/>
                <a:gd name="T26" fmla="*/ 28 w 442"/>
                <a:gd name="T27" fmla="*/ 52 h 324"/>
                <a:gd name="T28" fmla="*/ 30 w 442"/>
                <a:gd name="T29" fmla="*/ 38 h 324"/>
                <a:gd name="T30" fmla="*/ 70 w 442"/>
                <a:gd name="T31" fmla="*/ 276 h 324"/>
                <a:gd name="T32" fmla="*/ 54 w 442"/>
                <a:gd name="T33" fmla="*/ 258 h 324"/>
                <a:gd name="T34" fmla="*/ 64 w 442"/>
                <a:gd name="T35" fmla="*/ 242 h 324"/>
                <a:gd name="T36" fmla="*/ 82 w 442"/>
                <a:gd name="T37" fmla="*/ 244 h 324"/>
                <a:gd name="T38" fmla="*/ 86 w 442"/>
                <a:gd name="T39" fmla="*/ 264 h 324"/>
                <a:gd name="T40" fmla="*/ 70 w 442"/>
                <a:gd name="T41" fmla="*/ 276 h 324"/>
                <a:gd name="T42" fmla="*/ 30 w 442"/>
                <a:gd name="T43" fmla="*/ 96 h 324"/>
                <a:gd name="T44" fmla="*/ 28 w 442"/>
                <a:gd name="T45" fmla="*/ 82 h 324"/>
                <a:gd name="T46" fmla="*/ 108 w 442"/>
                <a:gd name="T47" fmla="*/ 80 h 324"/>
                <a:gd name="T48" fmla="*/ 114 w 442"/>
                <a:gd name="T49" fmla="*/ 88 h 324"/>
                <a:gd name="T50" fmla="*/ 108 w 442"/>
                <a:gd name="T51" fmla="*/ 96 h 324"/>
                <a:gd name="T52" fmla="*/ 356 w 442"/>
                <a:gd name="T53" fmla="*/ 300 h 324"/>
                <a:gd name="T54" fmla="*/ 274 w 442"/>
                <a:gd name="T55" fmla="*/ 270 h 324"/>
                <a:gd name="T56" fmla="*/ 268 w 442"/>
                <a:gd name="T57" fmla="*/ 300 h 324"/>
                <a:gd name="T58" fmla="*/ 258 w 442"/>
                <a:gd name="T59" fmla="*/ 310 h 324"/>
                <a:gd name="T60" fmla="*/ 260 w 442"/>
                <a:gd name="T61" fmla="*/ 320 h 324"/>
                <a:gd name="T62" fmla="*/ 358 w 442"/>
                <a:gd name="T63" fmla="*/ 324 h 324"/>
                <a:gd name="T64" fmla="*/ 366 w 442"/>
                <a:gd name="T65" fmla="*/ 314 h 324"/>
                <a:gd name="T66" fmla="*/ 434 w 442"/>
                <a:gd name="T67" fmla="*/ 14 h 324"/>
                <a:gd name="T68" fmla="*/ 184 w 442"/>
                <a:gd name="T69" fmla="*/ 16 h 324"/>
                <a:gd name="T70" fmla="*/ 182 w 442"/>
                <a:gd name="T71" fmla="*/ 246 h 324"/>
                <a:gd name="T72" fmla="*/ 190 w 442"/>
                <a:gd name="T73" fmla="*/ 256 h 324"/>
                <a:gd name="T74" fmla="*/ 440 w 442"/>
                <a:gd name="T75" fmla="*/ 252 h 324"/>
                <a:gd name="T76" fmla="*/ 442 w 442"/>
                <a:gd name="T77" fmla="*/ 22 h 324"/>
                <a:gd name="T78" fmla="*/ 434 w 442"/>
                <a:gd name="T79" fmla="*/ 14 h 324"/>
                <a:gd name="T80" fmla="*/ 420 w 442"/>
                <a:gd name="T81" fmla="*/ 202 h 324"/>
                <a:gd name="T82" fmla="*/ 204 w 442"/>
                <a:gd name="T83" fmla="*/ 202 h 324"/>
                <a:gd name="T84" fmla="*/ 204 w 442"/>
                <a:gd name="T85" fmla="*/ 36 h 324"/>
                <a:gd name="T86" fmla="*/ 420 w 442"/>
                <a:gd name="T87" fmla="*/ 36 h 324"/>
                <a:gd name="T88" fmla="*/ 340 w 442"/>
                <a:gd name="T89" fmla="*/ 94 h 324"/>
                <a:gd name="T90" fmla="*/ 314 w 442"/>
                <a:gd name="T91" fmla="*/ 122 h 324"/>
                <a:gd name="T92" fmla="*/ 288 w 442"/>
                <a:gd name="T93" fmla="*/ 106 h 324"/>
                <a:gd name="T94" fmla="*/ 294 w 442"/>
                <a:gd name="T95" fmla="*/ 76 h 324"/>
                <a:gd name="T96" fmla="*/ 324 w 442"/>
                <a:gd name="T97" fmla="*/ 70 h 324"/>
                <a:gd name="T98" fmla="*/ 340 w 442"/>
                <a:gd name="T99" fmla="*/ 94 h 324"/>
                <a:gd name="T100" fmla="*/ 272 w 442"/>
                <a:gd name="T101" fmla="*/ 144 h 324"/>
                <a:gd name="T102" fmla="*/ 330 w 442"/>
                <a:gd name="T103" fmla="*/ 126 h 324"/>
                <a:gd name="T104" fmla="*/ 364 w 442"/>
                <a:gd name="T105" fmla="*/ 15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2" h="324">
                  <a:moveTo>
                    <a:pt x="104" y="0"/>
                  </a:moveTo>
                  <a:lnTo>
                    <a:pt x="36" y="0"/>
                  </a:lnTo>
                  <a:lnTo>
                    <a:pt x="36" y="0"/>
                  </a:lnTo>
                  <a:lnTo>
                    <a:pt x="28" y="0"/>
                  </a:lnTo>
                  <a:lnTo>
                    <a:pt x="22" y="2"/>
                  </a:lnTo>
                  <a:lnTo>
                    <a:pt x="16" y="6"/>
                  </a:lnTo>
                  <a:lnTo>
                    <a:pt x="10" y="12"/>
                  </a:lnTo>
                  <a:lnTo>
                    <a:pt x="6" y="18"/>
                  </a:lnTo>
                  <a:lnTo>
                    <a:pt x="2" y="26"/>
                  </a:lnTo>
                  <a:lnTo>
                    <a:pt x="0" y="34"/>
                  </a:lnTo>
                  <a:lnTo>
                    <a:pt x="0" y="42"/>
                  </a:lnTo>
                  <a:lnTo>
                    <a:pt x="0" y="282"/>
                  </a:lnTo>
                  <a:lnTo>
                    <a:pt x="0" y="282"/>
                  </a:lnTo>
                  <a:lnTo>
                    <a:pt x="0" y="290"/>
                  </a:lnTo>
                  <a:lnTo>
                    <a:pt x="2" y="298"/>
                  </a:lnTo>
                  <a:lnTo>
                    <a:pt x="6" y="304"/>
                  </a:lnTo>
                  <a:lnTo>
                    <a:pt x="10" y="312"/>
                  </a:lnTo>
                  <a:lnTo>
                    <a:pt x="16" y="316"/>
                  </a:lnTo>
                  <a:lnTo>
                    <a:pt x="22" y="320"/>
                  </a:lnTo>
                  <a:lnTo>
                    <a:pt x="28" y="322"/>
                  </a:lnTo>
                  <a:lnTo>
                    <a:pt x="36" y="324"/>
                  </a:lnTo>
                  <a:lnTo>
                    <a:pt x="104" y="324"/>
                  </a:lnTo>
                  <a:lnTo>
                    <a:pt x="104" y="324"/>
                  </a:lnTo>
                  <a:lnTo>
                    <a:pt x="112" y="322"/>
                  </a:lnTo>
                  <a:lnTo>
                    <a:pt x="118" y="320"/>
                  </a:lnTo>
                  <a:lnTo>
                    <a:pt x="124" y="316"/>
                  </a:lnTo>
                  <a:lnTo>
                    <a:pt x="130" y="312"/>
                  </a:lnTo>
                  <a:lnTo>
                    <a:pt x="134" y="304"/>
                  </a:lnTo>
                  <a:lnTo>
                    <a:pt x="138" y="298"/>
                  </a:lnTo>
                  <a:lnTo>
                    <a:pt x="140" y="290"/>
                  </a:lnTo>
                  <a:lnTo>
                    <a:pt x="142" y="282"/>
                  </a:lnTo>
                  <a:lnTo>
                    <a:pt x="142" y="42"/>
                  </a:lnTo>
                  <a:lnTo>
                    <a:pt x="142" y="42"/>
                  </a:lnTo>
                  <a:lnTo>
                    <a:pt x="140" y="34"/>
                  </a:lnTo>
                  <a:lnTo>
                    <a:pt x="138" y="26"/>
                  </a:lnTo>
                  <a:lnTo>
                    <a:pt x="134" y="18"/>
                  </a:lnTo>
                  <a:lnTo>
                    <a:pt x="130" y="12"/>
                  </a:lnTo>
                  <a:lnTo>
                    <a:pt x="124" y="6"/>
                  </a:lnTo>
                  <a:lnTo>
                    <a:pt x="118" y="2"/>
                  </a:lnTo>
                  <a:lnTo>
                    <a:pt x="112" y="0"/>
                  </a:lnTo>
                  <a:lnTo>
                    <a:pt x="104" y="0"/>
                  </a:lnTo>
                  <a:lnTo>
                    <a:pt x="104" y="0"/>
                  </a:lnTo>
                  <a:close/>
                  <a:moveTo>
                    <a:pt x="34" y="38"/>
                  </a:moveTo>
                  <a:lnTo>
                    <a:pt x="108" y="38"/>
                  </a:lnTo>
                  <a:lnTo>
                    <a:pt x="108" y="38"/>
                  </a:lnTo>
                  <a:lnTo>
                    <a:pt x="110" y="38"/>
                  </a:lnTo>
                  <a:lnTo>
                    <a:pt x="112" y="40"/>
                  </a:lnTo>
                  <a:lnTo>
                    <a:pt x="114" y="46"/>
                  </a:lnTo>
                  <a:lnTo>
                    <a:pt x="114" y="46"/>
                  </a:lnTo>
                  <a:lnTo>
                    <a:pt x="112" y="52"/>
                  </a:lnTo>
                  <a:lnTo>
                    <a:pt x="110" y="54"/>
                  </a:lnTo>
                  <a:lnTo>
                    <a:pt x="108" y="54"/>
                  </a:lnTo>
                  <a:lnTo>
                    <a:pt x="34" y="54"/>
                  </a:lnTo>
                  <a:lnTo>
                    <a:pt x="34" y="54"/>
                  </a:lnTo>
                  <a:lnTo>
                    <a:pt x="30" y="54"/>
                  </a:lnTo>
                  <a:lnTo>
                    <a:pt x="28" y="52"/>
                  </a:lnTo>
                  <a:lnTo>
                    <a:pt x="26" y="46"/>
                  </a:lnTo>
                  <a:lnTo>
                    <a:pt x="26" y="46"/>
                  </a:lnTo>
                  <a:lnTo>
                    <a:pt x="28" y="40"/>
                  </a:lnTo>
                  <a:lnTo>
                    <a:pt x="30" y="38"/>
                  </a:lnTo>
                  <a:lnTo>
                    <a:pt x="34" y="38"/>
                  </a:lnTo>
                  <a:lnTo>
                    <a:pt x="34" y="38"/>
                  </a:lnTo>
                  <a:close/>
                  <a:moveTo>
                    <a:pt x="70" y="276"/>
                  </a:moveTo>
                  <a:lnTo>
                    <a:pt x="70" y="276"/>
                  </a:lnTo>
                  <a:lnTo>
                    <a:pt x="64" y="274"/>
                  </a:lnTo>
                  <a:lnTo>
                    <a:pt x="58" y="270"/>
                  </a:lnTo>
                  <a:lnTo>
                    <a:pt x="56" y="264"/>
                  </a:lnTo>
                  <a:lnTo>
                    <a:pt x="54" y="258"/>
                  </a:lnTo>
                  <a:lnTo>
                    <a:pt x="54" y="258"/>
                  </a:lnTo>
                  <a:lnTo>
                    <a:pt x="56" y="250"/>
                  </a:lnTo>
                  <a:lnTo>
                    <a:pt x="58" y="244"/>
                  </a:lnTo>
                  <a:lnTo>
                    <a:pt x="64" y="242"/>
                  </a:lnTo>
                  <a:lnTo>
                    <a:pt x="70" y="240"/>
                  </a:lnTo>
                  <a:lnTo>
                    <a:pt x="70" y="240"/>
                  </a:lnTo>
                  <a:lnTo>
                    <a:pt x="76" y="242"/>
                  </a:lnTo>
                  <a:lnTo>
                    <a:pt x="82" y="244"/>
                  </a:lnTo>
                  <a:lnTo>
                    <a:pt x="86" y="250"/>
                  </a:lnTo>
                  <a:lnTo>
                    <a:pt x="86" y="258"/>
                  </a:lnTo>
                  <a:lnTo>
                    <a:pt x="86" y="258"/>
                  </a:lnTo>
                  <a:lnTo>
                    <a:pt x="86" y="264"/>
                  </a:lnTo>
                  <a:lnTo>
                    <a:pt x="82" y="270"/>
                  </a:lnTo>
                  <a:lnTo>
                    <a:pt x="76" y="274"/>
                  </a:lnTo>
                  <a:lnTo>
                    <a:pt x="70" y="276"/>
                  </a:lnTo>
                  <a:lnTo>
                    <a:pt x="70" y="276"/>
                  </a:lnTo>
                  <a:close/>
                  <a:moveTo>
                    <a:pt x="108" y="96"/>
                  </a:moveTo>
                  <a:lnTo>
                    <a:pt x="34" y="96"/>
                  </a:lnTo>
                  <a:lnTo>
                    <a:pt x="34" y="96"/>
                  </a:lnTo>
                  <a:lnTo>
                    <a:pt x="30" y="96"/>
                  </a:lnTo>
                  <a:lnTo>
                    <a:pt x="28" y="94"/>
                  </a:lnTo>
                  <a:lnTo>
                    <a:pt x="26" y="88"/>
                  </a:lnTo>
                  <a:lnTo>
                    <a:pt x="26" y="88"/>
                  </a:lnTo>
                  <a:lnTo>
                    <a:pt x="28" y="82"/>
                  </a:lnTo>
                  <a:lnTo>
                    <a:pt x="30" y="80"/>
                  </a:lnTo>
                  <a:lnTo>
                    <a:pt x="34" y="80"/>
                  </a:lnTo>
                  <a:lnTo>
                    <a:pt x="108" y="80"/>
                  </a:lnTo>
                  <a:lnTo>
                    <a:pt x="108" y="80"/>
                  </a:lnTo>
                  <a:lnTo>
                    <a:pt x="110" y="80"/>
                  </a:lnTo>
                  <a:lnTo>
                    <a:pt x="112" y="82"/>
                  </a:lnTo>
                  <a:lnTo>
                    <a:pt x="114" y="88"/>
                  </a:lnTo>
                  <a:lnTo>
                    <a:pt x="114" y="88"/>
                  </a:lnTo>
                  <a:lnTo>
                    <a:pt x="112" y="94"/>
                  </a:lnTo>
                  <a:lnTo>
                    <a:pt x="110" y="96"/>
                  </a:lnTo>
                  <a:lnTo>
                    <a:pt x="108" y="96"/>
                  </a:lnTo>
                  <a:lnTo>
                    <a:pt x="108" y="96"/>
                  </a:lnTo>
                  <a:close/>
                  <a:moveTo>
                    <a:pt x="364" y="310"/>
                  </a:moveTo>
                  <a:lnTo>
                    <a:pt x="364" y="310"/>
                  </a:lnTo>
                  <a:lnTo>
                    <a:pt x="356" y="300"/>
                  </a:lnTo>
                  <a:lnTo>
                    <a:pt x="356" y="300"/>
                  </a:lnTo>
                  <a:lnTo>
                    <a:pt x="354" y="294"/>
                  </a:lnTo>
                  <a:lnTo>
                    <a:pt x="352" y="286"/>
                  </a:lnTo>
                  <a:lnTo>
                    <a:pt x="350" y="270"/>
                  </a:lnTo>
                  <a:lnTo>
                    <a:pt x="274" y="270"/>
                  </a:lnTo>
                  <a:lnTo>
                    <a:pt x="274" y="270"/>
                  </a:lnTo>
                  <a:lnTo>
                    <a:pt x="272" y="286"/>
                  </a:lnTo>
                  <a:lnTo>
                    <a:pt x="270" y="294"/>
                  </a:lnTo>
                  <a:lnTo>
                    <a:pt x="268" y="300"/>
                  </a:lnTo>
                  <a:lnTo>
                    <a:pt x="268" y="300"/>
                  </a:lnTo>
                  <a:lnTo>
                    <a:pt x="260" y="308"/>
                  </a:lnTo>
                  <a:lnTo>
                    <a:pt x="260" y="308"/>
                  </a:lnTo>
                  <a:lnTo>
                    <a:pt x="258" y="310"/>
                  </a:lnTo>
                  <a:lnTo>
                    <a:pt x="258" y="314"/>
                  </a:lnTo>
                  <a:lnTo>
                    <a:pt x="258" y="314"/>
                  </a:lnTo>
                  <a:lnTo>
                    <a:pt x="258" y="318"/>
                  </a:lnTo>
                  <a:lnTo>
                    <a:pt x="260" y="320"/>
                  </a:lnTo>
                  <a:lnTo>
                    <a:pt x="262" y="322"/>
                  </a:lnTo>
                  <a:lnTo>
                    <a:pt x="266" y="324"/>
                  </a:lnTo>
                  <a:lnTo>
                    <a:pt x="358" y="324"/>
                  </a:lnTo>
                  <a:lnTo>
                    <a:pt x="358" y="324"/>
                  </a:lnTo>
                  <a:lnTo>
                    <a:pt x="360" y="322"/>
                  </a:lnTo>
                  <a:lnTo>
                    <a:pt x="364" y="320"/>
                  </a:lnTo>
                  <a:lnTo>
                    <a:pt x="366" y="318"/>
                  </a:lnTo>
                  <a:lnTo>
                    <a:pt x="366" y="314"/>
                  </a:lnTo>
                  <a:lnTo>
                    <a:pt x="366" y="314"/>
                  </a:lnTo>
                  <a:lnTo>
                    <a:pt x="364" y="310"/>
                  </a:lnTo>
                  <a:lnTo>
                    <a:pt x="364" y="310"/>
                  </a:lnTo>
                  <a:close/>
                  <a:moveTo>
                    <a:pt x="434" y="14"/>
                  </a:moveTo>
                  <a:lnTo>
                    <a:pt x="190" y="14"/>
                  </a:lnTo>
                  <a:lnTo>
                    <a:pt x="190" y="14"/>
                  </a:lnTo>
                  <a:lnTo>
                    <a:pt x="186" y="14"/>
                  </a:lnTo>
                  <a:lnTo>
                    <a:pt x="184" y="16"/>
                  </a:lnTo>
                  <a:lnTo>
                    <a:pt x="182" y="18"/>
                  </a:lnTo>
                  <a:lnTo>
                    <a:pt x="182" y="22"/>
                  </a:lnTo>
                  <a:lnTo>
                    <a:pt x="182" y="246"/>
                  </a:lnTo>
                  <a:lnTo>
                    <a:pt x="182" y="246"/>
                  </a:lnTo>
                  <a:lnTo>
                    <a:pt x="182" y="250"/>
                  </a:lnTo>
                  <a:lnTo>
                    <a:pt x="184" y="252"/>
                  </a:lnTo>
                  <a:lnTo>
                    <a:pt x="186" y="254"/>
                  </a:lnTo>
                  <a:lnTo>
                    <a:pt x="190" y="256"/>
                  </a:lnTo>
                  <a:lnTo>
                    <a:pt x="434" y="256"/>
                  </a:lnTo>
                  <a:lnTo>
                    <a:pt x="434" y="256"/>
                  </a:lnTo>
                  <a:lnTo>
                    <a:pt x="438" y="254"/>
                  </a:lnTo>
                  <a:lnTo>
                    <a:pt x="440" y="252"/>
                  </a:lnTo>
                  <a:lnTo>
                    <a:pt x="442" y="250"/>
                  </a:lnTo>
                  <a:lnTo>
                    <a:pt x="442" y="246"/>
                  </a:lnTo>
                  <a:lnTo>
                    <a:pt x="442" y="22"/>
                  </a:lnTo>
                  <a:lnTo>
                    <a:pt x="442" y="22"/>
                  </a:lnTo>
                  <a:lnTo>
                    <a:pt x="442" y="18"/>
                  </a:lnTo>
                  <a:lnTo>
                    <a:pt x="440" y="16"/>
                  </a:lnTo>
                  <a:lnTo>
                    <a:pt x="438" y="14"/>
                  </a:lnTo>
                  <a:lnTo>
                    <a:pt x="434" y="14"/>
                  </a:lnTo>
                  <a:lnTo>
                    <a:pt x="434" y="14"/>
                  </a:lnTo>
                  <a:close/>
                  <a:moveTo>
                    <a:pt x="422" y="198"/>
                  </a:moveTo>
                  <a:lnTo>
                    <a:pt x="422" y="198"/>
                  </a:lnTo>
                  <a:lnTo>
                    <a:pt x="420" y="202"/>
                  </a:lnTo>
                  <a:lnTo>
                    <a:pt x="416" y="204"/>
                  </a:lnTo>
                  <a:lnTo>
                    <a:pt x="208" y="204"/>
                  </a:lnTo>
                  <a:lnTo>
                    <a:pt x="208" y="204"/>
                  </a:lnTo>
                  <a:lnTo>
                    <a:pt x="204" y="202"/>
                  </a:lnTo>
                  <a:lnTo>
                    <a:pt x="202" y="198"/>
                  </a:lnTo>
                  <a:lnTo>
                    <a:pt x="202" y="42"/>
                  </a:lnTo>
                  <a:lnTo>
                    <a:pt x="202" y="42"/>
                  </a:lnTo>
                  <a:lnTo>
                    <a:pt x="204" y="36"/>
                  </a:lnTo>
                  <a:lnTo>
                    <a:pt x="208" y="34"/>
                  </a:lnTo>
                  <a:lnTo>
                    <a:pt x="416" y="34"/>
                  </a:lnTo>
                  <a:lnTo>
                    <a:pt x="416" y="34"/>
                  </a:lnTo>
                  <a:lnTo>
                    <a:pt x="420" y="36"/>
                  </a:lnTo>
                  <a:lnTo>
                    <a:pt x="422" y="42"/>
                  </a:lnTo>
                  <a:lnTo>
                    <a:pt x="422" y="198"/>
                  </a:lnTo>
                  <a:close/>
                  <a:moveTo>
                    <a:pt x="340" y="94"/>
                  </a:moveTo>
                  <a:lnTo>
                    <a:pt x="340" y="94"/>
                  </a:lnTo>
                  <a:lnTo>
                    <a:pt x="338" y="106"/>
                  </a:lnTo>
                  <a:lnTo>
                    <a:pt x="332" y="114"/>
                  </a:lnTo>
                  <a:lnTo>
                    <a:pt x="324" y="120"/>
                  </a:lnTo>
                  <a:lnTo>
                    <a:pt x="314" y="122"/>
                  </a:lnTo>
                  <a:lnTo>
                    <a:pt x="314" y="122"/>
                  </a:lnTo>
                  <a:lnTo>
                    <a:pt x="302" y="120"/>
                  </a:lnTo>
                  <a:lnTo>
                    <a:pt x="294" y="114"/>
                  </a:lnTo>
                  <a:lnTo>
                    <a:pt x="288" y="106"/>
                  </a:lnTo>
                  <a:lnTo>
                    <a:pt x="286" y="94"/>
                  </a:lnTo>
                  <a:lnTo>
                    <a:pt x="286" y="94"/>
                  </a:lnTo>
                  <a:lnTo>
                    <a:pt x="288" y="84"/>
                  </a:lnTo>
                  <a:lnTo>
                    <a:pt x="294" y="76"/>
                  </a:lnTo>
                  <a:lnTo>
                    <a:pt x="302" y="70"/>
                  </a:lnTo>
                  <a:lnTo>
                    <a:pt x="314" y="68"/>
                  </a:lnTo>
                  <a:lnTo>
                    <a:pt x="314" y="68"/>
                  </a:lnTo>
                  <a:lnTo>
                    <a:pt x="324" y="70"/>
                  </a:lnTo>
                  <a:lnTo>
                    <a:pt x="332" y="76"/>
                  </a:lnTo>
                  <a:lnTo>
                    <a:pt x="338" y="84"/>
                  </a:lnTo>
                  <a:lnTo>
                    <a:pt x="340" y="94"/>
                  </a:lnTo>
                  <a:lnTo>
                    <a:pt x="340" y="94"/>
                  </a:lnTo>
                  <a:close/>
                  <a:moveTo>
                    <a:pt x="258" y="174"/>
                  </a:moveTo>
                  <a:lnTo>
                    <a:pt x="258" y="174"/>
                  </a:lnTo>
                  <a:lnTo>
                    <a:pt x="262" y="158"/>
                  </a:lnTo>
                  <a:lnTo>
                    <a:pt x="272" y="144"/>
                  </a:lnTo>
                  <a:lnTo>
                    <a:pt x="282" y="134"/>
                  </a:lnTo>
                  <a:lnTo>
                    <a:pt x="296" y="126"/>
                  </a:lnTo>
                  <a:lnTo>
                    <a:pt x="314" y="144"/>
                  </a:lnTo>
                  <a:lnTo>
                    <a:pt x="330" y="126"/>
                  </a:lnTo>
                  <a:lnTo>
                    <a:pt x="330" y="126"/>
                  </a:lnTo>
                  <a:lnTo>
                    <a:pt x="344" y="134"/>
                  </a:lnTo>
                  <a:lnTo>
                    <a:pt x="356" y="144"/>
                  </a:lnTo>
                  <a:lnTo>
                    <a:pt x="364" y="158"/>
                  </a:lnTo>
                  <a:lnTo>
                    <a:pt x="368" y="174"/>
                  </a:lnTo>
                  <a:lnTo>
                    <a:pt x="258" y="174"/>
                  </a:lnTo>
                  <a:close/>
                </a:path>
              </a:pathLst>
            </a:custGeom>
            <a:solidFill>
              <a:schemeClr val="bg1"/>
            </a:solidFill>
            <a:ln>
              <a:noFill/>
            </a:ln>
          </p:spPr>
          <p:txBody>
            <a:bodyPr anchor="ctr"/>
            <a:lstStyle/>
            <a:p>
              <a:pPr algn="ctr"/>
              <a:endParaRPr sz="2400">
                <a:solidFill>
                  <a:srgbClr val="000000"/>
                </a:solidFill>
              </a:endParaRPr>
            </a:p>
          </p:txBody>
        </p:sp>
        <p:sp>
          <p:nvSpPr>
            <p:cNvPr id="43" name="Freeform: Shape 17"/>
            <p:cNvSpPr/>
            <p:nvPr/>
          </p:nvSpPr>
          <p:spPr bwMode="auto">
            <a:xfrm>
              <a:off x="2745887" y="4860428"/>
              <a:ext cx="188058" cy="231230"/>
            </a:xfrm>
            <a:custGeom>
              <a:avLst/>
              <a:gdLst>
                <a:gd name="T0" fmla="*/ 38 w 286"/>
                <a:gd name="T1" fmla="*/ 0 h 332"/>
                <a:gd name="T2" fmla="*/ 18 w 286"/>
                <a:gd name="T3" fmla="*/ 6 h 332"/>
                <a:gd name="T4" fmla="*/ 4 w 286"/>
                <a:gd name="T5" fmla="*/ 22 h 332"/>
                <a:gd name="T6" fmla="*/ 0 w 286"/>
                <a:gd name="T7" fmla="*/ 290 h 332"/>
                <a:gd name="T8" fmla="*/ 4 w 286"/>
                <a:gd name="T9" fmla="*/ 304 h 332"/>
                <a:gd name="T10" fmla="*/ 26 w 286"/>
                <a:gd name="T11" fmla="*/ 324 h 332"/>
                <a:gd name="T12" fmla="*/ 160 w 286"/>
                <a:gd name="T13" fmla="*/ 328 h 332"/>
                <a:gd name="T14" fmla="*/ 172 w 286"/>
                <a:gd name="T15" fmla="*/ 324 h 332"/>
                <a:gd name="T16" fmla="*/ 194 w 286"/>
                <a:gd name="T17" fmla="*/ 304 h 332"/>
                <a:gd name="T18" fmla="*/ 198 w 286"/>
                <a:gd name="T19" fmla="*/ 38 h 332"/>
                <a:gd name="T20" fmla="*/ 194 w 286"/>
                <a:gd name="T21" fmla="*/ 22 h 332"/>
                <a:gd name="T22" fmla="*/ 180 w 286"/>
                <a:gd name="T23" fmla="*/ 6 h 332"/>
                <a:gd name="T24" fmla="*/ 160 w 286"/>
                <a:gd name="T25" fmla="*/ 0 h 332"/>
                <a:gd name="T26" fmla="*/ 34 w 286"/>
                <a:gd name="T27" fmla="*/ 302 h 332"/>
                <a:gd name="T28" fmla="*/ 26 w 286"/>
                <a:gd name="T29" fmla="*/ 294 h 332"/>
                <a:gd name="T30" fmla="*/ 34 w 286"/>
                <a:gd name="T31" fmla="*/ 288 h 332"/>
                <a:gd name="T32" fmla="*/ 86 w 286"/>
                <a:gd name="T33" fmla="*/ 290 h 332"/>
                <a:gd name="T34" fmla="*/ 86 w 286"/>
                <a:gd name="T35" fmla="*/ 300 h 332"/>
                <a:gd name="T36" fmla="*/ 160 w 286"/>
                <a:gd name="T37" fmla="*/ 302 h 332"/>
                <a:gd name="T38" fmla="*/ 108 w 286"/>
                <a:gd name="T39" fmla="*/ 300 h 332"/>
                <a:gd name="T40" fmla="*/ 108 w 286"/>
                <a:gd name="T41" fmla="*/ 290 h 332"/>
                <a:gd name="T42" fmla="*/ 160 w 286"/>
                <a:gd name="T43" fmla="*/ 288 h 332"/>
                <a:gd name="T44" fmla="*/ 168 w 286"/>
                <a:gd name="T45" fmla="*/ 294 h 332"/>
                <a:gd name="T46" fmla="*/ 160 w 286"/>
                <a:gd name="T47" fmla="*/ 302 h 332"/>
                <a:gd name="T48" fmla="*/ 174 w 286"/>
                <a:gd name="T49" fmla="*/ 258 h 332"/>
                <a:gd name="T50" fmla="*/ 30 w 286"/>
                <a:gd name="T51" fmla="*/ 260 h 332"/>
                <a:gd name="T52" fmla="*/ 24 w 286"/>
                <a:gd name="T53" fmla="*/ 42 h 332"/>
                <a:gd name="T54" fmla="*/ 30 w 286"/>
                <a:gd name="T55" fmla="*/ 36 h 332"/>
                <a:gd name="T56" fmla="*/ 174 w 286"/>
                <a:gd name="T57" fmla="*/ 38 h 332"/>
                <a:gd name="T58" fmla="*/ 286 w 286"/>
                <a:gd name="T59" fmla="*/ 82 h 332"/>
                <a:gd name="T60" fmla="*/ 286 w 286"/>
                <a:gd name="T61" fmla="*/ 82 h 332"/>
                <a:gd name="T62" fmla="*/ 238 w 286"/>
                <a:gd name="T63" fmla="*/ 330 h 332"/>
                <a:gd name="T64" fmla="*/ 234 w 286"/>
                <a:gd name="T65" fmla="*/ 330 h 332"/>
                <a:gd name="T66" fmla="*/ 258 w 286"/>
                <a:gd name="T67" fmla="*/ 78 h 332"/>
                <a:gd name="T68" fmla="*/ 262 w 286"/>
                <a:gd name="T69" fmla="*/ 68 h 332"/>
                <a:gd name="T70" fmla="*/ 274 w 286"/>
                <a:gd name="T71" fmla="*/ 66 h 332"/>
                <a:gd name="T72" fmla="*/ 286 w 286"/>
                <a:gd name="T73" fmla="*/ 76 h 332"/>
                <a:gd name="T74" fmla="*/ 136 w 286"/>
                <a:gd name="T75" fmla="*/ 158 h 332"/>
                <a:gd name="T76" fmla="*/ 76 w 286"/>
                <a:gd name="T77" fmla="*/ 192 h 332"/>
                <a:gd name="T78" fmla="*/ 70 w 286"/>
                <a:gd name="T79" fmla="*/ 186 h 332"/>
                <a:gd name="T80" fmla="*/ 72 w 286"/>
                <a:gd name="T81" fmla="*/ 116 h 332"/>
                <a:gd name="T82" fmla="*/ 80 w 286"/>
                <a:gd name="T83" fmla="*/ 114 h 332"/>
                <a:gd name="T84" fmla="*/ 138 w 286"/>
                <a:gd name="T85" fmla="*/ 150 h 332"/>
                <a:gd name="T86" fmla="*/ 136 w 286"/>
                <a:gd name="T87" fmla="*/ 158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86" h="332">
                  <a:moveTo>
                    <a:pt x="160" y="0"/>
                  </a:moveTo>
                  <a:lnTo>
                    <a:pt x="38" y="0"/>
                  </a:lnTo>
                  <a:lnTo>
                    <a:pt x="38" y="0"/>
                  </a:lnTo>
                  <a:lnTo>
                    <a:pt x="32" y="0"/>
                  </a:lnTo>
                  <a:lnTo>
                    <a:pt x="24" y="2"/>
                  </a:lnTo>
                  <a:lnTo>
                    <a:pt x="18" y="6"/>
                  </a:lnTo>
                  <a:lnTo>
                    <a:pt x="12" y="10"/>
                  </a:lnTo>
                  <a:lnTo>
                    <a:pt x="8" y="16"/>
                  </a:lnTo>
                  <a:lnTo>
                    <a:pt x="4" y="22"/>
                  </a:lnTo>
                  <a:lnTo>
                    <a:pt x="2" y="30"/>
                  </a:lnTo>
                  <a:lnTo>
                    <a:pt x="0" y="38"/>
                  </a:lnTo>
                  <a:lnTo>
                    <a:pt x="0" y="290"/>
                  </a:lnTo>
                  <a:lnTo>
                    <a:pt x="0" y="290"/>
                  </a:lnTo>
                  <a:lnTo>
                    <a:pt x="2" y="298"/>
                  </a:lnTo>
                  <a:lnTo>
                    <a:pt x="4" y="304"/>
                  </a:lnTo>
                  <a:lnTo>
                    <a:pt x="8" y="310"/>
                  </a:lnTo>
                  <a:lnTo>
                    <a:pt x="14" y="316"/>
                  </a:lnTo>
                  <a:lnTo>
                    <a:pt x="26" y="324"/>
                  </a:lnTo>
                  <a:lnTo>
                    <a:pt x="32" y="328"/>
                  </a:lnTo>
                  <a:lnTo>
                    <a:pt x="38" y="328"/>
                  </a:lnTo>
                  <a:lnTo>
                    <a:pt x="160" y="328"/>
                  </a:lnTo>
                  <a:lnTo>
                    <a:pt x="160" y="328"/>
                  </a:lnTo>
                  <a:lnTo>
                    <a:pt x="166" y="328"/>
                  </a:lnTo>
                  <a:lnTo>
                    <a:pt x="172" y="324"/>
                  </a:lnTo>
                  <a:lnTo>
                    <a:pt x="186" y="316"/>
                  </a:lnTo>
                  <a:lnTo>
                    <a:pt x="190" y="310"/>
                  </a:lnTo>
                  <a:lnTo>
                    <a:pt x="194" y="304"/>
                  </a:lnTo>
                  <a:lnTo>
                    <a:pt x="196" y="298"/>
                  </a:lnTo>
                  <a:lnTo>
                    <a:pt x="198" y="290"/>
                  </a:lnTo>
                  <a:lnTo>
                    <a:pt x="198" y="38"/>
                  </a:lnTo>
                  <a:lnTo>
                    <a:pt x="198" y="38"/>
                  </a:lnTo>
                  <a:lnTo>
                    <a:pt x="198" y="30"/>
                  </a:lnTo>
                  <a:lnTo>
                    <a:pt x="194" y="22"/>
                  </a:lnTo>
                  <a:lnTo>
                    <a:pt x="192" y="16"/>
                  </a:lnTo>
                  <a:lnTo>
                    <a:pt x="186" y="10"/>
                  </a:lnTo>
                  <a:lnTo>
                    <a:pt x="180" y="6"/>
                  </a:lnTo>
                  <a:lnTo>
                    <a:pt x="174" y="2"/>
                  </a:lnTo>
                  <a:lnTo>
                    <a:pt x="168" y="0"/>
                  </a:lnTo>
                  <a:lnTo>
                    <a:pt x="160" y="0"/>
                  </a:lnTo>
                  <a:lnTo>
                    <a:pt x="160" y="0"/>
                  </a:lnTo>
                  <a:close/>
                  <a:moveTo>
                    <a:pt x="80" y="302"/>
                  </a:moveTo>
                  <a:lnTo>
                    <a:pt x="34" y="302"/>
                  </a:lnTo>
                  <a:lnTo>
                    <a:pt x="34" y="302"/>
                  </a:lnTo>
                  <a:lnTo>
                    <a:pt x="28" y="300"/>
                  </a:lnTo>
                  <a:lnTo>
                    <a:pt x="26" y="294"/>
                  </a:lnTo>
                  <a:lnTo>
                    <a:pt x="26" y="294"/>
                  </a:lnTo>
                  <a:lnTo>
                    <a:pt x="28" y="290"/>
                  </a:lnTo>
                  <a:lnTo>
                    <a:pt x="34" y="288"/>
                  </a:lnTo>
                  <a:lnTo>
                    <a:pt x="80" y="288"/>
                  </a:lnTo>
                  <a:lnTo>
                    <a:pt x="80" y="288"/>
                  </a:lnTo>
                  <a:lnTo>
                    <a:pt x="86" y="290"/>
                  </a:lnTo>
                  <a:lnTo>
                    <a:pt x="88" y="294"/>
                  </a:lnTo>
                  <a:lnTo>
                    <a:pt x="88" y="294"/>
                  </a:lnTo>
                  <a:lnTo>
                    <a:pt x="86" y="300"/>
                  </a:lnTo>
                  <a:lnTo>
                    <a:pt x="80" y="302"/>
                  </a:lnTo>
                  <a:lnTo>
                    <a:pt x="80" y="302"/>
                  </a:lnTo>
                  <a:close/>
                  <a:moveTo>
                    <a:pt x="160" y="302"/>
                  </a:moveTo>
                  <a:lnTo>
                    <a:pt x="114" y="302"/>
                  </a:lnTo>
                  <a:lnTo>
                    <a:pt x="114" y="302"/>
                  </a:lnTo>
                  <a:lnTo>
                    <a:pt x="108" y="300"/>
                  </a:lnTo>
                  <a:lnTo>
                    <a:pt x="106" y="294"/>
                  </a:lnTo>
                  <a:lnTo>
                    <a:pt x="106" y="294"/>
                  </a:lnTo>
                  <a:lnTo>
                    <a:pt x="108" y="290"/>
                  </a:lnTo>
                  <a:lnTo>
                    <a:pt x="114" y="288"/>
                  </a:lnTo>
                  <a:lnTo>
                    <a:pt x="160" y="288"/>
                  </a:lnTo>
                  <a:lnTo>
                    <a:pt x="160" y="288"/>
                  </a:lnTo>
                  <a:lnTo>
                    <a:pt x="166" y="290"/>
                  </a:lnTo>
                  <a:lnTo>
                    <a:pt x="168" y="294"/>
                  </a:lnTo>
                  <a:lnTo>
                    <a:pt x="168" y="294"/>
                  </a:lnTo>
                  <a:lnTo>
                    <a:pt x="166" y="300"/>
                  </a:lnTo>
                  <a:lnTo>
                    <a:pt x="160" y="302"/>
                  </a:lnTo>
                  <a:lnTo>
                    <a:pt x="160" y="302"/>
                  </a:lnTo>
                  <a:close/>
                  <a:moveTo>
                    <a:pt x="176" y="252"/>
                  </a:moveTo>
                  <a:lnTo>
                    <a:pt x="176" y="252"/>
                  </a:lnTo>
                  <a:lnTo>
                    <a:pt x="174" y="258"/>
                  </a:lnTo>
                  <a:lnTo>
                    <a:pt x="170" y="260"/>
                  </a:lnTo>
                  <a:lnTo>
                    <a:pt x="30" y="260"/>
                  </a:lnTo>
                  <a:lnTo>
                    <a:pt x="30" y="260"/>
                  </a:lnTo>
                  <a:lnTo>
                    <a:pt x="24" y="258"/>
                  </a:lnTo>
                  <a:lnTo>
                    <a:pt x="24" y="252"/>
                  </a:lnTo>
                  <a:lnTo>
                    <a:pt x="24" y="42"/>
                  </a:lnTo>
                  <a:lnTo>
                    <a:pt x="24" y="42"/>
                  </a:lnTo>
                  <a:lnTo>
                    <a:pt x="24" y="38"/>
                  </a:lnTo>
                  <a:lnTo>
                    <a:pt x="30" y="36"/>
                  </a:lnTo>
                  <a:lnTo>
                    <a:pt x="170" y="36"/>
                  </a:lnTo>
                  <a:lnTo>
                    <a:pt x="170" y="36"/>
                  </a:lnTo>
                  <a:lnTo>
                    <a:pt x="174" y="38"/>
                  </a:lnTo>
                  <a:lnTo>
                    <a:pt x="176" y="42"/>
                  </a:lnTo>
                  <a:lnTo>
                    <a:pt x="176" y="252"/>
                  </a:lnTo>
                  <a:close/>
                  <a:moveTo>
                    <a:pt x="286" y="82"/>
                  </a:moveTo>
                  <a:lnTo>
                    <a:pt x="286" y="82"/>
                  </a:lnTo>
                  <a:lnTo>
                    <a:pt x="286" y="82"/>
                  </a:lnTo>
                  <a:lnTo>
                    <a:pt x="286" y="82"/>
                  </a:lnTo>
                  <a:lnTo>
                    <a:pt x="254" y="304"/>
                  </a:lnTo>
                  <a:lnTo>
                    <a:pt x="254" y="304"/>
                  </a:lnTo>
                  <a:lnTo>
                    <a:pt x="238" y="330"/>
                  </a:lnTo>
                  <a:lnTo>
                    <a:pt x="238" y="330"/>
                  </a:lnTo>
                  <a:lnTo>
                    <a:pt x="236" y="332"/>
                  </a:lnTo>
                  <a:lnTo>
                    <a:pt x="234" y="330"/>
                  </a:lnTo>
                  <a:lnTo>
                    <a:pt x="226" y="300"/>
                  </a:lnTo>
                  <a:lnTo>
                    <a:pt x="226" y="300"/>
                  </a:lnTo>
                  <a:lnTo>
                    <a:pt x="258" y="78"/>
                  </a:lnTo>
                  <a:lnTo>
                    <a:pt x="258" y="78"/>
                  </a:lnTo>
                  <a:lnTo>
                    <a:pt x="260" y="72"/>
                  </a:lnTo>
                  <a:lnTo>
                    <a:pt x="262" y="68"/>
                  </a:lnTo>
                  <a:lnTo>
                    <a:pt x="268" y="66"/>
                  </a:lnTo>
                  <a:lnTo>
                    <a:pt x="274" y="66"/>
                  </a:lnTo>
                  <a:lnTo>
                    <a:pt x="274" y="66"/>
                  </a:lnTo>
                  <a:lnTo>
                    <a:pt x="278" y="68"/>
                  </a:lnTo>
                  <a:lnTo>
                    <a:pt x="284" y="72"/>
                  </a:lnTo>
                  <a:lnTo>
                    <a:pt x="286" y="76"/>
                  </a:lnTo>
                  <a:lnTo>
                    <a:pt x="286" y="82"/>
                  </a:lnTo>
                  <a:lnTo>
                    <a:pt x="286" y="82"/>
                  </a:lnTo>
                  <a:close/>
                  <a:moveTo>
                    <a:pt x="136" y="158"/>
                  </a:moveTo>
                  <a:lnTo>
                    <a:pt x="80" y="190"/>
                  </a:lnTo>
                  <a:lnTo>
                    <a:pt x="80" y="190"/>
                  </a:lnTo>
                  <a:lnTo>
                    <a:pt x="76" y="192"/>
                  </a:lnTo>
                  <a:lnTo>
                    <a:pt x="74" y="192"/>
                  </a:lnTo>
                  <a:lnTo>
                    <a:pt x="72" y="188"/>
                  </a:lnTo>
                  <a:lnTo>
                    <a:pt x="70" y="186"/>
                  </a:lnTo>
                  <a:lnTo>
                    <a:pt x="70" y="120"/>
                  </a:lnTo>
                  <a:lnTo>
                    <a:pt x="70" y="120"/>
                  </a:lnTo>
                  <a:lnTo>
                    <a:pt x="72" y="116"/>
                  </a:lnTo>
                  <a:lnTo>
                    <a:pt x="74" y="114"/>
                  </a:lnTo>
                  <a:lnTo>
                    <a:pt x="76" y="114"/>
                  </a:lnTo>
                  <a:lnTo>
                    <a:pt x="80" y="114"/>
                  </a:lnTo>
                  <a:lnTo>
                    <a:pt x="136" y="148"/>
                  </a:lnTo>
                  <a:lnTo>
                    <a:pt x="136" y="148"/>
                  </a:lnTo>
                  <a:lnTo>
                    <a:pt x="138" y="150"/>
                  </a:lnTo>
                  <a:lnTo>
                    <a:pt x="140" y="152"/>
                  </a:lnTo>
                  <a:lnTo>
                    <a:pt x="138" y="156"/>
                  </a:lnTo>
                  <a:lnTo>
                    <a:pt x="136" y="158"/>
                  </a:lnTo>
                  <a:lnTo>
                    <a:pt x="136" y="158"/>
                  </a:lnTo>
                  <a:close/>
                </a:path>
              </a:pathLst>
            </a:custGeom>
            <a:solidFill>
              <a:schemeClr val="bg1"/>
            </a:solidFill>
            <a:ln>
              <a:noFill/>
            </a:ln>
          </p:spPr>
          <p:txBody>
            <a:bodyPr anchor="ctr"/>
            <a:lstStyle/>
            <a:p>
              <a:pPr algn="ctr"/>
              <a:endParaRPr sz="2400">
                <a:solidFill>
                  <a:srgbClr val="000000"/>
                </a:solidFill>
              </a:endParaRPr>
            </a:p>
          </p:txBody>
        </p:sp>
        <p:sp>
          <p:nvSpPr>
            <p:cNvPr id="44" name="TextBox 18"/>
            <p:cNvSpPr txBox="1"/>
            <p:nvPr/>
          </p:nvSpPr>
          <p:spPr bwMode="auto">
            <a:xfrm>
              <a:off x="2554328" y="5049180"/>
              <a:ext cx="571176" cy="228676"/>
            </a:xfrm>
            <a:prstGeom prst="rect">
              <a:avLst/>
            </a:prstGeom>
            <a:noFill/>
          </p:spPr>
          <p:txBody>
            <a:bodyPr wrap="square" lIns="160000" tIns="83200" rIns="160000" bIns="83200">
              <a:normAutofit fontScale="55000" lnSpcReduction="20000"/>
              <a:scene3d>
                <a:camera prst="orthographicFront"/>
                <a:lightRig rig="threePt" dir="t"/>
              </a:scene3d>
              <a:sp3d>
                <a:bevelT w="0" h="0"/>
              </a:sp3d>
            </a:bodyPr>
            <a:lstStyle/>
            <a:p>
              <a:pPr>
                <a:defRPr/>
              </a:pPr>
              <a:r>
                <a:rPr lang="en-US" altLang="ko-KR" sz="887">
                  <a:solidFill>
                    <a:srgbClr val="000000"/>
                  </a:solidFill>
                </a:rPr>
                <a:t>mobile</a:t>
              </a:r>
            </a:p>
          </p:txBody>
        </p:sp>
        <p:sp>
          <p:nvSpPr>
            <p:cNvPr id="45" name="TextBox 19"/>
            <p:cNvSpPr txBox="1"/>
            <p:nvPr/>
          </p:nvSpPr>
          <p:spPr bwMode="auto">
            <a:xfrm>
              <a:off x="3169161" y="5049180"/>
              <a:ext cx="678873" cy="228676"/>
            </a:xfrm>
            <a:prstGeom prst="rect">
              <a:avLst/>
            </a:prstGeom>
            <a:noFill/>
          </p:spPr>
          <p:txBody>
            <a:bodyPr wrap="square" lIns="160000" tIns="83200" rIns="160000" bIns="83200">
              <a:normAutofit fontScale="55000" lnSpcReduction="20000"/>
              <a:scene3d>
                <a:camera prst="orthographicFront"/>
                <a:lightRig rig="threePt" dir="t"/>
              </a:scene3d>
              <a:sp3d>
                <a:bevelT w="0" h="0"/>
              </a:sp3d>
            </a:bodyPr>
            <a:lstStyle/>
            <a:p>
              <a:pPr>
                <a:defRPr/>
              </a:pPr>
              <a:r>
                <a:rPr lang="en-US" altLang="ko-KR" sz="887">
                  <a:solidFill>
                    <a:srgbClr val="000000"/>
                  </a:solidFill>
                </a:rPr>
                <a:t>computer</a:t>
              </a:r>
            </a:p>
          </p:txBody>
        </p:sp>
        <p:sp>
          <p:nvSpPr>
            <p:cNvPr id="46" name="Freeform: Shape 20"/>
            <p:cNvSpPr/>
            <p:nvPr/>
          </p:nvSpPr>
          <p:spPr bwMode="auto">
            <a:xfrm>
              <a:off x="3985778" y="4882310"/>
              <a:ext cx="285849" cy="285078"/>
            </a:xfrm>
            <a:custGeom>
              <a:avLst/>
              <a:gdLst>
                <a:gd name="T0" fmla="*/ 213 w 447"/>
                <a:gd name="T1" fmla="*/ 12 h 426"/>
                <a:gd name="T2" fmla="*/ 220 w 447"/>
                <a:gd name="T3" fmla="*/ 1 h 426"/>
                <a:gd name="T4" fmla="*/ 225 w 447"/>
                <a:gd name="T5" fmla="*/ 1 h 426"/>
                <a:gd name="T6" fmla="*/ 232 w 447"/>
                <a:gd name="T7" fmla="*/ 12 h 426"/>
                <a:gd name="T8" fmla="*/ 272 w 447"/>
                <a:gd name="T9" fmla="*/ 127 h 426"/>
                <a:gd name="T10" fmla="*/ 288 w 447"/>
                <a:gd name="T11" fmla="*/ 146 h 426"/>
                <a:gd name="T12" fmla="*/ 311 w 447"/>
                <a:gd name="T13" fmla="*/ 155 h 426"/>
                <a:gd name="T14" fmla="*/ 433 w 447"/>
                <a:gd name="T15" fmla="*/ 157 h 426"/>
                <a:gd name="T16" fmla="*/ 445 w 447"/>
                <a:gd name="T17" fmla="*/ 160 h 426"/>
                <a:gd name="T18" fmla="*/ 447 w 447"/>
                <a:gd name="T19" fmla="*/ 166 h 426"/>
                <a:gd name="T20" fmla="*/ 438 w 447"/>
                <a:gd name="T21" fmla="*/ 176 h 426"/>
                <a:gd name="T22" fmla="*/ 342 w 447"/>
                <a:gd name="T23" fmla="*/ 250 h 426"/>
                <a:gd name="T24" fmla="*/ 328 w 447"/>
                <a:gd name="T25" fmla="*/ 269 h 426"/>
                <a:gd name="T26" fmla="*/ 327 w 447"/>
                <a:gd name="T27" fmla="*/ 293 h 426"/>
                <a:gd name="T28" fmla="*/ 363 w 447"/>
                <a:gd name="T29" fmla="*/ 410 h 426"/>
                <a:gd name="T30" fmla="*/ 363 w 447"/>
                <a:gd name="T31" fmla="*/ 423 h 426"/>
                <a:gd name="T32" fmla="*/ 358 w 447"/>
                <a:gd name="T33" fmla="*/ 426 h 426"/>
                <a:gd name="T34" fmla="*/ 347 w 447"/>
                <a:gd name="T35" fmla="*/ 423 h 426"/>
                <a:gd name="T36" fmla="*/ 246 w 447"/>
                <a:gd name="T37" fmla="*/ 353 h 426"/>
                <a:gd name="T38" fmla="*/ 223 w 447"/>
                <a:gd name="T39" fmla="*/ 346 h 426"/>
                <a:gd name="T40" fmla="*/ 199 w 447"/>
                <a:gd name="T41" fmla="*/ 353 h 426"/>
                <a:gd name="T42" fmla="*/ 99 w 447"/>
                <a:gd name="T43" fmla="*/ 423 h 426"/>
                <a:gd name="T44" fmla="*/ 87 w 447"/>
                <a:gd name="T45" fmla="*/ 426 h 426"/>
                <a:gd name="T46" fmla="*/ 84 w 447"/>
                <a:gd name="T47" fmla="*/ 423 h 426"/>
                <a:gd name="T48" fmla="*/ 84 w 447"/>
                <a:gd name="T49" fmla="*/ 410 h 426"/>
                <a:gd name="T50" fmla="*/ 118 w 447"/>
                <a:gd name="T51" fmla="*/ 293 h 426"/>
                <a:gd name="T52" fmla="*/ 118 w 447"/>
                <a:gd name="T53" fmla="*/ 269 h 426"/>
                <a:gd name="T54" fmla="*/ 105 w 447"/>
                <a:gd name="T55" fmla="*/ 250 h 426"/>
                <a:gd name="T56" fmla="*/ 7 w 447"/>
                <a:gd name="T57" fmla="*/ 176 h 426"/>
                <a:gd name="T58" fmla="*/ 0 w 447"/>
                <a:gd name="T59" fmla="*/ 166 h 426"/>
                <a:gd name="T60" fmla="*/ 1 w 447"/>
                <a:gd name="T61" fmla="*/ 160 h 426"/>
                <a:gd name="T62" fmla="*/ 14 w 447"/>
                <a:gd name="T63" fmla="*/ 157 h 426"/>
                <a:gd name="T64" fmla="*/ 136 w 447"/>
                <a:gd name="T65" fmla="*/ 155 h 426"/>
                <a:gd name="T66" fmla="*/ 159 w 447"/>
                <a:gd name="T67" fmla="*/ 146 h 426"/>
                <a:gd name="T68" fmla="*/ 174 w 447"/>
                <a:gd name="T69" fmla="*/ 127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7" h="426">
                  <a:moveTo>
                    <a:pt x="213" y="12"/>
                  </a:moveTo>
                  <a:lnTo>
                    <a:pt x="213" y="12"/>
                  </a:lnTo>
                  <a:lnTo>
                    <a:pt x="218" y="3"/>
                  </a:lnTo>
                  <a:lnTo>
                    <a:pt x="220" y="1"/>
                  </a:lnTo>
                  <a:lnTo>
                    <a:pt x="223" y="0"/>
                  </a:lnTo>
                  <a:lnTo>
                    <a:pt x="225" y="1"/>
                  </a:lnTo>
                  <a:lnTo>
                    <a:pt x="229" y="3"/>
                  </a:lnTo>
                  <a:lnTo>
                    <a:pt x="232" y="12"/>
                  </a:lnTo>
                  <a:lnTo>
                    <a:pt x="272" y="127"/>
                  </a:lnTo>
                  <a:lnTo>
                    <a:pt x="272" y="127"/>
                  </a:lnTo>
                  <a:lnTo>
                    <a:pt x="279" y="138"/>
                  </a:lnTo>
                  <a:lnTo>
                    <a:pt x="288" y="146"/>
                  </a:lnTo>
                  <a:lnTo>
                    <a:pt x="299" y="152"/>
                  </a:lnTo>
                  <a:lnTo>
                    <a:pt x="311" y="155"/>
                  </a:lnTo>
                  <a:lnTo>
                    <a:pt x="433" y="157"/>
                  </a:lnTo>
                  <a:lnTo>
                    <a:pt x="433" y="157"/>
                  </a:lnTo>
                  <a:lnTo>
                    <a:pt x="442" y="159"/>
                  </a:lnTo>
                  <a:lnTo>
                    <a:pt x="445" y="160"/>
                  </a:lnTo>
                  <a:lnTo>
                    <a:pt x="447" y="162"/>
                  </a:lnTo>
                  <a:lnTo>
                    <a:pt x="447" y="166"/>
                  </a:lnTo>
                  <a:lnTo>
                    <a:pt x="445" y="169"/>
                  </a:lnTo>
                  <a:lnTo>
                    <a:pt x="438" y="176"/>
                  </a:lnTo>
                  <a:lnTo>
                    <a:pt x="342" y="250"/>
                  </a:lnTo>
                  <a:lnTo>
                    <a:pt x="342" y="250"/>
                  </a:lnTo>
                  <a:lnTo>
                    <a:pt x="334" y="258"/>
                  </a:lnTo>
                  <a:lnTo>
                    <a:pt x="328" y="269"/>
                  </a:lnTo>
                  <a:lnTo>
                    <a:pt x="325" y="283"/>
                  </a:lnTo>
                  <a:lnTo>
                    <a:pt x="327" y="293"/>
                  </a:lnTo>
                  <a:lnTo>
                    <a:pt x="363" y="410"/>
                  </a:lnTo>
                  <a:lnTo>
                    <a:pt x="363" y="410"/>
                  </a:lnTo>
                  <a:lnTo>
                    <a:pt x="363" y="421"/>
                  </a:lnTo>
                  <a:lnTo>
                    <a:pt x="363" y="423"/>
                  </a:lnTo>
                  <a:lnTo>
                    <a:pt x="361" y="426"/>
                  </a:lnTo>
                  <a:lnTo>
                    <a:pt x="358" y="426"/>
                  </a:lnTo>
                  <a:lnTo>
                    <a:pt x="356" y="426"/>
                  </a:lnTo>
                  <a:lnTo>
                    <a:pt x="347" y="423"/>
                  </a:lnTo>
                  <a:lnTo>
                    <a:pt x="246" y="353"/>
                  </a:lnTo>
                  <a:lnTo>
                    <a:pt x="246" y="353"/>
                  </a:lnTo>
                  <a:lnTo>
                    <a:pt x="236" y="348"/>
                  </a:lnTo>
                  <a:lnTo>
                    <a:pt x="223" y="346"/>
                  </a:lnTo>
                  <a:lnTo>
                    <a:pt x="211" y="348"/>
                  </a:lnTo>
                  <a:lnTo>
                    <a:pt x="199" y="353"/>
                  </a:lnTo>
                  <a:lnTo>
                    <a:pt x="99" y="423"/>
                  </a:lnTo>
                  <a:lnTo>
                    <a:pt x="99" y="423"/>
                  </a:lnTo>
                  <a:lnTo>
                    <a:pt x="91" y="426"/>
                  </a:lnTo>
                  <a:lnTo>
                    <a:pt x="87" y="426"/>
                  </a:lnTo>
                  <a:lnTo>
                    <a:pt x="85" y="426"/>
                  </a:lnTo>
                  <a:lnTo>
                    <a:pt x="84" y="423"/>
                  </a:lnTo>
                  <a:lnTo>
                    <a:pt x="82" y="421"/>
                  </a:lnTo>
                  <a:lnTo>
                    <a:pt x="84" y="410"/>
                  </a:lnTo>
                  <a:lnTo>
                    <a:pt x="118" y="293"/>
                  </a:lnTo>
                  <a:lnTo>
                    <a:pt x="118" y="293"/>
                  </a:lnTo>
                  <a:lnTo>
                    <a:pt x="120" y="283"/>
                  </a:lnTo>
                  <a:lnTo>
                    <a:pt x="118" y="269"/>
                  </a:lnTo>
                  <a:lnTo>
                    <a:pt x="113" y="258"/>
                  </a:lnTo>
                  <a:lnTo>
                    <a:pt x="105" y="250"/>
                  </a:lnTo>
                  <a:lnTo>
                    <a:pt x="7" y="176"/>
                  </a:lnTo>
                  <a:lnTo>
                    <a:pt x="7" y="176"/>
                  </a:lnTo>
                  <a:lnTo>
                    <a:pt x="1" y="169"/>
                  </a:lnTo>
                  <a:lnTo>
                    <a:pt x="0" y="166"/>
                  </a:lnTo>
                  <a:lnTo>
                    <a:pt x="0" y="162"/>
                  </a:lnTo>
                  <a:lnTo>
                    <a:pt x="1" y="160"/>
                  </a:lnTo>
                  <a:lnTo>
                    <a:pt x="3" y="159"/>
                  </a:lnTo>
                  <a:lnTo>
                    <a:pt x="14" y="157"/>
                  </a:lnTo>
                  <a:lnTo>
                    <a:pt x="136" y="155"/>
                  </a:lnTo>
                  <a:lnTo>
                    <a:pt x="136" y="155"/>
                  </a:lnTo>
                  <a:lnTo>
                    <a:pt x="146" y="152"/>
                  </a:lnTo>
                  <a:lnTo>
                    <a:pt x="159" y="146"/>
                  </a:lnTo>
                  <a:lnTo>
                    <a:pt x="167" y="138"/>
                  </a:lnTo>
                  <a:lnTo>
                    <a:pt x="174" y="127"/>
                  </a:lnTo>
                  <a:lnTo>
                    <a:pt x="213" y="12"/>
                  </a:lnTo>
                  <a:close/>
                </a:path>
              </a:pathLst>
            </a:custGeom>
            <a:solidFill>
              <a:schemeClr val="bg1"/>
            </a:solidFill>
            <a:ln>
              <a:noFill/>
            </a:ln>
          </p:spPr>
          <p:txBody>
            <a:bodyPr anchor="ctr"/>
            <a:lstStyle/>
            <a:p>
              <a:pPr algn="ctr"/>
              <a:endParaRPr sz="2400">
                <a:solidFill>
                  <a:srgbClr val="000000"/>
                </a:solidFill>
              </a:endParaRPr>
            </a:p>
          </p:txBody>
        </p:sp>
        <p:sp>
          <p:nvSpPr>
            <p:cNvPr id="47" name="TextBox 21"/>
            <p:cNvSpPr txBox="1"/>
            <p:nvPr/>
          </p:nvSpPr>
          <p:spPr bwMode="auto">
            <a:xfrm>
              <a:off x="4314233" y="4821638"/>
              <a:ext cx="690978" cy="372240"/>
            </a:xfrm>
            <a:prstGeom prst="rect">
              <a:avLst/>
            </a:prstGeom>
            <a:noFill/>
          </p:spPr>
          <p:txBody>
            <a:bodyPr wrap="square" lIns="160000" tIns="83200" rIns="160000" bIns="83200">
              <a:normAutofit fontScale="77500" lnSpcReduction="20000"/>
              <a:scene3d>
                <a:camera prst="orthographicFront"/>
                <a:lightRig rig="threePt" dir="t"/>
              </a:scene3d>
              <a:sp3d>
                <a:bevelT w="0" h="0"/>
              </a:sp3d>
            </a:bodyPr>
            <a:lstStyle/>
            <a:p>
              <a:pPr>
                <a:defRPr/>
              </a:pPr>
              <a:r>
                <a:rPr lang="en-US" altLang="ko-KR" sz="533">
                  <a:solidFill>
                    <a:srgbClr val="000000"/>
                  </a:solidFill>
                </a:rPr>
                <a:t>Powerpoint </a:t>
              </a:r>
              <a:br>
                <a:rPr lang="en-US" altLang="ko-KR" sz="533">
                  <a:solidFill>
                    <a:srgbClr val="000000"/>
                  </a:solidFill>
                </a:rPr>
              </a:br>
              <a:r>
                <a:rPr lang="en-US" altLang="ko-KR" sz="533">
                  <a:solidFill>
                    <a:srgbClr val="000000"/>
                  </a:solidFill>
                </a:rPr>
                <a:t>is a complete presentation graphic package. </a:t>
              </a:r>
            </a:p>
          </p:txBody>
        </p:sp>
      </p:grpSp>
      <p:grpSp>
        <p:nvGrpSpPr>
          <p:cNvPr id="2" name="组合 1"/>
          <p:cNvGrpSpPr/>
          <p:nvPr/>
        </p:nvGrpSpPr>
        <p:grpSpPr>
          <a:xfrm>
            <a:off x="5510000" y="1442915"/>
            <a:ext cx="4589776" cy="563232"/>
            <a:chOff x="4132500" y="1082186"/>
            <a:chExt cx="3442332" cy="422424"/>
          </a:xfrm>
        </p:grpSpPr>
        <p:sp>
          <p:nvSpPr>
            <p:cNvPr id="5" name="Freeform: Shape 62"/>
            <p:cNvSpPr/>
            <p:nvPr/>
          </p:nvSpPr>
          <p:spPr bwMode="auto">
            <a:xfrm>
              <a:off x="4132500" y="1177263"/>
              <a:ext cx="293938" cy="232271"/>
            </a:xfrm>
            <a:custGeom>
              <a:avLst/>
              <a:gdLst>
                <a:gd name="T0" fmla="*/ 352 w 380"/>
                <a:gd name="T1" fmla="*/ 228 h 302"/>
                <a:gd name="T2" fmla="*/ 378 w 380"/>
                <a:gd name="T3" fmla="*/ 178 h 302"/>
                <a:gd name="T4" fmla="*/ 378 w 380"/>
                <a:gd name="T5" fmla="*/ 140 h 302"/>
                <a:gd name="T6" fmla="*/ 348 w 380"/>
                <a:gd name="T7" fmla="*/ 90 h 302"/>
                <a:gd name="T8" fmla="*/ 292 w 380"/>
                <a:gd name="T9" fmla="*/ 56 h 302"/>
                <a:gd name="T10" fmla="*/ 258 w 380"/>
                <a:gd name="T11" fmla="*/ 38 h 302"/>
                <a:gd name="T12" fmla="*/ 218 w 380"/>
                <a:gd name="T13" fmla="*/ 14 h 302"/>
                <a:gd name="T14" fmla="*/ 168 w 380"/>
                <a:gd name="T15" fmla="*/ 2 h 302"/>
                <a:gd name="T16" fmla="*/ 120 w 380"/>
                <a:gd name="T17" fmla="*/ 4 h 302"/>
                <a:gd name="T18" fmla="*/ 44 w 380"/>
                <a:gd name="T19" fmla="*/ 34 h 302"/>
                <a:gd name="T20" fmla="*/ 12 w 380"/>
                <a:gd name="T21" fmla="*/ 70 h 302"/>
                <a:gd name="T22" fmla="*/ 2 w 380"/>
                <a:gd name="T23" fmla="*/ 102 h 302"/>
                <a:gd name="T24" fmla="*/ 2 w 380"/>
                <a:gd name="T25" fmla="*/ 132 h 302"/>
                <a:gd name="T26" fmla="*/ 30 w 380"/>
                <a:gd name="T27" fmla="*/ 182 h 302"/>
                <a:gd name="T28" fmla="*/ 8 w 380"/>
                <a:gd name="T29" fmla="*/ 242 h 302"/>
                <a:gd name="T30" fmla="*/ 8 w 380"/>
                <a:gd name="T31" fmla="*/ 248 h 302"/>
                <a:gd name="T32" fmla="*/ 12 w 380"/>
                <a:gd name="T33" fmla="*/ 248 h 302"/>
                <a:gd name="T34" fmla="*/ 104 w 380"/>
                <a:gd name="T35" fmla="*/ 222 h 302"/>
                <a:gd name="T36" fmla="*/ 142 w 380"/>
                <a:gd name="T37" fmla="*/ 252 h 302"/>
                <a:gd name="T38" fmla="*/ 192 w 380"/>
                <a:gd name="T39" fmla="*/ 272 h 302"/>
                <a:gd name="T40" fmla="*/ 230 w 380"/>
                <a:gd name="T41" fmla="*/ 276 h 302"/>
                <a:gd name="T42" fmla="*/ 376 w 380"/>
                <a:gd name="T43" fmla="*/ 302 h 302"/>
                <a:gd name="T44" fmla="*/ 376 w 380"/>
                <a:gd name="T45" fmla="*/ 302 h 302"/>
                <a:gd name="T46" fmla="*/ 380 w 380"/>
                <a:gd name="T47" fmla="*/ 296 h 302"/>
                <a:gd name="T48" fmla="*/ 274 w 380"/>
                <a:gd name="T49" fmla="*/ 252 h 302"/>
                <a:gd name="T50" fmla="*/ 250 w 380"/>
                <a:gd name="T51" fmla="*/ 256 h 302"/>
                <a:gd name="T52" fmla="*/ 204 w 380"/>
                <a:gd name="T53" fmla="*/ 256 h 302"/>
                <a:gd name="T54" fmla="*/ 138 w 380"/>
                <a:gd name="T55" fmla="*/ 228 h 302"/>
                <a:gd name="T56" fmla="*/ 106 w 380"/>
                <a:gd name="T57" fmla="*/ 190 h 302"/>
                <a:gd name="T58" fmla="*/ 100 w 380"/>
                <a:gd name="T59" fmla="*/ 160 h 302"/>
                <a:gd name="T60" fmla="*/ 102 w 380"/>
                <a:gd name="T61" fmla="*/ 140 h 302"/>
                <a:gd name="T62" fmla="*/ 122 w 380"/>
                <a:gd name="T63" fmla="*/ 106 h 302"/>
                <a:gd name="T64" fmla="*/ 180 w 380"/>
                <a:gd name="T65" fmla="*/ 70 h 302"/>
                <a:gd name="T66" fmla="*/ 230 w 380"/>
                <a:gd name="T67" fmla="*/ 62 h 302"/>
                <a:gd name="T68" fmla="*/ 304 w 380"/>
                <a:gd name="T69" fmla="*/ 80 h 302"/>
                <a:gd name="T70" fmla="*/ 352 w 380"/>
                <a:gd name="T71" fmla="*/ 122 h 302"/>
                <a:gd name="T72" fmla="*/ 360 w 380"/>
                <a:gd name="T73" fmla="*/ 150 h 302"/>
                <a:gd name="T74" fmla="*/ 360 w 380"/>
                <a:gd name="T75" fmla="*/ 176 h 302"/>
                <a:gd name="T76" fmla="*/ 336 w 380"/>
                <a:gd name="T77" fmla="*/ 218 h 302"/>
                <a:gd name="T78" fmla="*/ 350 w 380"/>
                <a:gd name="T79" fmla="*/ 274 h 302"/>
                <a:gd name="T80" fmla="*/ 230 w 380"/>
                <a:gd name="T81" fmla="*/ 144 h 302"/>
                <a:gd name="T82" fmla="*/ 248 w 380"/>
                <a:gd name="T83" fmla="*/ 156 h 302"/>
                <a:gd name="T84" fmla="*/ 248 w 380"/>
                <a:gd name="T85" fmla="*/ 170 h 302"/>
                <a:gd name="T86" fmla="*/ 230 w 380"/>
                <a:gd name="T87" fmla="*/ 182 h 302"/>
                <a:gd name="T88" fmla="*/ 216 w 380"/>
                <a:gd name="T89" fmla="*/ 176 h 302"/>
                <a:gd name="T90" fmla="*/ 212 w 380"/>
                <a:gd name="T91" fmla="*/ 162 h 302"/>
                <a:gd name="T92" fmla="*/ 222 w 380"/>
                <a:gd name="T93" fmla="*/ 146 h 302"/>
                <a:gd name="T94" fmla="*/ 168 w 380"/>
                <a:gd name="T95" fmla="*/ 144 h 302"/>
                <a:gd name="T96" fmla="*/ 180 w 380"/>
                <a:gd name="T97" fmla="*/ 150 h 302"/>
                <a:gd name="T98" fmla="*/ 186 w 380"/>
                <a:gd name="T99" fmla="*/ 162 h 302"/>
                <a:gd name="T100" fmla="*/ 174 w 380"/>
                <a:gd name="T101" fmla="*/ 180 h 302"/>
                <a:gd name="T102" fmla="*/ 160 w 380"/>
                <a:gd name="T103" fmla="*/ 180 h 302"/>
                <a:gd name="T104" fmla="*/ 148 w 380"/>
                <a:gd name="T105" fmla="*/ 162 h 302"/>
                <a:gd name="T106" fmla="*/ 154 w 380"/>
                <a:gd name="T107" fmla="*/ 150 h 302"/>
                <a:gd name="T108" fmla="*/ 168 w 380"/>
                <a:gd name="T109" fmla="*/ 144 h 302"/>
                <a:gd name="T110" fmla="*/ 306 w 380"/>
                <a:gd name="T111" fmla="*/ 146 h 302"/>
                <a:gd name="T112" fmla="*/ 318 w 380"/>
                <a:gd name="T113" fmla="*/ 162 h 302"/>
                <a:gd name="T114" fmla="*/ 312 w 380"/>
                <a:gd name="T115" fmla="*/ 176 h 302"/>
                <a:gd name="T116" fmla="*/ 300 w 380"/>
                <a:gd name="T117" fmla="*/ 182 h 302"/>
                <a:gd name="T118" fmla="*/ 282 w 380"/>
                <a:gd name="T119" fmla="*/ 170 h 302"/>
                <a:gd name="T120" fmla="*/ 282 w 380"/>
                <a:gd name="T121" fmla="*/ 156 h 302"/>
                <a:gd name="T122" fmla="*/ 300 w 380"/>
                <a:gd name="T123" fmla="*/ 144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0" h="302">
                  <a:moveTo>
                    <a:pt x="380" y="296"/>
                  </a:moveTo>
                  <a:lnTo>
                    <a:pt x="352" y="228"/>
                  </a:lnTo>
                  <a:lnTo>
                    <a:pt x="352" y="228"/>
                  </a:lnTo>
                  <a:lnTo>
                    <a:pt x="364" y="212"/>
                  </a:lnTo>
                  <a:lnTo>
                    <a:pt x="372" y="196"/>
                  </a:lnTo>
                  <a:lnTo>
                    <a:pt x="378" y="178"/>
                  </a:lnTo>
                  <a:lnTo>
                    <a:pt x="380" y="160"/>
                  </a:lnTo>
                  <a:lnTo>
                    <a:pt x="380" y="160"/>
                  </a:lnTo>
                  <a:lnTo>
                    <a:pt x="378" y="140"/>
                  </a:lnTo>
                  <a:lnTo>
                    <a:pt x="372" y="122"/>
                  </a:lnTo>
                  <a:lnTo>
                    <a:pt x="362" y="106"/>
                  </a:lnTo>
                  <a:lnTo>
                    <a:pt x="348" y="90"/>
                  </a:lnTo>
                  <a:lnTo>
                    <a:pt x="332" y="76"/>
                  </a:lnTo>
                  <a:lnTo>
                    <a:pt x="314" y="64"/>
                  </a:lnTo>
                  <a:lnTo>
                    <a:pt x="292" y="56"/>
                  </a:lnTo>
                  <a:lnTo>
                    <a:pt x="270" y="48"/>
                  </a:lnTo>
                  <a:lnTo>
                    <a:pt x="270" y="48"/>
                  </a:lnTo>
                  <a:lnTo>
                    <a:pt x="258" y="38"/>
                  </a:lnTo>
                  <a:lnTo>
                    <a:pt x="246" y="30"/>
                  </a:lnTo>
                  <a:lnTo>
                    <a:pt x="232" y="20"/>
                  </a:lnTo>
                  <a:lnTo>
                    <a:pt x="218" y="14"/>
                  </a:lnTo>
                  <a:lnTo>
                    <a:pt x="202" y="8"/>
                  </a:lnTo>
                  <a:lnTo>
                    <a:pt x="184" y="4"/>
                  </a:lnTo>
                  <a:lnTo>
                    <a:pt x="168" y="2"/>
                  </a:lnTo>
                  <a:lnTo>
                    <a:pt x="148" y="0"/>
                  </a:lnTo>
                  <a:lnTo>
                    <a:pt x="148" y="0"/>
                  </a:lnTo>
                  <a:lnTo>
                    <a:pt x="120" y="4"/>
                  </a:lnTo>
                  <a:lnTo>
                    <a:pt x="92" y="10"/>
                  </a:lnTo>
                  <a:lnTo>
                    <a:pt x="66" y="20"/>
                  </a:lnTo>
                  <a:lnTo>
                    <a:pt x="44" y="34"/>
                  </a:lnTo>
                  <a:lnTo>
                    <a:pt x="26" y="50"/>
                  </a:lnTo>
                  <a:lnTo>
                    <a:pt x="18" y="60"/>
                  </a:lnTo>
                  <a:lnTo>
                    <a:pt x="12" y="70"/>
                  </a:lnTo>
                  <a:lnTo>
                    <a:pt x="8" y="80"/>
                  </a:lnTo>
                  <a:lnTo>
                    <a:pt x="4" y="92"/>
                  </a:lnTo>
                  <a:lnTo>
                    <a:pt x="2" y="102"/>
                  </a:lnTo>
                  <a:lnTo>
                    <a:pt x="0" y="114"/>
                  </a:lnTo>
                  <a:lnTo>
                    <a:pt x="0" y="114"/>
                  </a:lnTo>
                  <a:lnTo>
                    <a:pt x="2" y="132"/>
                  </a:lnTo>
                  <a:lnTo>
                    <a:pt x="8" y="150"/>
                  </a:lnTo>
                  <a:lnTo>
                    <a:pt x="18" y="166"/>
                  </a:lnTo>
                  <a:lnTo>
                    <a:pt x="30" y="182"/>
                  </a:lnTo>
                  <a:lnTo>
                    <a:pt x="32" y="184"/>
                  </a:lnTo>
                  <a:lnTo>
                    <a:pt x="8" y="242"/>
                  </a:lnTo>
                  <a:lnTo>
                    <a:pt x="8" y="242"/>
                  </a:lnTo>
                  <a:lnTo>
                    <a:pt x="8" y="246"/>
                  </a:lnTo>
                  <a:lnTo>
                    <a:pt x="8" y="248"/>
                  </a:lnTo>
                  <a:lnTo>
                    <a:pt x="8" y="248"/>
                  </a:lnTo>
                  <a:lnTo>
                    <a:pt x="12" y="248"/>
                  </a:lnTo>
                  <a:lnTo>
                    <a:pt x="12" y="248"/>
                  </a:lnTo>
                  <a:lnTo>
                    <a:pt x="12" y="248"/>
                  </a:lnTo>
                  <a:lnTo>
                    <a:pt x="102" y="220"/>
                  </a:lnTo>
                  <a:lnTo>
                    <a:pt x="104" y="222"/>
                  </a:lnTo>
                  <a:lnTo>
                    <a:pt x="104" y="222"/>
                  </a:lnTo>
                  <a:lnTo>
                    <a:pt x="114" y="232"/>
                  </a:lnTo>
                  <a:lnTo>
                    <a:pt x="128" y="244"/>
                  </a:lnTo>
                  <a:lnTo>
                    <a:pt x="142" y="252"/>
                  </a:lnTo>
                  <a:lnTo>
                    <a:pt x="158" y="260"/>
                  </a:lnTo>
                  <a:lnTo>
                    <a:pt x="174" y="268"/>
                  </a:lnTo>
                  <a:lnTo>
                    <a:pt x="192" y="272"/>
                  </a:lnTo>
                  <a:lnTo>
                    <a:pt x="210" y="274"/>
                  </a:lnTo>
                  <a:lnTo>
                    <a:pt x="230" y="276"/>
                  </a:lnTo>
                  <a:lnTo>
                    <a:pt x="230" y="276"/>
                  </a:lnTo>
                  <a:lnTo>
                    <a:pt x="252" y="274"/>
                  </a:lnTo>
                  <a:lnTo>
                    <a:pt x="274" y="272"/>
                  </a:lnTo>
                  <a:lnTo>
                    <a:pt x="376" y="302"/>
                  </a:lnTo>
                  <a:lnTo>
                    <a:pt x="376" y="302"/>
                  </a:lnTo>
                  <a:lnTo>
                    <a:pt x="376" y="302"/>
                  </a:lnTo>
                  <a:lnTo>
                    <a:pt x="376" y="302"/>
                  </a:lnTo>
                  <a:lnTo>
                    <a:pt x="380" y="300"/>
                  </a:lnTo>
                  <a:lnTo>
                    <a:pt x="380" y="300"/>
                  </a:lnTo>
                  <a:lnTo>
                    <a:pt x="380" y="296"/>
                  </a:lnTo>
                  <a:lnTo>
                    <a:pt x="380" y="296"/>
                  </a:lnTo>
                  <a:close/>
                  <a:moveTo>
                    <a:pt x="278" y="254"/>
                  </a:moveTo>
                  <a:lnTo>
                    <a:pt x="274" y="252"/>
                  </a:lnTo>
                  <a:lnTo>
                    <a:pt x="270" y="252"/>
                  </a:lnTo>
                  <a:lnTo>
                    <a:pt x="270" y="252"/>
                  </a:lnTo>
                  <a:lnTo>
                    <a:pt x="250" y="256"/>
                  </a:lnTo>
                  <a:lnTo>
                    <a:pt x="230" y="258"/>
                  </a:lnTo>
                  <a:lnTo>
                    <a:pt x="230" y="258"/>
                  </a:lnTo>
                  <a:lnTo>
                    <a:pt x="204" y="256"/>
                  </a:lnTo>
                  <a:lnTo>
                    <a:pt x="180" y="250"/>
                  </a:lnTo>
                  <a:lnTo>
                    <a:pt x="158" y="240"/>
                  </a:lnTo>
                  <a:lnTo>
                    <a:pt x="138" y="228"/>
                  </a:lnTo>
                  <a:lnTo>
                    <a:pt x="122" y="214"/>
                  </a:lnTo>
                  <a:lnTo>
                    <a:pt x="110" y="198"/>
                  </a:lnTo>
                  <a:lnTo>
                    <a:pt x="106" y="190"/>
                  </a:lnTo>
                  <a:lnTo>
                    <a:pt x="102" y="180"/>
                  </a:lnTo>
                  <a:lnTo>
                    <a:pt x="100" y="170"/>
                  </a:lnTo>
                  <a:lnTo>
                    <a:pt x="100" y="160"/>
                  </a:lnTo>
                  <a:lnTo>
                    <a:pt x="100" y="160"/>
                  </a:lnTo>
                  <a:lnTo>
                    <a:pt x="100" y="150"/>
                  </a:lnTo>
                  <a:lnTo>
                    <a:pt x="102" y="140"/>
                  </a:lnTo>
                  <a:lnTo>
                    <a:pt x="106" y="132"/>
                  </a:lnTo>
                  <a:lnTo>
                    <a:pt x="110" y="122"/>
                  </a:lnTo>
                  <a:lnTo>
                    <a:pt x="122" y="106"/>
                  </a:lnTo>
                  <a:lnTo>
                    <a:pt x="138" y="92"/>
                  </a:lnTo>
                  <a:lnTo>
                    <a:pt x="158" y="80"/>
                  </a:lnTo>
                  <a:lnTo>
                    <a:pt x="180" y="70"/>
                  </a:lnTo>
                  <a:lnTo>
                    <a:pt x="204" y="64"/>
                  </a:lnTo>
                  <a:lnTo>
                    <a:pt x="230" y="62"/>
                  </a:lnTo>
                  <a:lnTo>
                    <a:pt x="230" y="62"/>
                  </a:lnTo>
                  <a:lnTo>
                    <a:pt x="256" y="64"/>
                  </a:lnTo>
                  <a:lnTo>
                    <a:pt x="282" y="70"/>
                  </a:lnTo>
                  <a:lnTo>
                    <a:pt x="304" y="80"/>
                  </a:lnTo>
                  <a:lnTo>
                    <a:pt x="324" y="92"/>
                  </a:lnTo>
                  <a:lnTo>
                    <a:pt x="340" y="106"/>
                  </a:lnTo>
                  <a:lnTo>
                    <a:pt x="352" y="122"/>
                  </a:lnTo>
                  <a:lnTo>
                    <a:pt x="356" y="132"/>
                  </a:lnTo>
                  <a:lnTo>
                    <a:pt x="358" y="140"/>
                  </a:lnTo>
                  <a:lnTo>
                    <a:pt x="360" y="150"/>
                  </a:lnTo>
                  <a:lnTo>
                    <a:pt x="362" y="160"/>
                  </a:lnTo>
                  <a:lnTo>
                    <a:pt x="362" y="160"/>
                  </a:lnTo>
                  <a:lnTo>
                    <a:pt x="360" y="176"/>
                  </a:lnTo>
                  <a:lnTo>
                    <a:pt x="354" y="190"/>
                  </a:lnTo>
                  <a:lnTo>
                    <a:pt x="348" y="204"/>
                  </a:lnTo>
                  <a:lnTo>
                    <a:pt x="336" y="218"/>
                  </a:lnTo>
                  <a:lnTo>
                    <a:pt x="330" y="224"/>
                  </a:lnTo>
                  <a:lnTo>
                    <a:pt x="334" y="234"/>
                  </a:lnTo>
                  <a:lnTo>
                    <a:pt x="350" y="274"/>
                  </a:lnTo>
                  <a:lnTo>
                    <a:pt x="278" y="254"/>
                  </a:lnTo>
                  <a:close/>
                  <a:moveTo>
                    <a:pt x="230" y="144"/>
                  </a:moveTo>
                  <a:lnTo>
                    <a:pt x="230" y="144"/>
                  </a:lnTo>
                  <a:lnTo>
                    <a:pt x="238" y="146"/>
                  </a:lnTo>
                  <a:lnTo>
                    <a:pt x="244" y="150"/>
                  </a:lnTo>
                  <a:lnTo>
                    <a:pt x="248" y="156"/>
                  </a:lnTo>
                  <a:lnTo>
                    <a:pt x="248" y="162"/>
                  </a:lnTo>
                  <a:lnTo>
                    <a:pt x="248" y="162"/>
                  </a:lnTo>
                  <a:lnTo>
                    <a:pt x="248" y="170"/>
                  </a:lnTo>
                  <a:lnTo>
                    <a:pt x="244" y="176"/>
                  </a:lnTo>
                  <a:lnTo>
                    <a:pt x="238" y="180"/>
                  </a:lnTo>
                  <a:lnTo>
                    <a:pt x="230" y="182"/>
                  </a:lnTo>
                  <a:lnTo>
                    <a:pt x="230" y="182"/>
                  </a:lnTo>
                  <a:lnTo>
                    <a:pt x="222" y="180"/>
                  </a:lnTo>
                  <a:lnTo>
                    <a:pt x="216" y="176"/>
                  </a:lnTo>
                  <a:lnTo>
                    <a:pt x="212" y="170"/>
                  </a:lnTo>
                  <a:lnTo>
                    <a:pt x="212" y="162"/>
                  </a:lnTo>
                  <a:lnTo>
                    <a:pt x="212" y="162"/>
                  </a:lnTo>
                  <a:lnTo>
                    <a:pt x="212" y="156"/>
                  </a:lnTo>
                  <a:lnTo>
                    <a:pt x="216" y="150"/>
                  </a:lnTo>
                  <a:lnTo>
                    <a:pt x="222" y="146"/>
                  </a:lnTo>
                  <a:lnTo>
                    <a:pt x="230" y="144"/>
                  </a:lnTo>
                  <a:lnTo>
                    <a:pt x="230" y="144"/>
                  </a:lnTo>
                  <a:close/>
                  <a:moveTo>
                    <a:pt x="168" y="144"/>
                  </a:moveTo>
                  <a:lnTo>
                    <a:pt x="168" y="144"/>
                  </a:lnTo>
                  <a:lnTo>
                    <a:pt x="174" y="146"/>
                  </a:lnTo>
                  <a:lnTo>
                    <a:pt x="180" y="150"/>
                  </a:lnTo>
                  <a:lnTo>
                    <a:pt x="184" y="156"/>
                  </a:lnTo>
                  <a:lnTo>
                    <a:pt x="186" y="162"/>
                  </a:lnTo>
                  <a:lnTo>
                    <a:pt x="186" y="162"/>
                  </a:lnTo>
                  <a:lnTo>
                    <a:pt x="184" y="170"/>
                  </a:lnTo>
                  <a:lnTo>
                    <a:pt x="180" y="176"/>
                  </a:lnTo>
                  <a:lnTo>
                    <a:pt x="174" y="180"/>
                  </a:lnTo>
                  <a:lnTo>
                    <a:pt x="168" y="182"/>
                  </a:lnTo>
                  <a:lnTo>
                    <a:pt x="168" y="182"/>
                  </a:lnTo>
                  <a:lnTo>
                    <a:pt x="160" y="180"/>
                  </a:lnTo>
                  <a:lnTo>
                    <a:pt x="154" y="176"/>
                  </a:lnTo>
                  <a:lnTo>
                    <a:pt x="150" y="170"/>
                  </a:lnTo>
                  <a:lnTo>
                    <a:pt x="148" y="162"/>
                  </a:lnTo>
                  <a:lnTo>
                    <a:pt x="148" y="162"/>
                  </a:lnTo>
                  <a:lnTo>
                    <a:pt x="150" y="156"/>
                  </a:lnTo>
                  <a:lnTo>
                    <a:pt x="154" y="150"/>
                  </a:lnTo>
                  <a:lnTo>
                    <a:pt x="160" y="146"/>
                  </a:lnTo>
                  <a:lnTo>
                    <a:pt x="168" y="144"/>
                  </a:lnTo>
                  <a:lnTo>
                    <a:pt x="168" y="144"/>
                  </a:lnTo>
                  <a:close/>
                  <a:moveTo>
                    <a:pt x="300" y="144"/>
                  </a:moveTo>
                  <a:lnTo>
                    <a:pt x="300" y="144"/>
                  </a:lnTo>
                  <a:lnTo>
                    <a:pt x="306" y="146"/>
                  </a:lnTo>
                  <a:lnTo>
                    <a:pt x="312" y="150"/>
                  </a:lnTo>
                  <a:lnTo>
                    <a:pt x="316" y="156"/>
                  </a:lnTo>
                  <a:lnTo>
                    <a:pt x="318" y="162"/>
                  </a:lnTo>
                  <a:lnTo>
                    <a:pt x="318" y="162"/>
                  </a:lnTo>
                  <a:lnTo>
                    <a:pt x="316" y="170"/>
                  </a:lnTo>
                  <a:lnTo>
                    <a:pt x="312" y="176"/>
                  </a:lnTo>
                  <a:lnTo>
                    <a:pt x="306" y="180"/>
                  </a:lnTo>
                  <a:lnTo>
                    <a:pt x="300" y="182"/>
                  </a:lnTo>
                  <a:lnTo>
                    <a:pt x="300" y="182"/>
                  </a:lnTo>
                  <a:lnTo>
                    <a:pt x="292" y="180"/>
                  </a:lnTo>
                  <a:lnTo>
                    <a:pt x="286" y="176"/>
                  </a:lnTo>
                  <a:lnTo>
                    <a:pt x="282" y="170"/>
                  </a:lnTo>
                  <a:lnTo>
                    <a:pt x="280" y="162"/>
                  </a:lnTo>
                  <a:lnTo>
                    <a:pt x="280" y="162"/>
                  </a:lnTo>
                  <a:lnTo>
                    <a:pt x="282" y="156"/>
                  </a:lnTo>
                  <a:lnTo>
                    <a:pt x="286" y="150"/>
                  </a:lnTo>
                  <a:lnTo>
                    <a:pt x="292" y="146"/>
                  </a:lnTo>
                  <a:lnTo>
                    <a:pt x="300" y="144"/>
                  </a:lnTo>
                  <a:lnTo>
                    <a:pt x="300" y="144"/>
                  </a:lnTo>
                  <a:close/>
                </a:path>
              </a:pathLst>
            </a:custGeom>
            <a:solidFill>
              <a:schemeClr val="accent1"/>
            </a:solidFill>
            <a:ln>
              <a:noFill/>
            </a:ln>
          </p:spPr>
          <p:txBody>
            <a:bodyPr anchor="ctr"/>
            <a:lstStyle/>
            <a:p>
              <a:pPr algn="ctr"/>
              <a:endParaRPr sz="2400">
                <a:solidFill>
                  <a:srgbClr val="000000"/>
                </a:solidFill>
              </a:endParaRPr>
            </a:p>
          </p:txBody>
        </p:sp>
        <p:grpSp>
          <p:nvGrpSpPr>
            <p:cNvPr id="6" name="Group 63"/>
            <p:cNvGrpSpPr/>
            <p:nvPr/>
          </p:nvGrpSpPr>
          <p:grpSpPr>
            <a:xfrm>
              <a:off x="4400750" y="1082186"/>
              <a:ext cx="3174082" cy="422424"/>
              <a:chOff x="6444107" y="1469392"/>
              <a:chExt cx="4232109" cy="563232"/>
            </a:xfrm>
          </p:grpSpPr>
          <p:sp>
            <p:nvSpPr>
              <p:cNvPr id="25" name="TextBox 74"/>
              <p:cNvSpPr txBox="1"/>
              <p:nvPr/>
            </p:nvSpPr>
            <p:spPr>
              <a:xfrm>
                <a:off x="6444107" y="1469392"/>
                <a:ext cx="4232109" cy="242864"/>
              </a:xfrm>
              <a:prstGeom prst="rect">
                <a:avLst/>
              </a:prstGeom>
              <a:noFill/>
            </p:spPr>
            <p:txBody>
              <a:bodyPr wrap="none" lIns="480000" tIns="0" rIns="0" bIns="0" anchor="b" anchorCtr="0">
                <a:normAutofit fontScale="85000" lnSpcReduction="20000"/>
              </a:bodyPr>
              <a:lstStyle/>
              <a:p>
                <a:r>
                  <a:rPr lang="zh-CN" altLang="en-US" sz="2133" b="1" dirty="0">
                    <a:solidFill>
                      <a:srgbClr val="A4BBC9">
                        <a:lumMod val="100000"/>
                      </a:srgbClr>
                    </a:solidFill>
                  </a:rPr>
                  <a:t>标题文本预设</a:t>
                </a:r>
              </a:p>
            </p:txBody>
          </p:sp>
          <p:sp>
            <p:nvSpPr>
              <p:cNvPr id="26" name="TextBox 75"/>
              <p:cNvSpPr txBox="1"/>
              <p:nvPr/>
            </p:nvSpPr>
            <p:spPr>
              <a:xfrm>
                <a:off x="6444107" y="1712256"/>
                <a:ext cx="4232109" cy="320368"/>
              </a:xfrm>
              <a:prstGeom prst="rect">
                <a:avLst/>
              </a:prstGeom>
            </p:spPr>
            <p:txBody>
              <a:bodyPr vert="horz" wrap="square" lIns="480000" tIns="0" rIns="0" bIns="0" anchor="ctr" anchorCtr="0">
                <a:normAutofit fontScale="85000" lnSpcReduction="10000"/>
              </a:bodyPr>
              <a:lstStyle/>
              <a:p>
                <a:pPr>
                  <a:lnSpc>
                    <a:spcPct val="120000"/>
                  </a:lnSpc>
                </a:pPr>
                <a:r>
                  <a:rPr lang="zh-CN" altLang="en-US" sz="1400">
                    <a:solidFill>
                      <a:srgbClr val="000000">
                        <a:lumMod val="100000"/>
                      </a:srgbClr>
                    </a:solidFill>
                  </a:rPr>
                  <a:t>此部分内容作为文字排版占位显示 （建议使用主题字体）</a:t>
                </a:r>
              </a:p>
            </p:txBody>
          </p:sp>
        </p:grpSp>
      </p:grpSp>
      <p:grpSp>
        <p:nvGrpSpPr>
          <p:cNvPr id="69" name="组合 68"/>
          <p:cNvGrpSpPr/>
          <p:nvPr/>
        </p:nvGrpSpPr>
        <p:grpSpPr>
          <a:xfrm>
            <a:off x="5541819" y="2334499"/>
            <a:ext cx="4557957" cy="563232"/>
            <a:chOff x="4156364" y="1750874"/>
            <a:chExt cx="3418468" cy="422424"/>
          </a:xfrm>
        </p:grpSpPr>
        <p:sp>
          <p:nvSpPr>
            <p:cNvPr id="7" name="Freeform: Shape 64"/>
            <p:cNvSpPr/>
            <p:nvPr/>
          </p:nvSpPr>
          <p:spPr bwMode="auto">
            <a:xfrm>
              <a:off x="4156364" y="1817272"/>
              <a:ext cx="246209" cy="289628"/>
            </a:xfrm>
            <a:custGeom>
              <a:avLst/>
              <a:gdLst>
                <a:gd name="T0" fmla="*/ 122 w 284"/>
                <a:gd name="T1" fmla="*/ 82 h 336"/>
                <a:gd name="T2" fmla="*/ 96 w 284"/>
                <a:gd name="T3" fmla="*/ 96 h 336"/>
                <a:gd name="T4" fmla="*/ 84 w 284"/>
                <a:gd name="T5" fmla="*/ 112 h 336"/>
                <a:gd name="T6" fmla="*/ 80 w 284"/>
                <a:gd name="T7" fmla="*/ 132 h 336"/>
                <a:gd name="T8" fmla="*/ 72 w 284"/>
                <a:gd name="T9" fmla="*/ 144 h 336"/>
                <a:gd name="T10" fmla="*/ 62 w 284"/>
                <a:gd name="T11" fmla="*/ 144 h 336"/>
                <a:gd name="T12" fmla="*/ 54 w 284"/>
                <a:gd name="T13" fmla="*/ 132 h 336"/>
                <a:gd name="T14" fmla="*/ 60 w 284"/>
                <a:gd name="T15" fmla="*/ 100 h 336"/>
                <a:gd name="T16" fmla="*/ 76 w 284"/>
                <a:gd name="T17" fmla="*/ 76 h 336"/>
                <a:gd name="T18" fmla="*/ 116 w 284"/>
                <a:gd name="T19" fmla="*/ 56 h 336"/>
                <a:gd name="T20" fmla="*/ 136 w 284"/>
                <a:gd name="T21" fmla="*/ 54 h 336"/>
                <a:gd name="T22" fmla="*/ 144 w 284"/>
                <a:gd name="T23" fmla="*/ 66 h 336"/>
                <a:gd name="T24" fmla="*/ 142 w 284"/>
                <a:gd name="T25" fmla="*/ 76 h 336"/>
                <a:gd name="T26" fmla="*/ 132 w 284"/>
                <a:gd name="T27" fmla="*/ 80 h 336"/>
                <a:gd name="T28" fmla="*/ 136 w 284"/>
                <a:gd name="T29" fmla="*/ 26 h 336"/>
                <a:gd name="T30" fmla="*/ 144 w 284"/>
                <a:gd name="T31" fmla="*/ 12 h 336"/>
                <a:gd name="T32" fmla="*/ 142 w 284"/>
                <a:gd name="T33" fmla="*/ 4 h 336"/>
                <a:gd name="T34" fmla="*/ 132 w 284"/>
                <a:gd name="T35" fmla="*/ 0 h 336"/>
                <a:gd name="T36" fmla="*/ 92 w 284"/>
                <a:gd name="T37" fmla="*/ 6 h 336"/>
                <a:gd name="T38" fmla="*/ 58 w 284"/>
                <a:gd name="T39" fmla="*/ 22 h 336"/>
                <a:gd name="T40" fmla="*/ 38 w 284"/>
                <a:gd name="T41" fmla="*/ 38 h 336"/>
                <a:gd name="T42" fmla="*/ 16 w 284"/>
                <a:gd name="T43" fmla="*/ 68 h 336"/>
                <a:gd name="T44" fmla="*/ 2 w 284"/>
                <a:gd name="T45" fmla="*/ 104 h 336"/>
                <a:gd name="T46" fmla="*/ 0 w 284"/>
                <a:gd name="T47" fmla="*/ 132 h 336"/>
                <a:gd name="T48" fmla="*/ 8 w 284"/>
                <a:gd name="T49" fmla="*/ 144 h 336"/>
                <a:gd name="T50" fmla="*/ 18 w 284"/>
                <a:gd name="T51" fmla="*/ 144 h 336"/>
                <a:gd name="T52" fmla="*/ 26 w 284"/>
                <a:gd name="T53" fmla="*/ 132 h 336"/>
                <a:gd name="T54" fmla="*/ 34 w 284"/>
                <a:gd name="T55" fmla="*/ 90 h 336"/>
                <a:gd name="T56" fmla="*/ 58 w 284"/>
                <a:gd name="T57" fmla="*/ 56 h 336"/>
                <a:gd name="T58" fmla="*/ 110 w 284"/>
                <a:gd name="T59" fmla="*/ 28 h 336"/>
                <a:gd name="T60" fmla="*/ 30 w 284"/>
                <a:gd name="T61" fmla="*/ 224 h 336"/>
                <a:gd name="T62" fmla="*/ 52 w 284"/>
                <a:gd name="T63" fmla="*/ 246 h 336"/>
                <a:gd name="T64" fmla="*/ 92 w 284"/>
                <a:gd name="T65" fmla="*/ 268 h 336"/>
                <a:gd name="T66" fmla="*/ 140 w 284"/>
                <a:gd name="T67" fmla="*/ 276 h 336"/>
                <a:gd name="T68" fmla="*/ 168 w 284"/>
                <a:gd name="T69" fmla="*/ 272 h 336"/>
                <a:gd name="T70" fmla="*/ 208 w 284"/>
                <a:gd name="T71" fmla="*/ 258 h 336"/>
                <a:gd name="T72" fmla="*/ 242 w 284"/>
                <a:gd name="T73" fmla="*/ 234 h 336"/>
                <a:gd name="T74" fmla="*/ 266 w 284"/>
                <a:gd name="T75" fmla="*/ 200 h 336"/>
                <a:gd name="T76" fmla="*/ 280 w 284"/>
                <a:gd name="T77" fmla="*/ 160 h 336"/>
                <a:gd name="T78" fmla="*/ 284 w 284"/>
                <a:gd name="T79" fmla="*/ 132 h 336"/>
                <a:gd name="T80" fmla="*/ 276 w 284"/>
                <a:gd name="T81" fmla="*/ 84 h 336"/>
                <a:gd name="T82" fmla="*/ 254 w 284"/>
                <a:gd name="T83" fmla="*/ 44 h 336"/>
                <a:gd name="T84" fmla="*/ 30 w 284"/>
                <a:gd name="T85" fmla="*/ 224 h 336"/>
                <a:gd name="T86" fmla="*/ 266 w 284"/>
                <a:gd name="T87" fmla="*/ 336 h 336"/>
                <a:gd name="T88" fmla="*/ 248 w 284"/>
                <a:gd name="T89" fmla="*/ 308 h 336"/>
                <a:gd name="T90" fmla="*/ 220 w 284"/>
                <a:gd name="T91" fmla="*/ 290 h 336"/>
                <a:gd name="T92" fmla="*/ 196 w 284"/>
                <a:gd name="T93" fmla="*/ 286 h 336"/>
                <a:gd name="T94" fmla="*/ 164 w 284"/>
                <a:gd name="T95" fmla="*/ 294 h 336"/>
                <a:gd name="T96" fmla="*/ 138 w 284"/>
                <a:gd name="T97" fmla="*/ 316 h 336"/>
                <a:gd name="T98" fmla="*/ 128 w 284"/>
                <a:gd name="T99" fmla="*/ 336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4" h="336">
                  <a:moveTo>
                    <a:pt x="132" y="80"/>
                  </a:moveTo>
                  <a:lnTo>
                    <a:pt x="132" y="80"/>
                  </a:lnTo>
                  <a:lnTo>
                    <a:pt x="122" y="82"/>
                  </a:lnTo>
                  <a:lnTo>
                    <a:pt x="112" y="84"/>
                  </a:lnTo>
                  <a:lnTo>
                    <a:pt x="104" y="88"/>
                  </a:lnTo>
                  <a:lnTo>
                    <a:pt x="96" y="96"/>
                  </a:lnTo>
                  <a:lnTo>
                    <a:pt x="96" y="96"/>
                  </a:lnTo>
                  <a:lnTo>
                    <a:pt x="90" y="102"/>
                  </a:lnTo>
                  <a:lnTo>
                    <a:pt x="84" y="112"/>
                  </a:lnTo>
                  <a:lnTo>
                    <a:pt x="82" y="120"/>
                  </a:lnTo>
                  <a:lnTo>
                    <a:pt x="80" y="132"/>
                  </a:lnTo>
                  <a:lnTo>
                    <a:pt x="80" y="132"/>
                  </a:lnTo>
                  <a:lnTo>
                    <a:pt x="80" y="136"/>
                  </a:lnTo>
                  <a:lnTo>
                    <a:pt x="76" y="140"/>
                  </a:lnTo>
                  <a:lnTo>
                    <a:pt x="72" y="144"/>
                  </a:lnTo>
                  <a:lnTo>
                    <a:pt x="68" y="144"/>
                  </a:lnTo>
                  <a:lnTo>
                    <a:pt x="68" y="144"/>
                  </a:lnTo>
                  <a:lnTo>
                    <a:pt x="62" y="144"/>
                  </a:lnTo>
                  <a:lnTo>
                    <a:pt x="58" y="140"/>
                  </a:lnTo>
                  <a:lnTo>
                    <a:pt x="56" y="136"/>
                  </a:lnTo>
                  <a:lnTo>
                    <a:pt x="54" y="132"/>
                  </a:lnTo>
                  <a:lnTo>
                    <a:pt x="54" y="132"/>
                  </a:lnTo>
                  <a:lnTo>
                    <a:pt x="56" y="116"/>
                  </a:lnTo>
                  <a:lnTo>
                    <a:pt x="60" y="100"/>
                  </a:lnTo>
                  <a:lnTo>
                    <a:pt x="68" y="88"/>
                  </a:lnTo>
                  <a:lnTo>
                    <a:pt x="76" y="76"/>
                  </a:lnTo>
                  <a:lnTo>
                    <a:pt x="76" y="76"/>
                  </a:lnTo>
                  <a:lnTo>
                    <a:pt x="88" y="66"/>
                  </a:lnTo>
                  <a:lnTo>
                    <a:pt x="102" y="60"/>
                  </a:lnTo>
                  <a:lnTo>
                    <a:pt x="116" y="56"/>
                  </a:lnTo>
                  <a:lnTo>
                    <a:pt x="132" y="54"/>
                  </a:lnTo>
                  <a:lnTo>
                    <a:pt x="132" y="54"/>
                  </a:lnTo>
                  <a:lnTo>
                    <a:pt x="136" y="54"/>
                  </a:lnTo>
                  <a:lnTo>
                    <a:pt x="142" y="58"/>
                  </a:lnTo>
                  <a:lnTo>
                    <a:pt x="144" y="62"/>
                  </a:lnTo>
                  <a:lnTo>
                    <a:pt x="144" y="66"/>
                  </a:lnTo>
                  <a:lnTo>
                    <a:pt x="144" y="66"/>
                  </a:lnTo>
                  <a:lnTo>
                    <a:pt x="144" y="72"/>
                  </a:lnTo>
                  <a:lnTo>
                    <a:pt x="142" y="76"/>
                  </a:lnTo>
                  <a:lnTo>
                    <a:pt x="136" y="80"/>
                  </a:lnTo>
                  <a:lnTo>
                    <a:pt x="132" y="80"/>
                  </a:lnTo>
                  <a:lnTo>
                    <a:pt x="132" y="80"/>
                  </a:lnTo>
                  <a:close/>
                  <a:moveTo>
                    <a:pt x="132" y="26"/>
                  </a:moveTo>
                  <a:lnTo>
                    <a:pt x="132" y="26"/>
                  </a:lnTo>
                  <a:lnTo>
                    <a:pt x="136" y="26"/>
                  </a:lnTo>
                  <a:lnTo>
                    <a:pt x="142" y="22"/>
                  </a:lnTo>
                  <a:lnTo>
                    <a:pt x="144" y="18"/>
                  </a:lnTo>
                  <a:lnTo>
                    <a:pt x="144" y="12"/>
                  </a:lnTo>
                  <a:lnTo>
                    <a:pt x="144" y="12"/>
                  </a:lnTo>
                  <a:lnTo>
                    <a:pt x="144" y="8"/>
                  </a:lnTo>
                  <a:lnTo>
                    <a:pt x="142" y="4"/>
                  </a:lnTo>
                  <a:lnTo>
                    <a:pt x="136" y="0"/>
                  </a:lnTo>
                  <a:lnTo>
                    <a:pt x="132" y="0"/>
                  </a:lnTo>
                  <a:lnTo>
                    <a:pt x="132" y="0"/>
                  </a:lnTo>
                  <a:lnTo>
                    <a:pt x="118" y="0"/>
                  </a:lnTo>
                  <a:lnTo>
                    <a:pt x="106" y="2"/>
                  </a:lnTo>
                  <a:lnTo>
                    <a:pt x="92" y="6"/>
                  </a:lnTo>
                  <a:lnTo>
                    <a:pt x="80" y="10"/>
                  </a:lnTo>
                  <a:lnTo>
                    <a:pt x="68" y="16"/>
                  </a:lnTo>
                  <a:lnTo>
                    <a:pt x="58" y="22"/>
                  </a:lnTo>
                  <a:lnTo>
                    <a:pt x="48" y="30"/>
                  </a:lnTo>
                  <a:lnTo>
                    <a:pt x="38" y="38"/>
                  </a:lnTo>
                  <a:lnTo>
                    <a:pt x="38" y="38"/>
                  </a:lnTo>
                  <a:lnTo>
                    <a:pt x="30" y="48"/>
                  </a:lnTo>
                  <a:lnTo>
                    <a:pt x="22" y="58"/>
                  </a:lnTo>
                  <a:lnTo>
                    <a:pt x="16" y="68"/>
                  </a:lnTo>
                  <a:lnTo>
                    <a:pt x="10" y="80"/>
                  </a:lnTo>
                  <a:lnTo>
                    <a:pt x="6" y="92"/>
                  </a:lnTo>
                  <a:lnTo>
                    <a:pt x="2" y="104"/>
                  </a:lnTo>
                  <a:lnTo>
                    <a:pt x="0" y="118"/>
                  </a:lnTo>
                  <a:lnTo>
                    <a:pt x="0" y="132"/>
                  </a:lnTo>
                  <a:lnTo>
                    <a:pt x="0" y="132"/>
                  </a:lnTo>
                  <a:lnTo>
                    <a:pt x="2" y="136"/>
                  </a:lnTo>
                  <a:lnTo>
                    <a:pt x="4" y="140"/>
                  </a:lnTo>
                  <a:lnTo>
                    <a:pt x="8" y="144"/>
                  </a:lnTo>
                  <a:lnTo>
                    <a:pt x="14" y="144"/>
                  </a:lnTo>
                  <a:lnTo>
                    <a:pt x="14" y="144"/>
                  </a:lnTo>
                  <a:lnTo>
                    <a:pt x="18" y="144"/>
                  </a:lnTo>
                  <a:lnTo>
                    <a:pt x="22" y="140"/>
                  </a:lnTo>
                  <a:lnTo>
                    <a:pt x="26" y="136"/>
                  </a:lnTo>
                  <a:lnTo>
                    <a:pt x="26" y="132"/>
                  </a:lnTo>
                  <a:lnTo>
                    <a:pt x="26" y="132"/>
                  </a:lnTo>
                  <a:lnTo>
                    <a:pt x="28" y="110"/>
                  </a:lnTo>
                  <a:lnTo>
                    <a:pt x="34" y="90"/>
                  </a:lnTo>
                  <a:lnTo>
                    <a:pt x="44" y="72"/>
                  </a:lnTo>
                  <a:lnTo>
                    <a:pt x="58" y="56"/>
                  </a:lnTo>
                  <a:lnTo>
                    <a:pt x="58" y="56"/>
                  </a:lnTo>
                  <a:lnTo>
                    <a:pt x="72" y="44"/>
                  </a:lnTo>
                  <a:lnTo>
                    <a:pt x="90" y="34"/>
                  </a:lnTo>
                  <a:lnTo>
                    <a:pt x="110" y="28"/>
                  </a:lnTo>
                  <a:lnTo>
                    <a:pt x="132" y="26"/>
                  </a:lnTo>
                  <a:lnTo>
                    <a:pt x="132" y="26"/>
                  </a:lnTo>
                  <a:close/>
                  <a:moveTo>
                    <a:pt x="30" y="224"/>
                  </a:moveTo>
                  <a:lnTo>
                    <a:pt x="30" y="224"/>
                  </a:lnTo>
                  <a:lnTo>
                    <a:pt x="40" y="236"/>
                  </a:lnTo>
                  <a:lnTo>
                    <a:pt x="52" y="246"/>
                  </a:lnTo>
                  <a:lnTo>
                    <a:pt x="64" y="254"/>
                  </a:lnTo>
                  <a:lnTo>
                    <a:pt x="78" y="262"/>
                  </a:lnTo>
                  <a:lnTo>
                    <a:pt x="92" y="268"/>
                  </a:lnTo>
                  <a:lnTo>
                    <a:pt x="108" y="272"/>
                  </a:lnTo>
                  <a:lnTo>
                    <a:pt x="124" y="274"/>
                  </a:lnTo>
                  <a:lnTo>
                    <a:pt x="140" y="276"/>
                  </a:lnTo>
                  <a:lnTo>
                    <a:pt x="140" y="276"/>
                  </a:lnTo>
                  <a:lnTo>
                    <a:pt x="154" y="274"/>
                  </a:lnTo>
                  <a:lnTo>
                    <a:pt x="168" y="272"/>
                  </a:lnTo>
                  <a:lnTo>
                    <a:pt x="182" y="268"/>
                  </a:lnTo>
                  <a:lnTo>
                    <a:pt x="196" y="264"/>
                  </a:lnTo>
                  <a:lnTo>
                    <a:pt x="208" y="258"/>
                  </a:lnTo>
                  <a:lnTo>
                    <a:pt x="220" y="250"/>
                  </a:lnTo>
                  <a:lnTo>
                    <a:pt x="230" y="242"/>
                  </a:lnTo>
                  <a:lnTo>
                    <a:pt x="242" y="234"/>
                  </a:lnTo>
                  <a:lnTo>
                    <a:pt x="250" y="222"/>
                  </a:lnTo>
                  <a:lnTo>
                    <a:pt x="258" y="212"/>
                  </a:lnTo>
                  <a:lnTo>
                    <a:pt x="266" y="200"/>
                  </a:lnTo>
                  <a:lnTo>
                    <a:pt x="272" y="188"/>
                  </a:lnTo>
                  <a:lnTo>
                    <a:pt x="276" y="174"/>
                  </a:lnTo>
                  <a:lnTo>
                    <a:pt x="280" y="160"/>
                  </a:lnTo>
                  <a:lnTo>
                    <a:pt x="282" y="146"/>
                  </a:lnTo>
                  <a:lnTo>
                    <a:pt x="284" y="132"/>
                  </a:lnTo>
                  <a:lnTo>
                    <a:pt x="284" y="132"/>
                  </a:lnTo>
                  <a:lnTo>
                    <a:pt x="282" y="114"/>
                  </a:lnTo>
                  <a:lnTo>
                    <a:pt x="280" y="100"/>
                  </a:lnTo>
                  <a:lnTo>
                    <a:pt x="276" y="84"/>
                  </a:lnTo>
                  <a:lnTo>
                    <a:pt x="270" y="70"/>
                  </a:lnTo>
                  <a:lnTo>
                    <a:pt x="262" y="56"/>
                  </a:lnTo>
                  <a:lnTo>
                    <a:pt x="254" y="44"/>
                  </a:lnTo>
                  <a:lnTo>
                    <a:pt x="244" y="32"/>
                  </a:lnTo>
                  <a:lnTo>
                    <a:pt x="232" y="22"/>
                  </a:lnTo>
                  <a:lnTo>
                    <a:pt x="30" y="224"/>
                  </a:lnTo>
                  <a:close/>
                  <a:moveTo>
                    <a:pt x="128" y="336"/>
                  </a:moveTo>
                  <a:lnTo>
                    <a:pt x="266" y="336"/>
                  </a:lnTo>
                  <a:lnTo>
                    <a:pt x="266" y="336"/>
                  </a:lnTo>
                  <a:lnTo>
                    <a:pt x="262" y="326"/>
                  </a:lnTo>
                  <a:lnTo>
                    <a:pt x="256" y="316"/>
                  </a:lnTo>
                  <a:lnTo>
                    <a:pt x="248" y="308"/>
                  </a:lnTo>
                  <a:lnTo>
                    <a:pt x="240" y="300"/>
                  </a:lnTo>
                  <a:lnTo>
                    <a:pt x="230" y="294"/>
                  </a:lnTo>
                  <a:lnTo>
                    <a:pt x="220" y="290"/>
                  </a:lnTo>
                  <a:lnTo>
                    <a:pt x="208" y="288"/>
                  </a:lnTo>
                  <a:lnTo>
                    <a:pt x="196" y="286"/>
                  </a:lnTo>
                  <a:lnTo>
                    <a:pt x="196" y="286"/>
                  </a:lnTo>
                  <a:lnTo>
                    <a:pt x="186" y="288"/>
                  </a:lnTo>
                  <a:lnTo>
                    <a:pt x="174" y="290"/>
                  </a:lnTo>
                  <a:lnTo>
                    <a:pt x="164" y="294"/>
                  </a:lnTo>
                  <a:lnTo>
                    <a:pt x="154" y="300"/>
                  </a:lnTo>
                  <a:lnTo>
                    <a:pt x="146" y="308"/>
                  </a:lnTo>
                  <a:lnTo>
                    <a:pt x="138" y="316"/>
                  </a:lnTo>
                  <a:lnTo>
                    <a:pt x="132" y="326"/>
                  </a:lnTo>
                  <a:lnTo>
                    <a:pt x="128" y="336"/>
                  </a:lnTo>
                  <a:lnTo>
                    <a:pt x="128" y="336"/>
                  </a:lnTo>
                  <a:close/>
                </a:path>
              </a:pathLst>
            </a:custGeom>
            <a:solidFill>
              <a:schemeClr val="accent2"/>
            </a:solidFill>
            <a:ln>
              <a:noFill/>
            </a:ln>
          </p:spPr>
          <p:txBody>
            <a:bodyPr anchor="ctr"/>
            <a:lstStyle/>
            <a:p>
              <a:pPr algn="ctr"/>
              <a:endParaRPr sz="2400">
                <a:solidFill>
                  <a:srgbClr val="000000"/>
                </a:solidFill>
              </a:endParaRPr>
            </a:p>
          </p:txBody>
        </p:sp>
        <p:grpSp>
          <p:nvGrpSpPr>
            <p:cNvPr id="8" name="Group 76"/>
            <p:cNvGrpSpPr/>
            <p:nvPr/>
          </p:nvGrpSpPr>
          <p:grpSpPr>
            <a:xfrm>
              <a:off x="4400750" y="1750874"/>
              <a:ext cx="3174082" cy="422424"/>
              <a:chOff x="6444107" y="1469392"/>
              <a:chExt cx="4232109" cy="563232"/>
            </a:xfrm>
          </p:grpSpPr>
          <p:sp>
            <p:nvSpPr>
              <p:cNvPr id="23" name="TextBox 77"/>
              <p:cNvSpPr txBox="1"/>
              <p:nvPr/>
            </p:nvSpPr>
            <p:spPr>
              <a:xfrm>
                <a:off x="6444107" y="1469392"/>
                <a:ext cx="4232109" cy="242864"/>
              </a:xfrm>
              <a:prstGeom prst="rect">
                <a:avLst/>
              </a:prstGeom>
              <a:noFill/>
            </p:spPr>
            <p:txBody>
              <a:bodyPr wrap="none" lIns="480000" tIns="0" rIns="0" bIns="0" anchor="b" anchorCtr="0">
                <a:normAutofit fontScale="85000" lnSpcReduction="20000"/>
              </a:bodyPr>
              <a:lstStyle/>
              <a:p>
                <a:r>
                  <a:rPr lang="zh-CN" altLang="en-US" sz="2133" b="1">
                    <a:solidFill>
                      <a:srgbClr val="A6937B">
                        <a:lumMod val="100000"/>
                      </a:srgbClr>
                    </a:solidFill>
                  </a:rPr>
                  <a:t>标题文本预设</a:t>
                </a:r>
              </a:p>
            </p:txBody>
          </p:sp>
          <p:sp>
            <p:nvSpPr>
              <p:cNvPr id="24" name="TextBox 78"/>
              <p:cNvSpPr txBox="1"/>
              <p:nvPr/>
            </p:nvSpPr>
            <p:spPr>
              <a:xfrm>
                <a:off x="6444107" y="1712256"/>
                <a:ext cx="4232109" cy="320368"/>
              </a:xfrm>
              <a:prstGeom prst="rect">
                <a:avLst/>
              </a:prstGeom>
            </p:spPr>
            <p:txBody>
              <a:bodyPr vert="horz" wrap="square" lIns="480000" tIns="0" rIns="0" bIns="0" anchor="ctr" anchorCtr="0">
                <a:normAutofit fontScale="85000" lnSpcReduction="10000"/>
              </a:bodyPr>
              <a:lstStyle/>
              <a:p>
                <a:pPr>
                  <a:lnSpc>
                    <a:spcPct val="120000"/>
                  </a:lnSpc>
                </a:pPr>
                <a:r>
                  <a:rPr lang="zh-CN" altLang="en-US" sz="1400">
                    <a:solidFill>
                      <a:srgbClr val="000000">
                        <a:lumMod val="100000"/>
                      </a:srgbClr>
                    </a:solidFill>
                  </a:rPr>
                  <a:t>此部分内容作为文字排版占位显示 （建议使用主题字体）</a:t>
                </a:r>
              </a:p>
            </p:txBody>
          </p:sp>
        </p:grpSp>
      </p:grpSp>
      <p:grpSp>
        <p:nvGrpSpPr>
          <p:cNvPr id="70" name="组合 69"/>
          <p:cNvGrpSpPr/>
          <p:nvPr/>
        </p:nvGrpSpPr>
        <p:grpSpPr>
          <a:xfrm>
            <a:off x="5544250" y="3226083"/>
            <a:ext cx="4555527" cy="563232"/>
            <a:chOff x="4158187" y="2419562"/>
            <a:chExt cx="3416645" cy="422424"/>
          </a:xfrm>
        </p:grpSpPr>
        <p:sp>
          <p:nvSpPr>
            <p:cNvPr id="9" name="Freeform: Shape 65"/>
            <p:cNvSpPr/>
            <p:nvPr/>
          </p:nvSpPr>
          <p:spPr bwMode="auto">
            <a:xfrm>
              <a:off x="4158187" y="2530810"/>
              <a:ext cx="242563" cy="199928"/>
            </a:xfrm>
            <a:custGeom>
              <a:avLst/>
              <a:gdLst>
                <a:gd name="T0" fmla="*/ 28 w 442"/>
                <a:gd name="T1" fmla="*/ 0 h 324"/>
                <a:gd name="T2" fmla="*/ 6 w 442"/>
                <a:gd name="T3" fmla="*/ 18 h 324"/>
                <a:gd name="T4" fmla="*/ 0 w 442"/>
                <a:gd name="T5" fmla="*/ 282 h 324"/>
                <a:gd name="T6" fmla="*/ 6 w 442"/>
                <a:gd name="T7" fmla="*/ 304 h 324"/>
                <a:gd name="T8" fmla="*/ 28 w 442"/>
                <a:gd name="T9" fmla="*/ 322 h 324"/>
                <a:gd name="T10" fmla="*/ 112 w 442"/>
                <a:gd name="T11" fmla="*/ 322 h 324"/>
                <a:gd name="T12" fmla="*/ 134 w 442"/>
                <a:gd name="T13" fmla="*/ 304 h 324"/>
                <a:gd name="T14" fmla="*/ 142 w 442"/>
                <a:gd name="T15" fmla="*/ 42 h 324"/>
                <a:gd name="T16" fmla="*/ 134 w 442"/>
                <a:gd name="T17" fmla="*/ 18 h 324"/>
                <a:gd name="T18" fmla="*/ 112 w 442"/>
                <a:gd name="T19" fmla="*/ 0 h 324"/>
                <a:gd name="T20" fmla="*/ 108 w 442"/>
                <a:gd name="T21" fmla="*/ 38 h 324"/>
                <a:gd name="T22" fmla="*/ 114 w 442"/>
                <a:gd name="T23" fmla="*/ 46 h 324"/>
                <a:gd name="T24" fmla="*/ 108 w 442"/>
                <a:gd name="T25" fmla="*/ 54 h 324"/>
                <a:gd name="T26" fmla="*/ 28 w 442"/>
                <a:gd name="T27" fmla="*/ 52 h 324"/>
                <a:gd name="T28" fmla="*/ 30 w 442"/>
                <a:gd name="T29" fmla="*/ 38 h 324"/>
                <a:gd name="T30" fmla="*/ 70 w 442"/>
                <a:gd name="T31" fmla="*/ 276 h 324"/>
                <a:gd name="T32" fmla="*/ 54 w 442"/>
                <a:gd name="T33" fmla="*/ 258 h 324"/>
                <a:gd name="T34" fmla="*/ 64 w 442"/>
                <a:gd name="T35" fmla="*/ 242 h 324"/>
                <a:gd name="T36" fmla="*/ 82 w 442"/>
                <a:gd name="T37" fmla="*/ 244 h 324"/>
                <a:gd name="T38" fmla="*/ 86 w 442"/>
                <a:gd name="T39" fmla="*/ 264 h 324"/>
                <a:gd name="T40" fmla="*/ 70 w 442"/>
                <a:gd name="T41" fmla="*/ 276 h 324"/>
                <a:gd name="T42" fmla="*/ 30 w 442"/>
                <a:gd name="T43" fmla="*/ 96 h 324"/>
                <a:gd name="T44" fmla="*/ 28 w 442"/>
                <a:gd name="T45" fmla="*/ 82 h 324"/>
                <a:gd name="T46" fmla="*/ 108 w 442"/>
                <a:gd name="T47" fmla="*/ 80 h 324"/>
                <a:gd name="T48" fmla="*/ 114 w 442"/>
                <a:gd name="T49" fmla="*/ 88 h 324"/>
                <a:gd name="T50" fmla="*/ 108 w 442"/>
                <a:gd name="T51" fmla="*/ 96 h 324"/>
                <a:gd name="T52" fmla="*/ 356 w 442"/>
                <a:gd name="T53" fmla="*/ 300 h 324"/>
                <a:gd name="T54" fmla="*/ 274 w 442"/>
                <a:gd name="T55" fmla="*/ 270 h 324"/>
                <a:gd name="T56" fmla="*/ 268 w 442"/>
                <a:gd name="T57" fmla="*/ 300 h 324"/>
                <a:gd name="T58" fmla="*/ 258 w 442"/>
                <a:gd name="T59" fmla="*/ 310 h 324"/>
                <a:gd name="T60" fmla="*/ 260 w 442"/>
                <a:gd name="T61" fmla="*/ 320 h 324"/>
                <a:gd name="T62" fmla="*/ 358 w 442"/>
                <a:gd name="T63" fmla="*/ 324 h 324"/>
                <a:gd name="T64" fmla="*/ 366 w 442"/>
                <a:gd name="T65" fmla="*/ 314 h 324"/>
                <a:gd name="T66" fmla="*/ 434 w 442"/>
                <a:gd name="T67" fmla="*/ 14 h 324"/>
                <a:gd name="T68" fmla="*/ 184 w 442"/>
                <a:gd name="T69" fmla="*/ 16 h 324"/>
                <a:gd name="T70" fmla="*/ 182 w 442"/>
                <a:gd name="T71" fmla="*/ 246 h 324"/>
                <a:gd name="T72" fmla="*/ 190 w 442"/>
                <a:gd name="T73" fmla="*/ 256 h 324"/>
                <a:gd name="T74" fmla="*/ 440 w 442"/>
                <a:gd name="T75" fmla="*/ 252 h 324"/>
                <a:gd name="T76" fmla="*/ 442 w 442"/>
                <a:gd name="T77" fmla="*/ 22 h 324"/>
                <a:gd name="T78" fmla="*/ 434 w 442"/>
                <a:gd name="T79" fmla="*/ 14 h 324"/>
                <a:gd name="T80" fmla="*/ 420 w 442"/>
                <a:gd name="T81" fmla="*/ 202 h 324"/>
                <a:gd name="T82" fmla="*/ 204 w 442"/>
                <a:gd name="T83" fmla="*/ 202 h 324"/>
                <a:gd name="T84" fmla="*/ 204 w 442"/>
                <a:gd name="T85" fmla="*/ 36 h 324"/>
                <a:gd name="T86" fmla="*/ 420 w 442"/>
                <a:gd name="T87" fmla="*/ 36 h 324"/>
                <a:gd name="T88" fmla="*/ 340 w 442"/>
                <a:gd name="T89" fmla="*/ 94 h 324"/>
                <a:gd name="T90" fmla="*/ 314 w 442"/>
                <a:gd name="T91" fmla="*/ 122 h 324"/>
                <a:gd name="T92" fmla="*/ 288 w 442"/>
                <a:gd name="T93" fmla="*/ 106 h 324"/>
                <a:gd name="T94" fmla="*/ 294 w 442"/>
                <a:gd name="T95" fmla="*/ 76 h 324"/>
                <a:gd name="T96" fmla="*/ 324 w 442"/>
                <a:gd name="T97" fmla="*/ 70 h 324"/>
                <a:gd name="T98" fmla="*/ 340 w 442"/>
                <a:gd name="T99" fmla="*/ 94 h 324"/>
                <a:gd name="T100" fmla="*/ 272 w 442"/>
                <a:gd name="T101" fmla="*/ 144 h 324"/>
                <a:gd name="T102" fmla="*/ 330 w 442"/>
                <a:gd name="T103" fmla="*/ 126 h 324"/>
                <a:gd name="T104" fmla="*/ 364 w 442"/>
                <a:gd name="T105" fmla="*/ 158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42" h="324">
                  <a:moveTo>
                    <a:pt x="104" y="0"/>
                  </a:moveTo>
                  <a:lnTo>
                    <a:pt x="36" y="0"/>
                  </a:lnTo>
                  <a:lnTo>
                    <a:pt x="36" y="0"/>
                  </a:lnTo>
                  <a:lnTo>
                    <a:pt x="28" y="0"/>
                  </a:lnTo>
                  <a:lnTo>
                    <a:pt x="22" y="2"/>
                  </a:lnTo>
                  <a:lnTo>
                    <a:pt x="16" y="6"/>
                  </a:lnTo>
                  <a:lnTo>
                    <a:pt x="10" y="12"/>
                  </a:lnTo>
                  <a:lnTo>
                    <a:pt x="6" y="18"/>
                  </a:lnTo>
                  <a:lnTo>
                    <a:pt x="2" y="26"/>
                  </a:lnTo>
                  <a:lnTo>
                    <a:pt x="0" y="34"/>
                  </a:lnTo>
                  <a:lnTo>
                    <a:pt x="0" y="42"/>
                  </a:lnTo>
                  <a:lnTo>
                    <a:pt x="0" y="282"/>
                  </a:lnTo>
                  <a:lnTo>
                    <a:pt x="0" y="282"/>
                  </a:lnTo>
                  <a:lnTo>
                    <a:pt x="0" y="290"/>
                  </a:lnTo>
                  <a:lnTo>
                    <a:pt x="2" y="298"/>
                  </a:lnTo>
                  <a:lnTo>
                    <a:pt x="6" y="304"/>
                  </a:lnTo>
                  <a:lnTo>
                    <a:pt x="10" y="312"/>
                  </a:lnTo>
                  <a:lnTo>
                    <a:pt x="16" y="316"/>
                  </a:lnTo>
                  <a:lnTo>
                    <a:pt x="22" y="320"/>
                  </a:lnTo>
                  <a:lnTo>
                    <a:pt x="28" y="322"/>
                  </a:lnTo>
                  <a:lnTo>
                    <a:pt x="36" y="324"/>
                  </a:lnTo>
                  <a:lnTo>
                    <a:pt x="104" y="324"/>
                  </a:lnTo>
                  <a:lnTo>
                    <a:pt x="104" y="324"/>
                  </a:lnTo>
                  <a:lnTo>
                    <a:pt x="112" y="322"/>
                  </a:lnTo>
                  <a:lnTo>
                    <a:pt x="118" y="320"/>
                  </a:lnTo>
                  <a:lnTo>
                    <a:pt x="124" y="316"/>
                  </a:lnTo>
                  <a:lnTo>
                    <a:pt x="130" y="312"/>
                  </a:lnTo>
                  <a:lnTo>
                    <a:pt x="134" y="304"/>
                  </a:lnTo>
                  <a:lnTo>
                    <a:pt x="138" y="298"/>
                  </a:lnTo>
                  <a:lnTo>
                    <a:pt x="140" y="290"/>
                  </a:lnTo>
                  <a:lnTo>
                    <a:pt x="142" y="282"/>
                  </a:lnTo>
                  <a:lnTo>
                    <a:pt x="142" y="42"/>
                  </a:lnTo>
                  <a:lnTo>
                    <a:pt x="142" y="42"/>
                  </a:lnTo>
                  <a:lnTo>
                    <a:pt x="140" y="34"/>
                  </a:lnTo>
                  <a:lnTo>
                    <a:pt x="138" y="26"/>
                  </a:lnTo>
                  <a:lnTo>
                    <a:pt x="134" y="18"/>
                  </a:lnTo>
                  <a:lnTo>
                    <a:pt x="130" y="12"/>
                  </a:lnTo>
                  <a:lnTo>
                    <a:pt x="124" y="6"/>
                  </a:lnTo>
                  <a:lnTo>
                    <a:pt x="118" y="2"/>
                  </a:lnTo>
                  <a:lnTo>
                    <a:pt x="112" y="0"/>
                  </a:lnTo>
                  <a:lnTo>
                    <a:pt x="104" y="0"/>
                  </a:lnTo>
                  <a:lnTo>
                    <a:pt x="104" y="0"/>
                  </a:lnTo>
                  <a:close/>
                  <a:moveTo>
                    <a:pt x="34" y="38"/>
                  </a:moveTo>
                  <a:lnTo>
                    <a:pt x="108" y="38"/>
                  </a:lnTo>
                  <a:lnTo>
                    <a:pt x="108" y="38"/>
                  </a:lnTo>
                  <a:lnTo>
                    <a:pt x="110" y="38"/>
                  </a:lnTo>
                  <a:lnTo>
                    <a:pt x="112" y="40"/>
                  </a:lnTo>
                  <a:lnTo>
                    <a:pt x="114" y="46"/>
                  </a:lnTo>
                  <a:lnTo>
                    <a:pt x="114" y="46"/>
                  </a:lnTo>
                  <a:lnTo>
                    <a:pt x="112" y="52"/>
                  </a:lnTo>
                  <a:lnTo>
                    <a:pt x="110" y="54"/>
                  </a:lnTo>
                  <a:lnTo>
                    <a:pt x="108" y="54"/>
                  </a:lnTo>
                  <a:lnTo>
                    <a:pt x="34" y="54"/>
                  </a:lnTo>
                  <a:lnTo>
                    <a:pt x="34" y="54"/>
                  </a:lnTo>
                  <a:lnTo>
                    <a:pt x="30" y="54"/>
                  </a:lnTo>
                  <a:lnTo>
                    <a:pt x="28" y="52"/>
                  </a:lnTo>
                  <a:lnTo>
                    <a:pt x="26" y="46"/>
                  </a:lnTo>
                  <a:lnTo>
                    <a:pt x="26" y="46"/>
                  </a:lnTo>
                  <a:lnTo>
                    <a:pt x="28" y="40"/>
                  </a:lnTo>
                  <a:lnTo>
                    <a:pt x="30" y="38"/>
                  </a:lnTo>
                  <a:lnTo>
                    <a:pt x="34" y="38"/>
                  </a:lnTo>
                  <a:lnTo>
                    <a:pt x="34" y="38"/>
                  </a:lnTo>
                  <a:close/>
                  <a:moveTo>
                    <a:pt x="70" y="276"/>
                  </a:moveTo>
                  <a:lnTo>
                    <a:pt x="70" y="276"/>
                  </a:lnTo>
                  <a:lnTo>
                    <a:pt x="64" y="274"/>
                  </a:lnTo>
                  <a:lnTo>
                    <a:pt x="58" y="270"/>
                  </a:lnTo>
                  <a:lnTo>
                    <a:pt x="56" y="264"/>
                  </a:lnTo>
                  <a:lnTo>
                    <a:pt x="54" y="258"/>
                  </a:lnTo>
                  <a:lnTo>
                    <a:pt x="54" y="258"/>
                  </a:lnTo>
                  <a:lnTo>
                    <a:pt x="56" y="250"/>
                  </a:lnTo>
                  <a:lnTo>
                    <a:pt x="58" y="244"/>
                  </a:lnTo>
                  <a:lnTo>
                    <a:pt x="64" y="242"/>
                  </a:lnTo>
                  <a:lnTo>
                    <a:pt x="70" y="240"/>
                  </a:lnTo>
                  <a:lnTo>
                    <a:pt x="70" y="240"/>
                  </a:lnTo>
                  <a:lnTo>
                    <a:pt x="76" y="242"/>
                  </a:lnTo>
                  <a:lnTo>
                    <a:pt x="82" y="244"/>
                  </a:lnTo>
                  <a:lnTo>
                    <a:pt x="86" y="250"/>
                  </a:lnTo>
                  <a:lnTo>
                    <a:pt x="86" y="258"/>
                  </a:lnTo>
                  <a:lnTo>
                    <a:pt x="86" y="258"/>
                  </a:lnTo>
                  <a:lnTo>
                    <a:pt x="86" y="264"/>
                  </a:lnTo>
                  <a:lnTo>
                    <a:pt x="82" y="270"/>
                  </a:lnTo>
                  <a:lnTo>
                    <a:pt x="76" y="274"/>
                  </a:lnTo>
                  <a:lnTo>
                    <a:pt x="70" y="276"/>
                  </a:lnTo>
                  <a:lnTo>
                    <a:pt x="70" y="276"/>
                  </a:lnTo>
                  <a:close/>
                  <a:moveTo>
                    <a:pt x="108" y="96"/>
                  </a:moveTo>
                  <a:lnTo>
                    <a:pt x="34" y="96"/>
                  </a:lnTo>
                  <a:lnTo>
                    <a:pt x="34" y="96"/>
                  </a:lnTo>
                  <a:lnTo>
                    <a:pt x="30" y="96"/>
                  </a:lnTo>
                  <a:lnTo>
                    <a:pt x="28" y="94"/>
                  </a:lnTo>
                  <a:lnTo>
                    <a:pt x="26" y="88"/>
                  </a:lnTo>
                  <a:lnTo>
                    <a:pt x="26" y="88"/>
                  </a:lnTo>
                  <a:lnTo>
                    <a:pt x="28" y="82"/>
                  </a:lnTo>
                  <a:lnTo>
                    <a:pt x="30" y="80"/>
                  </a:lnTo>
                  <a:lnTo>
                    <a:pt x="34" y="80"/>
                  </a:lnTo>
                  <a:lnTo>
                    <a:pt x="108" y="80"/>
                  </a:lnTo>
                  <a:lnTo>
                    <a:pt x="108" y="80"/>
                  </a:lnTo>
                  <a:lnTo>
                    <a:pt x="110" y="80"/>
                  </a:lnTo>
                  <a:lnTo>
                    <a:pt x="112" y="82"/>
                  </a:lnTo>
                  <a:lnTo>
                    <a:pt x="114" y="88"/>
                  </a:lnTo>
                  <a:lnTo>
                    <a:pt x="114" y="88"/>
                  </a:lnTo>
                  <a:lnTo>
                    <a:pt x="112" y="94"/>
                  </a:lnTo>
                  <a:lnTo>
                    <a:pt x="110" y="96"/>
                  </a:lnTo>
                  <a:lnTo>
                    <a:pt x="108" y="96"/>
                  </a:lnTo>
                  <a:lnTo>
                    <a:pt x="108" y="96"/>
                  </a:lnTo>
                  <a:close/>
                  <a:moveTo>
                    <a:pt x="364" y="310"/>
                  </a:moveTo>
                  <a:lnTo>
                    <a:pt x="364" y="310"/>
                  </a:lnTo>
                  <a:lnTo>
                    <a:pt x="356" y="300"/>
                  </a:lnTo>
                  <a:lnTo>
                    <a:pt x="356" y="300"/>
                  </a:lnTo>
                  <a:lnTo>
                    <a:pt x="354" y="294"/>
                  </a:lnTo>
                  <a:lnTo>
                    <a:pt x="352" y="286"/>
                  </a:lnTo>
                  <a:lnTo>
                    <a:pt x="350" y="270"/>
                  </a:lnTo>
                  <a:lnTo>
                    <a:pt x="274" y="270"/>
                  </a:lnTo>
                  <a:lnTo>
                    <a:pt x="274" y="270"/>
                  </a:lnTo>
                  <a:lnTo>
                    <a:pt x="272" y="286"/>
                  </a:lnTo>
                  <a:lnTo>
                    <a:pt x="270" y="294"/>
                  </a:lnTo>
                  <a:lnTo>
                    <a:pt x="268" y="300"/>
                  </a:lnTo>
                  <a:lnTo>
                    <a:pt x="268" y="300"/>
                  </a:lnTo>
                  <a:lnTo>
                    <a:pt x="260" y="308"/>
                  </a:lnTo>
                  <a:lnTo>
                    <a:pt x="260" y="308"/>
                  </a:lnTo>
                  <a:lnTo>
                    <a:pt x="258" y="310"/>
                  </a:lnTo>
                  <a:lnTo>
                    <a:pt x="258" y="314"/>
                  </a:lnTo>
                  <a:lnTo>
                    <a:pt x="258" y="314"/>
                  </a:lnTo>
                  <a:lnTo>
                    <a:pt x="258" y="318"/>
                  </a:lnTo>
                  <a:lnTo>
                    <a:pt x="260" y="320"/>
                  </a:lnTo>
                  <a:lnTo>
                    <a:pt x="262" y="322"/>
                  </a:lnTo>
                  <a:lnTo>
                    <a:pt x="266" y="324"/>
                  </a:lnTo>
                  <a:lnTo>
                    <a:pt x="358" y="324"/>
                  </a:lnTo>
                  <a:lnTo>
                    <a:pt x="358" y="324"/>
                  </a:lnTo>
                  <a:lnTo>
                    <a:pt x="360" y="322"/>
                  </a:lnTo>
                  <a:lnTo>
                    <a:pt x="364" y="320"/>
                  </a:lnTo>
                  <a:lnTo>
                    <a:pt x="366" y="318"/>
                  </a:lnTo>
                  <a:lnTo>
                    <a:pt x="366" y="314"/>
                  </a:lnTo>
                  <a:lnTo>
                    <a:pt x="366" y="314"/>
                  </a:lnTo>
                  <a:lnTo>
                    <a:pt x="364" y="310"/>
                  </a:lnTo>
                  <a:lnTo>
                    <a:pt x="364" y="310"/>
                  </a:lnTo>
                  <a:close/>
                  <a:moveTo>
                    <a:pt x="434" y="14"/>
                  </a:moveTo>
                  <a:lnTo>
                    <a:pt x="190" y="14"/>
                  </a:lnTo>
                  <a:lnTo>
                    <a:pt x="190" y="14"/>
                  </a:lnTo>
                  <a:lnTo>
                    <a:pt x="186" y="14"/>
                  </a:lnTo>
                  <a:lnTo>
                    <a:pt x="184" y="16"/>
                  </a:lnTo>
                  <a:lnTo>
                    <a:pt x="182" y="18"/>
                  </a:lnTo>
                  <a:lnTo>
                    <a:pt x="182" y="22"/>
                  </a:lnTo>
                  <a:lnTo>
                    <a:pt x="182" y="246"/>
                  </a:lnTo>
                  <a:lnTo>
                    <a:pt x="182" y="246"/>
                  </a:lnTo>
                  <a:lnTo>
                    <a:pt x="182" y="250"/>
                  </a:lnTo>
                  <a:lnTo>
                    <a:pt x="184" y="252"/>
                  </a:lnTo>
                  <a:lnTo>
                    <a:pt x="186" y="254"/>
                  </a:lnTo>
                  <a:lnTo>
                    <a:pt x="190" y="256"/>
                  </a:lnTo>
                  <a:lnTo>
                    <a:pt x="434" y="256"/>
                  </a:lnTo>
                  <a:lnTo>
                    <a:pt x="434" y="256"/>
                  </a:lnTo>
                  <a:lnTo>
                    <a:pt x="438" y="254"/>
                  </a:lnTo>
                  <a:lnTo>
                    <a:pt x="440" y="252"/>
                  </a:lnTo>
                  <a:lnTo>
                    <a:pt x="442" y="250"/>
                  </a:lnTo>
                  <a:lnTo>
                    <a:pt x="442" y="246"/>
                  </a:lnTo>
                  <a:lnTo>
                    <a:pt x="442" y="22"/>
                  </a:lnTo>
                  <a:lnTo>
                    <a:pt x="442" y="22"/>
                  </a:lnTo>
                  <a:lnTo>
                    <a:pt x="442" y="18"/>
                  </a:lnTo>
                  <a:lnTo>
                    <a:pt x="440" y="16"/>
                  </a:lnTo>
                  <a:lnTo>
                    <a:pt x="438" y="14"/>
                  </a:lnTo>
                  <a:lnTo>
                    <a:pt x="434" y="14"/>
                  </a:lnTo>
                  <a:lnTo>
                    <a:pt x="434" y="14"/>
                  </a:lnTo>
                  <a:close/>
                  <a:moveTo>
                    <a:pt x="422" y="198"/>
                  </a:moveTo>
                  <a:lnTo>
                    <a:pt x="422" y="198"/>
                  </a:lnTo>
                  <a:lnTo>
                    <a:pt x="420" y="202"/>
                  </a:lnTo>
                  <a:lnTo>
                    <a:pt x="416" y="204"/>
                  </a:lnTo>
                  <a:lnTo>
                    <a:pt x="208" y="204"/>
                  </a:lnTo>
                  <a:lnTo>
                    <a:pt x="208" y="204"/>
                  </a:lnTo>
                  <a:lnTo>
                    <a:pt x="204" y="202"/>
                  </a:lnTo>
                  <a:lnTo>
                    <a:pt x="202" y="198"/>
                  </a:lnTo>
                  <a:lnTo>
                    <a:pt x="202" y="42"/>
                  </a:lnTo>
                  <a:lnTo>
                    <a:pt x="202" y="42"/>
                  </a:lnTo>
                  <a:lnTo>
                    <a:pt x="204" y="36"/>
                  </a:lnTo>
                  <a:lnTo>
                    <a:pt x="208" y="34"/>
                  </a:lnTo>
                  <a:lnTo>
                    <a:pt x="416" y="34"/>
                  </a:lnTo>
                  <a:lnTo>
                    <a:pt x="416" y="34"/>
                  </a:lnTo>
                  <a:lnTo>
                    <a:pt x="420" y="36"/>
                  </a:lnTo>
                  <a:lnTo>
                    <a:pt x="422" y="42"/>
                  </a:lnTo>
                  <a:lnTo>
                    <a:pt x="422" y="198"/>
                  </a:lnTo>
                  <a:close/>
                  <a:moveTo>
                    <a:pt x="340" y="94"/>
                  </a:moveTo>
                  <a:lnTo>
                    <a:pt x="340" y="94"/>
                  </a:lnTo>
                  <a:lnTo>
                    <a:pt x="338" y="106"/>
                  </a:lnTo>
                  <a:lnTo>
                    <a:pt x="332" y="114"/>
                  </a:lnTo>
                  <a:lnTo>
                    <a:pt x="324" y="120"/>
                  </a:lnTo>
                  <a:lnTo>
                    <a:pt x="314" y="122"/>
                  </a:lnTo>
                  <a:lnTo>
                    <a:pt x="314" y="122"/>
                  </a:lnTo>
                  <a:lnTo>
                    <a:pt x="302" y="120"/>
                  </a:lnTo>
                  <a:lnTo>
                    <a:pt x="294" y="114"/>
                  </a:lnTo>
                  <a:lnTo>
                    <a:pt x="288" y="106"/>
                  </a:lnTo>
                  <a:lnTo>
                    <a:pt x="286" y="94"/>
                  </a:lnTo>
                  <a:lnTo>
                    <a:pt x="286" y="94"/>
                  </a:lnTo>
                  <a:lnTo>
                    <a:pt x="288" y="84"/>
                  </a:lnTo>
                  <a:lnTo>
                    <a:pt x="294" y="76"/>
                  </a:lnTo>
                  <a:lnTo>
                    <a:pt x="302" y="70"/>
                  </a:lnTo>
                  <a:lnTo>
                    <a:pt x="314" y="68"/>
                  </a:lnTo>
                  <a:lnTo>
                    <a:pt x="314" y="68"/>
                  </a:lnTo>
                  <a:lnTo>
                    <a:pt x="324" y="70"/>
                  </a:lnTo>
                  <a:lnTo>
                    <a:pt x="332" y="76"/>
                  </a:lnTo>
                  <a:lnTo>
                    <a:pt x="338" y="84"/>
                  </a:lnTo>
                  <a:lnTo>
                    <a:pt x="340" y="94"/>
                  </a:lnTo>
                  <a:lnTo>
                    <a:pt x="340" y="94"/>
                  </a:lnTo>
                  <a:close/>
                  <a:moveTo>
                    <a:pt x="258" y="174"/>
                  </a:moveTo>
                  <a:lnTo>
                    <a:pt x="258" y="174"/>
                  </a:lnTo>
                  <a:lnTo>
                    <a:pt x="262" y="158"/>
                  </a:lnTo>
                  <a:lnTo>
                    <a:pt x="272" y="144"/>
                  </a:lnTo>
                  <a:lnTo>
                    <a:pt x="282" y="134"/>
                  </a:lnTo>
                  <a:lnTo>
                    <a:pt x="296" y="126"/>
                  </a:lnTo>
                  <a:lnTo>
                    <a:pt x="314" y="144"/>
                  </a:lnTo>
                  <a:lnTo>
                    <a:pt x="330" y="126"/>
                  </a:lnTo>
                  <a:lnTo>
                    <a:pt x="330" y="126"/>
                  </a:lnTo>
                  <a:lnTo>
                    <a:pt x="344" y="134"/>
                  </a:lnTo>
                  <a:lnTo>
                    <a:pt x="356" y="144"/>
                  </a:lnTo>
                  <a:lnTo>
                    <a:pt x="364" y="158"/>
                  </a:lnTo>
                  <a:lnTo>
                    <a:pt x="368" y="174"/>
                  </a:lnTo>
                  <a:lnTo>
                    <a:pt x="258" y="174"/>
                  </a:lnTo>
                  <a:close/>
                </a:path>
              </a:pathLst>
            </a:custGeom>
            <a:solidFill>
              <a:schemeClr val="accent3"/>
            </a:solidFill>
            <a:ln>
              <a:noFill/>
            </a:ln>
          </p:spPr>
          <p:txBody>
            <a:bodyPr anchor="ctr"/>
            <a:lstStyle/>
            <a:p>
              <a:pPr algn="ctr"/>
              <a:endParaRPr sz="2400">
                <a:solidFill>
                  <a:srgbClr val="000000"/>
                </a:solidFill>
              </a:endParaRPr>
            </a:p>
          </p:txBody>
        </p:sp>
        <p:grpSp>
          <p:nvGrpSpPr>
            <p:cNvPr id="10" name="Group 79"/>
            <p:cNvGrpSpPr/>
            <p:nvPr/>
          </p:nvGrpSpPr>
          <p:grpSpPr>
            <a:xfrm>
              <a:off x="4400750" y="2419562"/>
              <a:ext cx="3174082" cy="422424"/>
              <a:chOff x="6444107" y="1469392"/>
              <a:chExt cx="4232109" cy="563232"/>
            </a:xfrm>
          </p:grpSpPr>
          <p:sp>
            <p:nvSpPr>
              <p:cNvPr id="21" name="TextBox 80"/>
              <p:cNvSpPr txBox="1"/>
              <p:nvPr/>
            </p:nvSpPr>
            <p:spPr>
              <a:xfrm>
                <a:off x="6444107" y="1469392"/>
                <a:ext cx="4232109" cy="242864"/>
              </a:xfrm>
              <a:prstGeom prst="rect">
                <a:avLst/>
              </a:prstGeom>
              <a:noFill/>
            </p:spPr>
            <p:txBody>
              <a:bodyPr wrap="none" lIns="480000" tIns="0" rIns="0" bIns="0" anchor="b" anchorCtr="0">
                <a:normAutofit fontScale="85000" lnSpcReduction="20000"/>
              </a:bodyPr>
              <a:lstStyle/>
              <a:p>
                <a:r>
                  <a:rPr lang="zh-CN" altLang="en-US" sz="2133" b="1" dirty="0">
                    <a:solidFill>
                      <a:srgbClr val="A4BBC9">
                        <a:lumMod val="100000"/>
                      </a:srgbClr>
                    </a:solidFill>
                  </a:rPr>
                  <a:t>标题文本预设</a:t>
                </a:r>
              </a:p>
            </p:txBody>
          </p:sp>
          <p:sp>
            <p:nvSpPr>
              <p:cNvPr id="22" name="TextBox 81"/>
              <p:cNvSpPr txBox="1"/>
              <p:nvPr/>
            </p:nvSpPr>
            <p:spPr>
              <a:xfrm>
                <a:off x="6444107" y="1712256"/>
                <a:ext cx="4232109" cy="320368"/>
              </a:xfrm>
              <a:prstGeom prst="rect">
                <a:avLst/>
              </a:prstGeom>
            </p:spPr>
            <p:txBody>
              <a:bodyPr vert="horz" wrap="square" lIns="480000" tIns="0" rIns="0" bIns="0" anchor="ctr" anchorCtr="0">
                <a:normAutofit fontScale="85000" lnSpcReduction="10000"/>
              </a:bodyPr>
              <a:lstStyle/>
              <a:p>
                <a:pPr>
                  <a:lnSpc>
                    <a:spcPct val="120000"/>
                  </a:lnSpc>
                </a:pPr>
                <a:r>
                  <a:rPr lang="zh-CN" altLang="en-US" sz="1400">
                    <a:solidFill>
                      <a:srgbClr val="000000">
                        <a:lumMod val="100000"/>
                      </a:srgbClr>
                    </a:solidFill>
                  </a:rPr>
                  <a:t>此部分内容作为文字排版占位显示 （建议使用主题字体）</a:t>
                </a:r>
              </a:p>
            </p:txBody>
          </p:sp>
        </p:grpSp>
      </p:grpSp>
      <p:grpSp>
        <p:nvGrpSpPr>
          <p:cNvPr id="71" name="组合 70"/>
          <p:cNvGrpSpPr/>
          <p:nvPr/>
        </p:nvGrpSpPr>
        <p:grpSpPr>
          <a:xfrm>
            <a:off x="5531368" y="4117667"/>
            <a:ext cx="4568408" cy="563232"/>
            <a:chOff x="4148526" y="3088250"/>
            <a:chExt cx="3426306" cy="422424"/>
          </a:xfrm>
        </p:grpSpPr>
        <p:grpSp>
          <p:nvGrpSpPr>
            <p:cNvPr id="11" name="Group 69"/>
            <p:cNvGrpSpPr/>
            <p:nvPr/>
          </p:nvGrpSpPr>
          <p:grpSpPr>
            <a:xfrm>
              <a:off x="4148526" y="3169266"/>
              <a:ext cx="261886" cy="260393"/>
              <a:chOff x="4657906" y="4182125"/>
              <a:chExt cx="349181" cy="347190"/>
            </a:xfrm>
          </p:grpSpPr>
          <p:sp>
            <p:nvSpPr>
              <p:cNvPr id="19" name="Freeform: Shape 66"/>
              <p:cNvSpPr/>
              <p:nvPr/>
            </p:nvSpPr>
            <p:spPr bwMode="auto">
              <a:xfrm>
                <a:off x="4657906" y="4182125"/>
                <a:ext cx="349181" cy="347190"/>
              </a:xfrm>
              <a:custGeom>
                <a:avLst/>
                <a:gdLst>
                  <a:gd name="T0" fmla="*/ 241 w 447"/>
                  <a:gd name="T1" fmla="*/ 64 h 447"/>
                  <a:gd name="T2" fmla="*/ 286 w 447"/>
                  <a:gd name="T3" fmla="*/ 77 h 447"/>
                  <a:gd name="T4" fmla="*/ 325 w 447"/>
                  <a:gd name="T5" fmla="*/ 101 h 447"/>
                  <a:gd name="T6" fmla="*/ 355 w 447"/>
                  <a:gd name="T7" fmla="*/ 134 h 447"/>
                  <a:gd name="T8" fmla="*/ 376 w 447"/>
                  <a:gd name="T9" fmla="*/ 176 h 447"/>
                  <a:gd name="T10" fmla="*/ 383 w 447"/>
                  <a:gd name="T11" fmla="*/ 223 h 447"/>
                  <a:gd name="T12" fmla="*/ 379 w 447"/>
                  <a:gd name="T13" fmla="*/ 255 h 447"/>
                  <a:gd name="T14" fmla="*/ 363 w 447"/>
                  <a:gd name="T15" fmla="*/ 299 h 447"/>
                  <a:gd name="T16" fmla="*/ 335 w 447"/>
                  <a:gd name="T17" fmla="*/ 335 h 447"/>
                  <a:gd name="T18" fmla="*/ 299 w 447"/>
                  <a:gd name="T19" fmla="*/ 363 h 447"/>
                  <a:gd name="T20" fmla="*/ 257 w 447"/>
                  <a:gd name="T21" fmla="*/ 379 h 447"/>
                  <a:gd name="T22" fmla="*/ 223 w 447"/>
                  <a:gd name="T23" fmla="*/ 383 h 447"/>
                  <a:gd name="T24" fmla="*/ 176 w 447"/>
                  <a:gd name="T25" fmla="*/ 374 h 447"/>
                  <a:gd name="T26" fmla="*/ 136 w 447"/>
                  <a:gd name="T27" fmla="*/ 355 h 447"/>
                  <a:gd name="T28" fmla="*/ 101 w 447"/>
                  <a:gd name="T29" fmla="*/ 323 h 447"/>
                  <a:gd name="T30" fmla="*/ 78 w 447"/>
                  <a:gd name="T31" fmla="*/ 285 h 447"/>
                  <a:gd name="T32" fmla="*/ 66 w 447"/>
                  <a:gd name="T33" fmla="*/ 239 h 447"/>
                  <a:gd name="T34" fmla="*/ 66 w 447"/>
                  <a:gd name="T35" fmla="*/ 208 h 447"/>
                  <a:gd name="T36" fmla="*/ 78 w 447"/>
                  <a:gd name="T37" fmla="*/ 161 h 447"/>
                  <a:gd name="T38" fmla="*/ 101 w 447"/>
                  <a:gd name="T39" fmla="*/ 122 h 447"/>
                  <a:gd name="T40" fmla="*/ 136 w 447"/>
                  <a:gd name="T41" fmla="*/ 92 h 447"/>
                  <a:gd name="T42" fmla="*/ 176 w 447"/>
                  <a:gd name="T43" fmla="*/ 71 h 447"/>
                  <a:gd name="T44" fmla="*/ 223 w 447"/>
                  <a:gd name="T45" fmla="*/ 64 h 447"/>
                  <a:gd name="T46" fmla="*/ 201 w 447"/>
                  <a:gd name="T47" fmla="*/ 0 h 447"/>
                  <a:gd name="T48" fmla="*/ 136 w 447"/>
                  <a:gd name="T49" fmla="*/ 17 h 447"/>
                  <a:gd name="T50" fmla="*/ 82 w 447"/>
                  <a:gd name="T51" fmla="*/ 50 h 447"/>
                  <a:gd name="T52" fmla="*/ 38 w 447"/>
                  <a:gd name="T53" fmla="*/ 98 h 447"/>
                  <a:gd name="T54" fmla="*/ 10 w 447"/>
                  <a:gd name="T55" fmla="*/ 157 h 447"/>
                  <a:gd name="T56" fmla="*/ 0 w 447"/>
                  <a:gd name="T57" fmla="*/ 223 h 447"/>
                  <a:gd name="T58" fmla="*/ 5 w 447"/>
                  <a:gd name="T59" fmla="*/ 269 h 447"/>
                  <a:gd name="T60" fmla="*/ 28 w 447"/>
                  <a:gd name="T61" fmla="*/ 330 h 447"/>
                  <a:gd name="T62" fmla="*/ 66 w 447"/>
                  <a:gd name="T63" fmla="*/ 381 h 447"/>
                  <a:gd name="T64" fmla="*/ 117 w 447"/>
                  <a:gd name="T65" fmla="*/ 419 h 447"/>
                  <a:gd name="T66" fmla="*/ 178 w 447"/>
                  <a:gd name="T67" fmla="*/ 442 h 447"/>
                  <a:gd name="T68" fmla="*/ 223 w 447"/>
                  <a:gd name="T69" fmla="*/ 447 h 447"/>
                  <a:gd name="T70" fmla="*/ 290 w 447"/>
                  <a:gd name="T71" fmla="*/ 437 h 447"/>
                  <a:gd name="T72" fmla="*/ 349 w 447"/>
                  <a:gd name="T73" fmla="*/ 409 h 447"/>
                  <a:gd name="T74" fmla="*/ 397 w 447"/>
                  <a:gd name="T75" fmla="*/ 365 h 447"/>
                  <a:gd name="T76" fmla="*/ 430 w 447"/>
                  <a:gd name="T77" fmla="*/ 311 h 447"/>
                  <a:gd name="T78" fmla="*/ 447 w 447"/>
                  <a:gd name="T79" fmla="*/ 246 h 447"/>
                  <a:gd name="T80" fmla="*/ 447 w 447"/>
                  <a:gd name="T81" fmla="*/ 201 h 447"/>
                  <a:gd name="T82" fmla="*/ 430 w 447"/>
                  <a:gd name="T83" fmla="*/ 136 h 447"/>
                  <a:gd name="T84" fmla="*/ 397 w 447"/>
                  <a:gd name="T85" fmla="*/ 80 h 447"/>
                  <a:gd name="T86" fmla="*/ 349 w 447"/>
                  <a:gd name="T87" fmla="*/ 38 h 447"/>
                  <a:gd name="T88" fmla="*/ 290 w 447"/>
                  <a:gd name="T89" fmla="*/ 10 h 447"/>
                  <a:gd name="T90" fmla="*/ 223 w 447"/>
                  <a:gd name="T91"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47" h="447">
                    <a:moveTo>
                      <a:pt x="223" y="64"/>
                    </a:moveTo>
                    <a:lnTo>
                      <a:pt x="223" y="64"/>
                    </a:lnTo>
                    <a:lnTo>
                      <a:pt x="241" y="64"/>
                    </a:lnTo>
                    <a:lnTo>
                      <a:pt x="257" y="68"/>
                    </a:lnTo>
                    <a:lnTo>
                      <a:pt x="271" y="71"/>
                    </a:lnTo>
                    <a:lnTo>
                      <a:pt x="286" y="77"/>
                    </a:lnTo>
                    <a:lnTo>
                      <a:pt x="299" y="84"/>
                    </a:lnTo>
                    <a:lnTo>
                      <a:pt x="313" y="92"/>
                    </a:lnTo>
                    <a:lnTo>
                      <a:pt x="325" y="101"/>
                    </a:lnTo>
                    <a:lnTo>
                      <a:pt x="335" y="112"/>
                    </a:lnTo>
                    <a:lnTo>
                      <a:pt x="346" y="122"/>
                    </a:lnTo>
                    <a:lnTo>
                      <a:pt x="355" y="134"/>
                    </a:lnTo>
                    <a:lnTo>
                      <a:pt x="363" y="148"/>
                    </a:lnTo>
                    <a:lnTo>
                      <a:pt x="370" y="161"/>
                    </a:lnTo>
                    <a:lnTo>
                      <a:pt x="376" y="176"/>
                    </a:lnTo>
                    <a:lnTo>
                      <a:pt x="379" y="192"/>
                    </a:lnTo>
                    <a:lnTo>
                      <a:pt x="383" y="208"/>
                    </a:lnTo>
                    <a:lnTo>
                      <a:pt x="383" y="223"/>
                    </a:lnTo>
                    <a:lnTo>
                      <a:pt x="383" y="223"/>
                    </a:lnTo>
                    <a:lnTo>
                      <a:pt x="383" y="239"/>
                    </a:lnTo>
                    <a:lnTo>
                      <a:pt x="379" y="255"/>
                    </a:lnTo>
                    <a:lnTo>
                      <a:pt x="376" y="271"/>
                    </a:lnTo>
                    <a:lnTo>
                      <a:pt x="370" y="285"/>
                    </a:lnTo>
                    <a:lnTo>
                      <a:pt x="363" y="299"/>
                    </a:lnTo>
                    <a:lnTo>
                      <a:pt x="355" y="311"/>
                    </a:lnTo>
                    <a:lnTo>
                      <a:pt x="346" y="323"/>
                    </a:lnTo>
                    <a:lnTo>
                      <a:pt x="335" y="335"/>
                    </a:lnTo>
                    <a:lnTo>
                      <a:pt x="325" y="346"/>
                    </a:lnTo>
                    <a:lnTo>
                      <a:pt x="313" y="355"/>
                    </a:lnTo>
                    <a:lnTo>
                      <a:pt x="299" y="363"/>
                    </a:lnTo>
                    <a:lnTo>
                      <a:pt x="286" y="369"/>
                    </a:lnTo>
                    <a:lnTo>
                      <a:pt x="271" y="374"/>
                    </a:lnTo>
                    <a:lnTo>
                      <a:pt x="257" y="379"/>
                    </a:lnTo>
                    <a:lnTo>
                      <a:pt x="241" y="381"/>
                    </a:lnTo>
                    <a:lnTo>
                      <a:pt x="223" y="383"/>
                    </a:lnTo>
                    <a:lnTo>
                      <a:pt x="223" y="383"/>
                    </a:lnTo>
                    <a:lnTo>
                      <a:pt x="208" y="381"/>
                    </a:lnTo>
                    <a:lnTo>
                      <a:pt x="192" y="379"/>
                    </a:lnTo>
                    <a:lnTo>
                      <a:pt x="176" y="374"/>
                    </a:lnTo>
                    <a:lnTo>
                      <a:pt x="162" y="369"/>
                    </a:lnTo>
                    <a:lnTo>
                      <a:pt x="148" y="363"/>
                    </a:lnTo>
                    <a:lnTo>
                      <a:pt x="136" y="355"/>
                    </a:lnTo>
                    <a:lnTo>
                      <a:pt x="124" y="346"/>
                    </a:lnTo>
                    <a:lnTo>
                      <a:pt x="112" y="335"/>
                    </a:lnTo>
                    <a:lnTo>
                      <a:pt x="101" y="323"/>
                    </a:lnTo>
                    <a:lnTo>
                      <a:pt x="92" y="311"/>
                    </a:lnTo>
                    <a:lnTo>
                      <a:pt x="84" y="299"/>
                    </a:lnTo>
                    <a:lnTo>
                      <a:pt x="78" y="285"/>
                    </a:lnTo>
                    <a:lnTo>
                      <a:pt x="73" y="271"/>
                    </a:lnTo>
                    <a:lnTo>
                      <a:pt x="68" y="255"/>
                    </a:lnTo>
                    <a:lnTo>
                      <a:pt x="66" y="239"/>
                    </a:lnTo>
                    <a:lnTo>
                      <a:pt x="64" y="223"/>
                    </a:lnTo>
                    <a:lnTo>
                      <a:pt x="64" y="223"/>
                    </a:lnTo>
                    <a:lnTo>
                      <a:pt x="66" y="208"/>
                    </a:lnTo>
                    <a:lnTo>
                      <a:pt x="68" y="192"/>
                    </a:lnTo>
                    <a:lnTo>
                      <a:pt x="73" y="176"/>
                    </a:lnTo>
                    <a:lnTo>
                      <a:pt x="78" y="161"/>
                    </a:lnTo>
                    <a:lnTo>
                      <a:pt x="84" y="148"/>
                    </a:lnTo>
                    <a:lnTo>
                      <a:pt x="92" y="134"/>
                    </a:lnTo>
                    <a:lnTo>
                      <a:pt x="101" y="122"/>
                    </a:lnTo>
                    <a:lnTo>
                      <a:pt x="112" y="112"/>
                    </a:lnTo>
                    <a:lnTo>
                      <a:pt x="124" y="101"/>
                    </a:lnTo>
                    <a:lnTo>
                      <a:pt x="136" y="92"/>
                    </a:lnTo>
                    <a:lnTo>
                      <a:pt x="148" y="84"/>
                    </a:lnTo>
                    <a:lnTo>
                      <a:pt x="162" y="77"/>
                    </a:lnTo>
                    <a:lnTo>
                      <a:pt x="176" y="71"/>
                    </a:lnTo>
                    <a:lnTo>
                      <a:pt x="192" y="68"/>
                    </a:lnTo>
                    <a:lnTo>
                      <a:pt x="208" y="64"/>
                    </a:lnTo>
                    <a:lnTo>
                      <a:pt x="223" y="64"/>
                    </a:lnTo>
                    <a:close/>
                    <a:moveTo>
                      <a:pt x="223" y="0"/>
                    </a:moveTo>
                    <a:lnTo>
                      <a:pt x="223" y="0"/>
                    </a:lnTo>
                    <a:lnTo>
                      <a:pt x="201" y="0"/>
                    </a:lnTo>
                    <a:lnTo>
                      <a:pt x="178" y="3"/>
                    </a:lnTo>
                    <a:lnTo>
                      <a:pt x="157" y="10"/>
                    </a:lnTo>
                    <a:lnTo>
                      <a:pt x="136" y="17"/>
                    </a:lnTo>
                    <a:lnTo>
                      <a:pt x="117" y="26"/>
                    </a:lnTo>
                    <a:lnTo>
                      <a:pt x="99" y="38"/>
                    </a:lnTo>
                    <a:lnTo>
                      <a:pt x="82" y="50"/>
                    </a:lnTo>
                    <a:lnTo>
                      <a:pt x="66" y="64"/>
                    </a:lnTo>
                    <a:lnTo>
                      <a:pt x="50" y="80"/>
                    </a:lnTo>
                    <a:lnTo>
                      <a:pt x="38" y="98"/>
                    </a:lnTo>
                    <a:lnTo>
                      <a:pt x="28" y="117"/>
                    </a:lnTo>
                    <a:lnTo>
                      <a:pt x="17" y="136"/>
                    </a:lnTo>
                    <a:lnTo>
                      <a:pt x="10" y="157"/>
                    </a:lnTo>
                    <a:lnTo>
                      <a:pt x="5" y="178"/>
                    </a:lnTo>
                    <a:lnTo>
                      <a:pt x="1" y="201"/>
                    </a:lnTo>
                    <a:lnTo>
                      <a:pt x="0" y="223"/>
                    </a:lnTo>
                    <a:lnTo>
                      <a:pt x="0" y="223"/>
                    </a:lnTo>
                    <a:lnTo>
                      <a:pt x="1" y="246"/>
                    </a:lnTo>
                    <a:lnTo>
                      <a:pt x="5" y="269"/>
                    </a:lnTo>
                    <a:lnTo>
                      <a:pt x="10" y="290"/>
                    </a:lnTo>
                    <a:lnTo>
                      <a:pt x="17" y="311"/>
                    </a:lnTo>
                    <a:lnTo>
                      <a:pt x="28" y="330"/>
                    </a:lnTo>
                    <a:lnTo>
                      <a:pt x="38" y="348"/>
                    </a:lnTo>
                    <a:lnTo>
                      <a:pt x="50" y="365"/>
                    </a:lnTo>
                    <a:lnTo>
                      <a:pt x="66" y="381"/>
                    </a:lnTo>
                    <a:lnTo>
                      <a:pt x="82" y="397"/>
                    </a:lnTo>
                    <a:lnTo>
                      <a:pt x="99" y="409"/>
                    </a:lnTo>
                    <a:lnTo>
                      <a:pt x="117" y="419"/>
                    </a:lnTo>
                    <a:lnTo>
                      <a:pt x="136" y="430"/>
                    </a:lnTo>
                    <a:lnTo>
                      <a:pt x="157" y="437"/>
                    </a:lnTo>
                    <a:lnTo>
                      <a:pt x="178" y="442"/>
                    </a:lnTo>
                    <a:lnTo>
                      <a:pt x="201" y="445"/>
                    </a:lnTo>
                    <a:lnTo>
                      <a:pt x="223" y="447"/>
                    </a:lnTo>
                    <a:lnTo>
                      <a:pt x="223" y="447"/>
                    </a:lnTo>
                    <a:lnTo>
                      <a:pt x="246" y="445"/>
                    </a:lnTo>
                    <a:lnTo>
                      <a:pt x="269" y="442"/>
                    </a:lnTo>
                    <a:lnTo>
                      <a:pt x="290" y="437"/>
                    </a:lnTo>
                    <a:lnTo>
                      <a:pt x="311" y="430"/>
                    </a:lnTo>
                    <a:lnTo>
                      <a:pt x="330" y="419"/>
                    </a:lnTo>
                    <a:lnTo>
                      <a:pt x="349" y="409"/>
                    </a:lnTo>
                    <a:lnTo>
                      <a:pt x="367" y="397"/>
                    </a:lnTo>
                    <a:lnTo>
                      <a:pt x="383" y="381"/>
                    </a:lnTo>
                    <a:lnTo>
                      <a:pt x="397" y="365"/>
                    </a:lnTo>
                    <a:lnTo>
                      <a:pt x="409" y="348"/>
                    </a:lnTo>
                    <a:lnTo>
                      <a:pt x="421" y="330"/>
                    </a:lnTo>
                    <a:lnTo>
                      <a:pt x="430" y="311"/>
                    </a:lnTo>
                    <a:lnTo>
                      <a:pt x="437" y="290"/>
                    </a:lnTo>
                    <a:lnTo>
                      <a:pt x="444" y="269"/>
                    </a:lnTo>
                    <a:lnTo>
                      <a:pt x="447" y="246"/>
                    </a:lnTo>
                    <a:lnTo>
                      <a:pt x="447" y="223"/>
                    </a:lnTo>
                    <a:lnTo>
                      <a:pt x="447" y="223"/>
                    </a:lnTo>
                    <a:lnTo>
                      <a:pt x="447" y="201"/>
                    </a:lnTo>
                    <a:lnTo>
                      <a:pt x="444" y="178"/>
                    </a:lnTo>
                    <a:lnTo>
                      <a:pt x="437" y="157"/>
                    </a:lnTo>
                    <a:lnTo>
                      <a:pt x="430" y="136"/>
                    </a:lnTo>
                    <a:lnTo>
                      <a:pt x="421" y="117"/>
                    </a:lnTo>
                    <a:lnTo>
                      <a:pt x="409" y="98"/>
                    </a:lnTo>
                    <a:lnTo>
                      <a:pt x="397" y="80"/>
                    </a:lnTo>
                    <a:lnTo>
                      <a:pt x="383" y="64"/>
                    </a:lnTo>
                    <a:lnTo>
                      <a:pt x="367" y="50"/>
                    </a:lnTo>
                    <a:lnTo>
                      <a:pt x="349" y="38"/>
                    </a:lnTo>
                    <a:lnTo>
                      <a:pt x="330" y="26"/>
                    </a:lnTo>
                    <a:lnTo>
                      <a:pt x="311" y="17"/>
                    </a:lnTo>
                    <a:lnTo>
                      <a:pt x="290" y="10"/>
                    </a:lnTo>
                    <a:lnTo>
                      <a:pt x="269" y="3"/>
                    </a:lnTo>
                    <a:lnTo>
                      <a:pt x="246" y="0"/>
                    </a:lnTo>
                    <a:lnTo>
                      <a:pt x="223" y="0"/>
                    </a:lnTo>
                    <a:lnTo>
                      <a:pt x="223"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20" name="Freeform: Shape 67"/>
              <p:cNvSpPr/>
              <p:nvPr/>
            </p:nvSpPr>
            <p:spPr bwMode="auto">
              <a:xfrm>
                <a:off x="4801325" y="4287522"/>
                <a:ext cx="87295" cy="125547"/>
              </a:xfrm>
              <a:custGeom>
                <a:avLst/>
                <a:gdLst>
                  <a:gd name="T0" fmla="*/ 107 w 114"/>
                  <a:gd name="T1" fmla="*/ 133 h 163"/>
                  <a:gd name="T2" fmla="*/ 32 w 114"/>
                  <a:gd name="T3" fmla="*/ 73 h 163"/>
                  <a:gd name="T4" fmla="*/ 32 w 114"/>
                  <a:gd name="T5" fmla="*/ 16 h 163"/>
                  <a:gd name="T6" fmla="*/ 32 w 114"/>
                  <a:gd name="T7" fmla="*/ 16 h 163"/>
                  <a:gd name="T8" fmla="*/ 32 w 114"/>
                  <a:gd name="T9" fmla="*/ 9 h 163"/>
                  <a:gd name="T10" fmla="*/ 28 w 114"/>
                  <a:gd name="T11" fmla="*/ 4 h 163"/>
                  <a:gd name="T12" fmla="*/ 23 w 114"/>
                  <a:gd name="T13" fmla="*/ 0 h 163"/>
                  <a:gd name="T14" fmla="*/ 16 w 114"/>
                  <a:gd name="T15" fmla="*/ 0 h 163"/>
                  <a:gd name="T16" fmla="*/ 16 w 114"/>
                  <a:gd name="T17" fmla="*/ 0 h 163"/>
                  <a:gd name="T18" fmla="*/ 9 w 114"/>
                  <a:gd name="T19" fmla="*/ 0 h 163"/>
                  <a:gd name="T20" fmla="*/ 4 w 114"/>
                  <a:gd name="T21" fmla="*/ 4 h 163"/>
                  <a:gd name="T22" fmla="*/ 0 w 114"/>
                  <a:gd name="T23" fmla="*/ 9 h 163"/>
                  <a:gd name="T24" fmla="*/ 0 w 114"/>
                  <a:gd name="T25" fmla="*/ 16 h 163"/>
                  <a:gd name="T26" fmla="*/ 0 w 114"/>
                  <a:gd name="T27" fmla="*/ 80 h 163"/>
                  <a:gd name="T28" fmla="*/ 0 w 114"/>
                  <a:gd name="T29" fmla="*/ 80 h 163"/>
                  <a:gd name="T30" fmla="*/ 0 w 114"/>
                  <a:gd name="T31" fmla="*/ 82 h 163"/>
                  <a:gd name="T32" fmla="*/ 0 w 114"/>
                  <a:gd name="T33" fmla="*/ 82 h 163"/>
                  <a:gd name="T34" fmla="*/ 0 w 114"/>
                  <a:gd name="T35" fmla="*/ 84 h 163"/>
                  <a:gd name="T36" fmla="*/ 0 w 114"/>
                  <a:gd name="T37" fmla="*/ 84 h 163"/>
                  <a:gd name="T38" fmla="*/ 0 w 114"/>
                  <a:gd name="T39" fmla="*/ 84 h 163"/>
                  <a:gd name="T40" fmla="*/ 0 w 114"/>
                  <a:gd name="T41" fmla="*/ 84 h 163"/>
                  <a:gd name="T42" fmla="*/ 0 w 114"/>
                  <a:gd name="T43" fmla="*/ 86 h 163"/>
                  <a:gd name="T44" fmla="*/ 0 w 114"/>
                  <a:gd name="T45" fmla="*/ 86 h 163"/>
                  <a:gd name="T46" fmla="*/ 2 w 114"/>
                  <a:gd name="T47" fmla="*/ 87 h 163"/>
                  <a:gd name="T48" fmla="*/ 2 w 114"/>
                  <a:gd name="T49" fmla="*/ 87 h 163"/>
                  <a:gd name="T50" fmla="*/ 2 w 114"/>
                  <a:gd name="T51" fmla="*/ 89 h 163"/>
                  <a:gd name="T52" fmla="*/ 2 w 114"/>
                  <a:gd name="T53" fmla="*/ 89 h 163"/>
                  <a:gd name="T54" fmla="*/ 4 w 114"/>
                  <a:gd name="T55" fmla="*/ 91 h 163"/>
                  <a:gd name="T56" fmla="*/ 4 w 114"/>
                  <a:gd name="T57" fmla="*/ 91 h 163"/>
                  <a:gd name="T58" fmla="*/ 4 w 114"/>
                  <a:gd name="T59" fmla="*/ 91 h 163"/>
                  <a:gd name="T60" fmla="*/ 4 w 114"/>
                  <a:gd name="T61" fmla="*/ 91 h 163"/>
                  <a:gd name="T62" fmla="*/ 6 w 114"/>
                  <a:gd name="T63" fmla="*/ 93 h 163"/>
                  <a:gd name="T64" fmla="*/ 6 w 114"/>
                  <a:gd name="T65" fmla="*/ 93 h 163"/>
                  <a:gd name="T66" fmla="*/ 6 w 114"/>
                  <a:gd name="T67" fmla="*/ 93 h 163"/>
                  <a:gd name="T68" fmla="*/ 88 w 114"/>
                  <a:gd name="T69" fmla="*/ 159 h 163"/>
                  <a:gd name="T70" fmla="*/ 88 w 114"/>
                  <a:gd name="T71" fmla="*/ 159 h 163"/>
                  <a:gd name="T72" fmla="*/ 93 w 114"/>
                  <a:gd name="T73" fmla="*/ 161 h 163"/>
                  <a:gd name="T74" fmla="*/ 98 w 114"/>
                  <a:gd name="T75" fmla="*/ 163 h 163"/>
                  <a:gd name="T76" fmla="*/ 98 w 114"/>
                  <a:gd name="T77" fmla="*/ 163 h 163"/>
                  <a:gd name="T78" fmla="*/ 105 w 114"/>
                  <a:gd name="T79" fmla="*/ 161 h 163"/>
                  <a:gd name="T80" fmla="*/ 110 w 114"/>
                  <a:gd name="T81" fmla="*/ 156 h 163"/>
                  <a:gd name="T82" fmla="*/ 110 w 114"/>
                  <a:gd name="T83" fmla="*/ 156 h 163"/>
                  <a:gd name="T84" fmla="*/ 114 w 114"/>
                  <a:gd name="T85" fmla="*/ 150 h 163"/>
                  <a:gd name="T86" fmla="*/ 114 w 114"/>
                  <a:gd name="T87" fmla="*/ 143 h 163"/>
                  <a:gd name="T88" fmla="*/ 112 w 114"/>
                  <a:gd name="T89" fmla="*/ 138 h 163"/>
                  <a:gd name="T90" fmla="*/ 107 w 114"/>
                  <a:gd name="T91" fmla="*/ 133 h 163"/>
                  <a:gd name="T92" fmla="*/ 107 w 114"/>
                  <a:gd name="T93" fmla="*/ 13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4" h="163">
                    <a:moveTo>
                      <a:pt x="107" y="133"/>
                    </a:moveTo>
                    <a:lnTo>
                      <a:pt x="32" y="73"/>
                    </a:lnTo>
                    <a:lnTo>
                      <a:pt x="32" y="16"/>
                    </a:lnTo>
                    <a:lnTo>
                      <a:pt x="32" y="16"/>
                    </a:lnTo>
                    <a:lnTo>
                      <a:pt x="32" y="9"/>
                    </a:lnTo>
                    <a:lnTo>
                      <a:pt x="28" y="4"/>
                    </a:lnTo>
                    <a:lnTo>
                      <a:pt x="23" y="0"/>
                    </a:lnTo>
                    <a:lnTo>
                      <a:pt x="16" y="0"/>
                    </a:lnTo>
                    <a:lnTo>
                      <a:pt x="16" y="0"/>
                    </a:lnTo>
                    <a:lnTo>
                      <a:pt x="9" y="0"/>
                    </a:lnTo>
                    <a:lnTo>
                      <a:pt x="4" y="4"/>
                    </a:lnTo>
                    <a:lnTo>
                      <a:pt x="0" y="9"/>
                    </a:lnTo>
                    <a:lnTo>
                      <a:pt x="0" y="16"/>
                    </a:lnTo>
                    <a:lnTo>
                      <a:pt x="0" y="80"/>
                    </a:lnTo>
                    <a:lnTo>
                      <a:pt x="0" y="80"/>
                    </a:lnTo>
                    <a:lnTo>
                      <a:pt x="0" y="82"/>
                    </a:lnTo>
                    <a:lnTo>
                      <a:pt x="0" y="82"/>
                    </a:lnTo>
                    <a:lnTo>
                      <a:pt x="0" y="84"/>
                    </a:lnTo>
                    <a:lnTo>
                      <a:pt x="0" y="84"/>
                    </a:lnTo>
                    <a:lnTo>
                      <a:pt x="0" y="84"/>
                    </a:lnTo>
                    <a:lnTo>
                      <a:pt x="0" y="84"/>
                    </a:lnTo>
                    <a:lnTo>
                      <a:pt x="0" y="86"/>
                    </a:lnTo>
                    <a:lnTo>
                      <a:pt x="0" y="86"/>
                    </a:lnTo>
                    <a:lnTo>
                      <a:pt x="2" y="87"/>
                    </a:lnTo>
                    <a:lnTo>
                      <a:pt x="2" y="87"/>
                    </a:lnTo>
                    <a:lnTo>
                      <a:pt x="2" y="89"/>
                    </a:lnTo>
                    <a:lnTo>
                      <a:pt x="2" y="89"/>
                    </a:lnTo>
                    <a:lnTo>
                      <a:pt x="4" y="91"/>
                    </a:lnTo>
                    <a:lnTo>
                      <a:pt x="4" y="91"/>
                    </a:lnTo>
                    <a:lnTo>
                      <a:pt x="4" y="91"/>
                    </a:lnTo>
                    <a:lnTo>
                      <a:pt x="4" y="91"/>
                    </a:lnTo>
                    <a:lnTo>
                      <a:pt x="6" y="93"/>
                    </a:lnTo>
                    <a:lnTo>
                      <a:pt x="6" y="93"/>
                    </a:lnTo>
                    <a:lnTo>
                      <a:pt x="6" y="93"/>
                    </a:lnTo>
                    <a:lnTo>
                      <a:pt x="88" y="159"/>
                    </a:lnTo>
                    <a:lnTo>
                      <a:pt x="88" y="159"/>
                    </a:lnTo>
                    <a:lnTo>
                      <a:pt x="93" y="161"/>
                    </a:lnTo>
                    <a:lnTo>
                      <a:pt x="98" y="163"/>
                    </a:lnTo>
                    <a:lnTo>
                      <a:pt x="98" y="163"/>
                    </a:lnTo>
                    <a:lnTo>
                      <a:pt x="105" y="161"/>
                    </a:lnTo>
                    <a:lnTo>
                      <a:pt x="110" y="156"/>
                    </a:lnTo>
                    <a:lnTo>
                      <a:pt x="110" y="156"/>
                    </a:lnTo>
                    <a:lnTo>
                      <a:pt x="114" y="150"/>
                    </a:lnTo>
                    <a:lnTo>
                      <a:pt x="114" y="143"/>
                    </a:lnTo>
                    <a:lnTo>
                      <a:pt x="112" y="138"/>
                    </a:lnTo>
                    <a:lnTo>
                      <a:pt x="107" y="133"/>
                    </a:lnTo>
                    <a:lnTo>
                      <a:pt x="107" y="133"/>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grpSp>
        <p:grpSp>
          <p:nvGrpSpPr>
            <p:cNvPr id="12" name="Group 82"/>
            <p:cNvGrpSpPr/>
            <p:nvPr/>
          </p:nvGrpSpPr>
          <p:grpSpPr>
            <a:xfrm>
              <a:off x="4400750" y="3088250"/>
              <a:ext cx="3174082" cy="422424"/>
              <a:chOff x="6444107" y="1469392"/>
              <a:chExt cx="4232109" cy="563232"/>
            </a:xfrm>
          </p:grpSpPr>
          <p:sp>
            <p:nvSpPr>
              <p:cNvPr id="17" name="TextBox 83"/>
              <p:cNvSpPr txBox="1"/>
              <p:nvPr/>
            </p:nvSpPr>
            <p:spPr>
              <a:xfrm>
                <a:off x="6444107" y="1469392"/>
                <a:ext cx="4232109" cy="242864"/>
              </a:xfrm>
              <a:prstGeom prst="rect">
                <a:avLst/>
              </a:prstGeom>
              <a:noFill/>
            </p:spPr>
            <p:txBody>
              <a:bodyPr wrap="none" lIns="480000" tIns="0" rIns="0" bIns="0" anchor="b" anchorCtr="0">
                <a:normAutofit fontScale="85000" lnSpcReduction="20000"/>
              </a:bodyPr>
              <a:lstStyle/>
              <a:p>
                <a:r>
                  <a:rPr lang="zh-CN" altLang="en-US" sz="2133" b="1">
                    <a:solidFill>
                      <a:srgbClr val="A6937B">
                        <a:lumMod val="100000"/>
                      </a:srgbClr>
                    </a:solidFill>
                  </a:rPr>
                  <a:t>标题文本预设</a:t>
                </a:r>
              </a:p>
            </p:txBody>
          </p:sp>
          <p:sp>
            <p:nvSpPr>
              <p:cNvPr id="18" name="TextBox 84"/>
              <p:cNvSpPr txBox="1"/>
              <p:nvPr/>
            </p:nvSpPr>
            <p:spPr>
              <a:xfrm>
                <a:off x="6444107" y="1712256"/>
                <a:ext cx="4232109" cy="320368"/>
              </a:xfrm>
              <a:prstGeom prst="rect">
                <a:avLst/>
              </a:prstGeom>
            </p:spPr>
            <p:txBody>
              <a:bodyPr vert="horz" wrap="square" lIns="480000" tIns="0" rIns="0" bIns="0" anchor="ctr" anchorCtr="0">
                <a:normAutofit fontScale="85000" lnSpcReduction="10000"/>
              </a:bodyPr>
              <a:lstStyle/>
              <a:p>
                <a:pPr>
                  <a:lnSpc>
                    <a:spcPct val="120000"/>
                  </a:lnSpc>
                </a:pPr>
                <a:r>
                  <a:rPr lang="zh-CN" altLang="en-US" sz="1400">
                    <a:solidFill>
                      <a:srgbClr val="000000">
                        <a:lumMod val="100000"/>
                      </a:srgbClr>
                    </a:solidFill>
                  </a:rPr>
                  <a:t>此部分内容作为文字排版占位显示 （建议使用主题字体）</a:t>
                </a:r>
              </a:p>
            </p:txBody>
          </p:sp>
        </p:grpSp>
      </p:grpSp>
      <p:grpSp>
        <p:nvGrpSpPr>
          <p:cNvPr id="72" name="组合 71"/>
          <p:cNvGrpSpPr/>
          <p:nvPr/>
        </p:nvGrpSpPr>
        <p:grpSpPr>
          <a:xfrm>
            <a:off x="5538016" y="5009249"/>
            <a:ext cx="4561761" cy="563232"/>
            <a:chOff x="4153511" y="3756937"/>
            <a:chExt cx="3421321" cy="422424"/>
          </a:xfrm>
        </p:grpSpPr>
        <p:sp>
          <p:nvSpPr>
            <p:cNvPr id="13" name="Freeform: Shape 68"/>
            <p:cNvSpPr/>
            <p:nvPr/>
          </p:nvSpPr>
          <p:spPr bwMode="auto">
            <a:xfrm>
              <a:off x="4153511" y="3857863"/>
              <a:ext cx="251915" cy="220574"/>
            </a:xfrm>
            <a:custGeom>
              <a:avLst/>
              <a:gdLst>
                <a:gd name="T0" fmla="*/ 213 w 447"/>
                <a:gd name="T1" fmla="*/ 12 h 426"/>
                <a:gd name="T2" fmla="*/ 220 w 447"/>
                <a:gd name="T3" fmla="*/ 1 h 426"/>
                <a:gd name="T4" fmla="*/ 225 w 447"/>
                <a:gd name="T5" fmla="*/ 1 h 426"/>
                <a:gd name="T6" fmla="*/ 232 w 447"/>
                <a:gd name="T7" fmla="*/ 12 h 426"/>
                <a:gd name="T8" fmla="*/ 272 w 447"/>
                <a:gd name="T9" fmla="*/ 127 h 426"/>
                <a:gd name="T10" fmla="*/ 288 w 447"/>
                <a:gd name="T11" fmla="*/ 146 h 426"/>
                <a:gd name="T12" fmla="*/ 311 w 447"/>
                <a:gd name="T13" fmla="*/ 155 h 426"/>
                <a:gd name="T14" fmla="*/ 433 w 447"/>
                <a:gd name="T15" fmla="*/ 157 h 426"/>
                <a:gd name="T16" fmla="*/ 445 w 447"/>
                <a:gd name="T17" fmla="*/ 160 h 426"/>
                <a:gd name="T18" fmla="*/ 447 w 447"/>
                <a:gd name="T19" fmla="*/ 166 h 426"/>
                <a:gd name="T20" fmla="*/ 438 w 447"/>
                <a:gd name="T21" fmla="*/ 176 h 426"/>
                <a:gd name="T22" fmla="*/ 342 w 447"/>
                <a:gd name="T23" fmla="*/ 250 h 426"/>
                <a:gd name="T24" fmla="*/ 328 w 447"/>
                <a:gd name="T25" fmla="*/ 269 h 426"/>
                <a:gd name="T26" fmla="*/ 327 w 447"/>
                <a:gd name="T27" fmla="*/ 293 h 426"/>
                <a:gd name="T28" fmla="*/ 363 w 447"/>
                <a:gd name="T29" fmla="*/ 410 h 426"/>
                <a:gd name="T30" fmla="*/ 363 w 447"/>
                <a:gd name="T31" fmla="*/ 423 h 426"/>
                <a:gd name="T32" fmla="*/ 358 w 447"/>
                <a:gd name="T33" fmla="*/ 426 h 426"/>
                <a:gd name="T34" fmla="*/ 347 w 447"/>
                <a:gd name="T35" fmla="*/ 423 h 426"/>
                <a:gd name="T36" fmla="*/ 246 w 447"/>
                <a:gd name="T37" fmla="*/ 353 h 426"/>
                <a:gd name="T38" fmla="*/ 223 w 447"/>
                <a:gd name="T39" fmla="*/ 346 h 426"/>
                <a:gd name="T40" fmla="*/ 199 w 447"/>
                <a:gd name="T41" fmla="*/ 353 h 426"/>
                <a:gd name="T42" fmla="*/ 99 w 447"/>
                <a:gd name="T43" fmla="*/ 423 h 426"/>
                <a:gd name="T44" fmla="*/ 87 w 447"/>
                <a:gd name="T45" fmla="*/ 426 h 426"/>
                <a:gd name="T46" fmla="*/ 84 w 447"/>
                <a:gd name="T47" fmla="*/ 423 h 426"/>
                <a:gd name="T48" fmla="*/ 84 w 447"/>
                <a:gd name="T49" fmla="*/ 410 h 426"/>
                <a:gd name="T50" fmla="*/ 118 w 447"/>
                <a:gd name="T51" fmla="*/ 293 h 426"/>
                <a:gd name="T52" fmla="*/ 118 w 447"/>
                <a:gd name="T53" fmla="*/ 269 h 426"/>
                <a:gd name="T54" fmla="*/ 105 w 447"/>
                <a:gd name="T55" fmla="*/ 250 h 426"/>
                <a:gd name="T56" fmla="*/ 7 w 447"/>
                <a:gd name="T57" fmla="*/ 176 h 426"/>
                <a:gd name="T58" fmla="*/ 0 w 447"/>
                <a:gd name="T59" fmla="*/ 166 h 426"/>
                <a:gd name="T60" fmla="*/ 1 w 447"/>
                <a:gd name="T61" fmla="*/ 160 h 426"/>
                <a:gd name="T62" fmla="*/ 14 w 447"/>
                <a:gd name="T63" fmla="*/ 157 h 426"/>
                <a:gd name="T64" fmla="*/ 136 w 447"/>
                <a:gd name="T65" fmla="*/ 155 h 426"/>
                <a:gd name="T66" fmla="*/ 159 w 447"/>
                <a:gd name="T67" fmla="*/ 146 h 426"/>
                <a:gd name="T68" fmla="*/ 174 w 447"/>
                <a:gd name="T69" fmla="*/ 127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47" h="426">
                  <a:moveTo>
                    <a:pt x="213" y="12"/>
                  </a:moveTo>
                  <a:lnTo>
                    <a:pt x="213" y="12"/>
                  </a:lnTo>
                  <a:lnTo>
                    <a:pt x="218" y="3"/>
                  </a:lnTo>
                  <a:lnTo>
                    <a:pt x="220" y="1"/>
                  </a:lnTo>
                  <a:lnTo>
                    <a:pt x="223" y="0"/>
                  </a:lnTo>
                  <a:lnTo>
                    <a:pt x="225" y="1"/>
                  </a:lnTo>
                  <a:lnTo>
                    <a:pt x="229" y="3"/>
                  </a:lnTo>
                  <a:lnTo>
                    <a:pt x="232" y="12"/>
                  </a:lnTo>
                  <a:lnTo>
                    <a:pt x="272" y="127"/>
                  </a:lnTo>
                  <a:lnTo>
                    <a:pt x="272" y="127"/>
                  </a:lnTo>
                  <a:lnTo>
                    <a:pt x="279" y="138"/>
                  </a:lnTo>
                  <a:lnTo>
                    <a:pt x="288" y="146"/>
                  </a:lnTo>
                  <a:lnTo>
                    <a:pt x="299" y="152"/>
                  </a:lnTo>
                  <a:lnTo>
                    <a:pt x="311" y="155"/>
                  </a:lnTo>
                  <a:lnTo>
                    <a:pt x="433" y="157"/>
                  </a:lnTo>
                  <a:lnTo>
                    <a:pt x="433" y="157"/>
                  </a:lnTo>
                  <a:lnTo>
                    <a:pt x="442" y="159"/>
                  </a:lnTo>
                  <a:lnTo>
                    <a:pt x="445" y="160"/>
                  </a:lnTo>
                  <a:lnTo>
                    <a:pt x="447" y="162"/>
                  </a:lnTo>
                  <a:lnTo>
                    <a:pt x="447" y="166"/>
                  </a:lnTo>
                  <a:lnTo>
                    <a:pt x="445" y="169"/>
                  </a:lnTo>
                  <a:lnTo>
                    <a:pt x="438" y="176"/>
                  </a:lnTo>
                  <a:lnTo>
                    <a:pt x="342" y="250"/>
                  </a:lnTo>
                  <a:lnTo>
                    <a:pt x="342" y="250"/>
                  </a:lnTo>
                  <a:lnTo>
                    <a:pt x="334" y="258"/>
                  </a:lnTo>
                  <a:lnTo>
                    <a:pt x="328" y="269"/>
                  </a:lnTo>
                  <a:lnTo>
                    <a:pt x="325" y="283"/>
                  </a:lnTo>
                  <a:lnTo>
                    <a:pt x="327" y="293"/>
                  </a:lnTo>
                  <a:lnTo>
                    <a:pt x="363" y="410"/>
                  </a:lnTo>
                  <a:lnTo>
                    <a:pt x="363" y="410"/>
                  </a:lnTo>
                  <a:lnTo>
                    <a:pt x="363" y="421"/>
                  </a:lnTo>
                  <a:lnTo>
                    <a:pt x="363" y="423"/>
                  </a:lnTo>
                  <a:lnTo>
                    <a:pt x="361" y="426"/>
                  </a:lnTo>
                  <a:lnTo>
                    <a:pt x="358" y="426"/>
                  </a:lnTo>
                  <a:lnTo>
                    <a:pt x="356" y="426"/>
                  </a:lnTo>
                  <a:lnTo>
                    <a:pt x="347" y="423"/>
                  </a:lnTo>
                  <a:lnTo>
                    <a:pt x="246" y="353"/>
                  </a:lnTo>
                  <a:lnTo>
                    <a:pt x="246" y="353"/>
                  </a:lnTo>
                  <a:lnTo>
                    <a:pt x="236" y="348"/>
                  </a:lnTo>
                  <a:lnTo>
                    <a:pt x="223" y="346"/>
                  </a:lnTo>
                  <a:lnTo>
                    <a:pt x="211" y="348"/>
                  </a:lnTo>
                  <a:lnTo>
                    <a:pt x="199" y="353"/>
                  </a:lnTo>
                  <a:lnTo>
                    <a:pt x="99" y="423"/>
                  </a:lnTo>
                  <a:lnTo>
                    <a:pt x="99" y="423"/>
                  </a:lnTo>
                  <a:lnTo>
                    <a:pt x="91" y="426"/>
                  </a:lnTo>
                  <a:lnTo>
                    <a:pt x="87" y="426"/>
                  </a:lnTo>
                  <a:lnTo>
                    <a:pt x="85" y="426"/>
                  </a:lnTo>
                  <a:lnTo>
                    <a:pt x="84" y="423"/>
                  </a:lnTo>
                  <a:lnTo>
                    <a:pt x="82" y="421"/>
                  </a:lnTo>
                  <a:lnTo>
                    <a:pt x="84" y="410"/>
                  </a:lnTo>
                  <a:lnTo>
                    <a:pt x="118" y="293"/>
                  </a:lnTo>
                  <a:lnTo>
                    <a:pt x="118" y="293"/>
                  </a:lnTo>
                  <a:lnTo>
                    <a:pt x="120" y="283"/>
                  </a:lnTo>
                  <a:lnTo>
                    <a:pt x="118" y="269"/>
                  </a:lnTo>
                  <a:lnTo>
                    <a:pt x="113" y="258"/>
                  </a:lnTo>
                  <a:lnTo>
                    <a:pt x="105" y="250"/>
                  </a:lnTo>
                  <a:lnTo>
                    <a:pt x="7" y="176"/>
                  </a:lnTo>
                  <a:lnTo>
                    <a:pt x="7" y="176"/>
                  </a:lnTo>
                  <a:lnTo>
                    <a:pt x="1" y="169"/>
                  </a:lnTo>
                  <a:lnTo>
                    <a:pt x="0" y="166"/>
                  </a:lnTo>
                  <a:lnTo>
                    <a:pt x="0" y="162"/>
                  </a:lnTo>
                  <a:lnTo>
                    <a:pt x="1" y="160"/>
                  </a:lnTo>
                  <a:lnTo>
                    <a:pt x="3" y="159"/>
                  </a:lnTo>
                  <a:lnTo>
                    <a:pt x="14" y="157"/>
                  </a:lnTo>
                  <a:lnTo>
                    <a:pt x="136" y="155"/>
                  </a:lnTo>
                  <a:lnTo>
                    <a:pt x="136" y="155"/>
                  </a:lnTo>
                  <a:lnTo>
                    <a:pt x="146" y="152"/>
                  </a:lnTo>
                  <a:lnTo>
                    <a:pt x="159" y="146"/>
                  </a:lnTo>
                  <a:lnTo>
                    <a:pt x="167" y="138"/>
                  </a:lnTo>
                  <a:lnTo>
                    <a:pt x="174" y="127"/>
                  </a:lnTo>
                  <a:lnTo>
                    <a:pt x="213" y="12"/>
                  </a:lnTo>
                  <a:close/>
                </a:path>
              </a:pathLst>
            </a:custGeom>
            <a:solidFill>
              <a:schemeClr val="accent5"/>
            </a:solidFill>
            <a:ln>
              <a:noFill/>
            </a:ln>
          </p:spPr>
          <p:txBody>
            <a:bodyPr anchor="ctr"/>
            <a:lstStyle/>
            <a:p>
              <a:pPr algn="ctr"/>
              <a:endParaRPr sz="2400">
                <a:solidFill>
                  <a:srgbClr val="000000"/>
                </a:solidFill>
              </a:endParaRPr>
            </a:p>
          </p:txBody>
        </p:sp>
        <p:grpSp>
          <p:nvGrpSpPr>
            <p:cNvPr id="14" name="Group 85"/>
            <p:cNvGrpSpPr/>
            <p:nvPr/>
          </p:nvGrpSpPr>
          <p:grpSpPr>
            <a:xfrm>
              <a:off x="4400750" y="3756937"/>
              <a:ext cx="3174082" cy="422424"/>
              <a:chOff x="6444107" y="1469392"/>
              <a:chExt cx="4232109" cy="563232"/>
            </a:xfrm>
          </p:grpSpPr>
          <p:sp>
            <p:nvSpPr>
              <p:cNvPr id="15" name="TextBox 86"/>
              <p:cNvSpPr txBox="1"/>
              <p:nvPr/>
            </p:nvSpPr>
            <p:spPr>
              <a:xfrm>
                <a:off x="6444107" y="1469392"/>
                <a:ext cx="4232109" cy="242864"/>
              </a:xfrm>
              <a:prstGeom prst="rect">
                <a:avLst/>
              </a:prstGeom>
              <a:noFill/>
            </p:spPr>
            <p:txBody>
              <a:bodyPr wrap="none" lIns="480000" tIns="0" rIns="0" bIns="0" anchor="b" anchorCtr="0">
                <a:normAutofit fontScale="85000" lnSpcReduction="20000"/>
              </a:bodyPr>
              <a:lstStyle/>
              <a:p>
                <a:r>
                  <a:rPr lang="zh-CN" altLang="en-US" sz="2133" b="1">
                    <a:solidFill>
                      <a:srgbClr val="A4BBC9">
                        <a:lumMod val="100000"/>
                      </a:srgbClr>
                    </a:solidFill>
                  </a:rPr>
                  <a:t>标题文本预设</a:t>
                </a:r>
              </a:p>
            </p:txBody>
          </p:sp>
          <p:sp>
            <p:nvSpPr>
              <p:cNvPr id="16" name="TextBox 87"/>
              <p:cNvSpPr txBox="1"/>
              <p:nvPr/>
            </p:nvSpPr>
            <p:spPr>
              <a:xfrm>
                <a:off x="6444107" y="1712256"/>
                <a:ext cx="4232109" cy="320368"/>
              </a:xfrm>
              <a:prstGeom prst="rect">
                <a:avLst/>
              </a:prstGeom>
            </p:spPr>
            <p:txBody>
              <a:bodyPr vert="horz" wrap="square" lIns="480000" tIns="0" rIns="0" bIns="0" anchor="ctr" anchorCtr="0">
                <a:normAutofit fontScale="85000" lnSpcReduction="10000"/>
              </a:bodyPr>
              <a:lstStyle/>
              <a:p>
                <a:pPr>
                  <a:lnSpc>
                    <a:spcPct val="120000"/>
                  </a:lnSpc>
                </a:pPr>
                <a:r>
                  <a:rPr lang="zh-CN" altLang="en-US" sz="1400">
                    <a:solidFill>
                      <a:srgbClr val="000000">
                        <a:lumMod val="100000"/>
                      </a:srgbClr>
                    </a:solidFill>
                  </a:rPr>
                  <a:t>此部分内容作为文字排版占位显示 （建议使用主题字体）</a:t>
                </a:r>
              </a:p>
            </p:txBody>
          </p:sp>
        </p:grpSp>
      </p:grpSp>
      <p:sp>
        <p:nvSpPr>
          <p:cNvPr id="68" name="TextBox 21"/>
          <p:cNvSpPr txBox="1"/>
          <p:nvPr/>
        </p:nvSpPr>
        <p:spPr>
          <a:xfrm flipH="1">
            <a:off x="-48682" y="192021"/>
            <a:ext cx="2466564" cy="644691"/>
          </a:xfrm>
          <a:prstGeom prst="rect">
            <a:avLst/>
          </a:prstGeom>
          <a:noFill/>
        </p:spPr>
        <p:txBody>
          <a:bodyPr wrap="none">
            <a:normAutofit/>
          </a:bodyPr>
          <a:lstStyle/>
          <a:p>
            <a:pPr algn="r"/>
            <a:r>
              <a:rPr lang="zh-CN" altLang="en-US" sz="2400" dirty="0">
                <a:solidFill>
                  <a:srgbClr val="A6937B"/>
                </a:solidFill>
                <a:latin typeface="黑体" panose="02010609060101010101" pitchFamily="49" charset="-122"/>
                <a:ea typeface="黑体" panose="02010609060101010101" pitchFamily="49" charset="-122"/>
              </a:rPr>
              <a:t>标题文本预设</a:t>
            </a:r>
          </a:p>
        </p:txBody>
      </p:sp>
    </p:spTree>
    <p:extLst>
      <p:ext uri="{BB962C8B-B14F-4D97-AF65-F5344CB8AC3E}">
        <p14:creationId xmlns:p14="http://schemas.microsoft.com/office/powerpoint/2010/main" val="410959003"/>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4" fill="hold" nodeType="afterEffect">
                                  <p:stCondLst>
                                    <p:cond delay="0"/>
                                  </p:stCondLst>
                                  <p:childTnLst>
                                    <p:set>
                                      <p:cBhvr>
                                        <p:cTn id="17" dur="1" fill="hold">
                                          <p:stCondLst>
                                            <p:cond delay="0"/>
                                          </p:stCondLst>
                                        </p:cTn>
                                        <p:tgtEl>
                                          <p:spTgt spid="69"/>
                                        </p:tgtEl>
                                        <p:attrNameLst>
                                          <p:attrName>style.visibility</p:attrName>
                                        </p:attrNameLst>
                                      </p:cBhvr>
                                      <p:to>
                                        <p:strVal val="visible"/>
                                      </p:to>
                                    </p:set>
                                    <p:anim calcmode="lin" valueType="num">
                                      <p:cBhvr additive="base">
                                        <p:cTn id="18" dur="500" fill="hold"/>
                                        <p:tgtEl>
                                          <p:spTgt spid="69"/>
                                        </p:tgtEl>
                                        <p:attrNameLst>
                                          <p:attrName>ppt_x</p:attrName>
                                        </p:attrNameLst>
                                      </p:cBhvr>
                                      <p:tavLst>
                                        <p:tav tm="0">
                                          <p:val>
                                            <p:strVal val="#ppt_x"/>
                                          </p:val>
                                        </p:tav>
                                        <p:tav tm="100000">
                                          <p:val>
                                            <p:strVal val="#ppt_x"/>
                                          </p:val>
                                        </p:tav>
                                      </p:tavLst>
                                    </p:anim>
                                    <p:anim calcmode="lin" valueType="num">
                                      <p:cBhvr additive="base">
                                        <p:cTn id="19" dur="500" fill="hold"/>
                                        <p:tgtEl>
                                          <p:spTgt spid="69"/>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70"/>
                                        </p:tgtEl>
                                        <p:attrNameLst>
                                          <p:attrName>style.visibility</p:attrName>
                                        </p:attrNameLst>
                                      </p:cBhvr>
                                      <p:to>
                                        <p:strVal val="visible"/>
                                      </p:to>
                                    </p:set>
                                    <p:anim calcmode="lin" valueType="num">
                                      <p:cBhvr additive="base">
                                        <p:cTn id="23" dur="500" fill="hold"/>
                                        <p:tgtEl>
                                          <p:spTgt spid="70"/>
                                        </p:tgtEl>
                                        <p:attrNameLst>
                                          <p:attrName>ppt_x</p:attrName>
                                        </p:attrNameLst>
                                      </p:cBhvr>
                                      <p:tavLst>
                                        <p:tav tm="0">
                                          <p:val>
                                            <p:strVal val="#ppt_x"/>
                                          </p:val>
                                        </p:tav>
                                        <p:tav tm="100000">
                                          <p:val>
                                            <p:strVal val="#ppt_x"/>
                                          </p:val>
                                        </p:tav>
                                      </p:tavLst>
                                    </p:anim>
                                    <p:anim calcmode="lin" valueType="num">
                                      <p:cBhvr additive="base">
                                        <p:cTn id="24" dur="500" fill="hold"/>
                                        <p:tgtEl>
                                          <p:spTgt spid="70"/>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71"/>
                                        </p:tgtEl>
                                        <p:attrNameLst>
                                          <p:attrName>style.visibility</p:attrName>
                                        </p:attrNameLst>
                                      </p:cBhvr>
                                      <p:to>
                                        <p:strVal val="visible"/>
                                      </p:to>
                                    </p:set>
                                    <p:anim calcmode="lin" valueType="num">
                                      <p:cBhvr additive="base">
                                        <p:cTn id="28" dur="500" fill="hold"/>
                                        <p:tgtEl>
                                          <p:spTgt spid="71"/>
                                        </p:tgtEl>
                                        <p:attrNameLst>
                                          <p:attrName>ppt_x</p:attrName>
                                        </p:attrNameLst>
                                      </p:cBhvr>
                                      <p:tavLst>
                                        <p:tav tm="0">
                                          <p:val>
                                            <p:strVal val="#ppt_x"/>
                                          </p:val>
                                        </p:tav>
                                        <p:tav tm="100000">
                                          <p:val>
                                            <p:strVal val="#ppt_x"/>
                                          </p:val>
                                        </p:tav>
                                      </p:tavLst>
                                    </p:anim>
                                    <p:anim calcmode="lin" valueType="num">
                                      <p:cBhvr additive="base">
                                        <p:cTn id="29" dur="500" fill="hold"/>
                                        <p:tgtEl>
                                          <p:spTgt spid="71"/>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fill="hold" nodeType="afterEffect">
                                  <p:stCondLst>
                                    <p:cond delay="0"/>
                                  </p:stCondLst>
                                  <p:childTnLst>
                                    <p:set>
                                      <p:cBhvr>
                                        <p:cTn id="32" dur="1" fill="hold">
                                          <p:stCondLst>
                                            <p:cond delay="0"/>
                                          </p:stCondLst>
                                        </p:cTn>
                                        <p:tgtEl>
                                          <p:spTgt spid="72"/>
                                        </p:tgtEl>
                                        <p:attrNameLst>
                                          <p:attrName>style.visibility</p:attrName>
                                        </p:attrNameLst>
                                      </p:cBhvr>
                                      <p:to>
                                        <p:strVal val="visible"/>
                                      </p:to>
                                    </p:set>
                                    <p:anim calcmode="lin" valueType="num">
                                      <p:cBhvr additive="base">
                                        <p:cTn id="33" dur="500" fill="hold"/>
                                        <p:tgtEl>
                                          <p:spTgt spid="72"/>
                                        </p:tgtEl>
                                        <p:attrNameLst>
                                          <p:attrName>ppt_x</p:attrName>
                                        </p:attrNameLst>
                                      </p:cBhvr>
                                      <p:tavLst>
                                        <p:tav tm="0">
                                          <p:val>
                                            <p:strVal val="#ppt_x"/>
                                          </p:val>
                                        </p:tav>
                                        <p:tav tm="100000">
                                          <p:val>
                                            <p:strVal val="#ppt_x"/>
                                          </p:val>
                                        </p:tav>
                                      </p:tavLst>
                                    </p:anim>
                                    <p:anim calcmode="lin" valueType="num">
                                      <p:cBhvr additive="base">
                                        <p:cTn id="3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948662d7-d91f-4646-b05c-be50bde6d88a"/>
          <p:cNvGrpSpPr>
            <a:grpSpLocks noChangeAspect="1"/>
          </p:cNvGrpSpPr>
          <p:nvPr/>
        </p:nvGrpSpPr>
        <p:grpSpPr>
          <a:xfrm>
            <a:off x="-106343" y="1301363"/>
            <a:ext cx="12416212" cy="4870879"/>
            <a:chOff x="-106344" y="1301362"/>
            <a:chExt cx="12416212" cy="4870879"/>
          </a:xfrm>
        </p:grpSpPr>
        <p:sp>
          <p:nvSpPr>
            <p:cNvPr id="4" name="Freeform: Shape 1"/>
            <p:cNvSpPr/>
            <p:nvPr/>
          </p:nvSpPr>
          <p:spPr bwMode="auto">
            <a:xfrm>
              <a:off x="-106344" y="2331368"/>
              <a:ext cx="12416212" cy="3593960"/>
            </a:xfrm>
            <a:custGeom>
              <a:avLst/>
              <a:gdLst>
                <a:gd name="T0" fmla="*/ 6336 w 6336"/>
                <a:gd name="T1" fmla="*/ 0 h 1834"/>
                <a:gd name="T2" fmla="*/ 3168 w 6336"/>
                <a:gd name="T3" fmla="*/ 1763 h 1834"/>
                <a:gd name="T4" fmla="*/ 0 w 6336"/>
                <a:gd name="T5" fmla="*/ 0 h 1834"/>
                <a:gd name="T6" fmla="*/ 0 w 6336"/>
                <a:gd name="T7" fmla="*/ 70 h 1834"/>
                <a:gd name="T8" fmla="*/ 3168 w 6336"/>
                <a:gd name="T9" fmla="*/ 1834 h 1834"/>
                <a:gd name="T10" fmla="*/ 6336 w 6336"/>
                <a:gd name="T11" fmla="*/ 70 h 1834"/>
                <a:gd name="T12" fmla="*/ 6336 w 6336"/>
                <a:gd name="T13" fmla="*/ 0 h 1834"/>
              </a:gdLst>
              <a:ahLst/>
              <a:cxnLst>
                <a:cxn ang="0">
                  <a:pos x="T0" y="T1"/>
                </a:cxn>
                <a:cxn ang="0">
                  <a:pos x="T2" y="T3"/>
                </a:cxn>
                <a:cxn ang="0">
                  <a:pos x="T4" y="T5"/>
                </a:cxn>
                <a:cxn ang="0">
                  <a:pos x="T6" y="T7"/>
                </a:cxn>
                <a:cxn ang="0">
                  <a:pos x="T8" y="T9"/>
                </a:cxn>
                <a:cxn ang="0">
                  <a:pos x="T10" y="T11"/>
                </a:cxn>
                <a:cxn ang="0">
                  <a:pos x="T12" y="T13"/>
                </a:cxn>
              </a:cxnLst>
              <a:rect l="0" t="0" r="r" b="b"/>
              <a:pathLst>
                <a:path w="6336" h="1834">
                  <a:moveTo>
                    <a:pt x="6336" y="0"/>
                  </a:moveTo>
                  <a:lnTo>
                    <a:pt x="3168" y="1763"/>
                  </a:lnTo>
                  <a:lnTo>
                    <a:pt x="0" y="0"/>
                  </a:lnTo>
                  <a:lnTo>
                    <a:pt x="0" y="70"/>
                  </a:lnTo>
                  <a:lnTo>
                    <a:pt x="3168" y="1834"/>
                  </a:lnTo>
                  <a:lnTo>
                    <a:pt x="6336" y="70"/>
                  </a:lnTo>
                  <a:lnTo>
                    <a:pt x="63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5" name="Freeform: Shape 2"/>
            <p:cNvSpPr/>
            <p:nvPr/>
          </p:nvSpPr>
          <p:spPr bwMode="auto">
            <a:xfrm>
              <a:off x="-106344" y="1859097"/>
              <a:ext cx="12416212" cy="3595920"/>
            </a:xfrm>
            <a:custGeom>
              <a:avLst/>
              <a:gdLst>
                <a:gd name="T0" fmla="*/ 6336 w 6336"/>
                <a:gd name="T1" fmla="*/ 0 h 1835"/>
                <a:gd name="T2" fmla="*/ 3168 w 6336"/>
                <a:gd name="T3" fmla="*/ 1764 h 1835"/>
                <a:gd name="T4" fmla="*/ 0 w 6336"/>
                <a:gd name="T5" fmla="*/ 0 h 1835"/>
                <a:gd name="T6" fmla="*/ 0 w 6336"/>
                <a:gd name="T7" fmla="*/ 71 h 1835"/>
                <a:gd name="T8" fmla="*/ 3168 w 6336"/>
                <a:gd name="T9" fmla="*/ 1835 h 1835"/>
                <a:gd name="T10" fmla="*/ 6336 w 6336"/>
                <a:gd name="T11" fmla="*/ 71 h 1835"/>
                <a:gd name="T12" fmla="*/ 6336 w 6336"/>
                <a:gd name="T13" fmla="*/ 0 h 1835"/>
              </a:gdLst>
              <a:ahLst/>
              <a:cxnLst>
                <a:cxn ang="0">
                  <a:pos x="T0" y="T1"/>
                </a:cxn>
                <a:cxn ang="0">
                  <a:pos x="T2" y="T3"/>
                </a:cxn>
                <a:cxn ang="0">
                  <a:pos x="T4" y="T5"/>
                </a:cxn>
                <a:cxn ang="0">
                  <a:pos x="T6" y="T7"/>
                </a:cxn>
                <a:cxn ang="0">
                  <a:pos x="T8" y="T9"/>
                </a:cxn>
                <a:cxn ang="0">
                  <a:pos x="T10" y="T11"/>
                </a:cxn>
                <a:cxn ang="0">
                  <a:pos x="T12" y="T13"/>
                </a:cxn>
              </a:cxnLst>
              <a:rect l="0" t="0" r="r" b="b"/>
              <a:pathLst>
                <a:path w="6336" h="1835">
                  <a:moveTo>
                    <a:pt x="6336" y="0"/>
                  </a:moveTo>
                  <a:lnTo>
                    <a:pt x="3168" y="1764"/>
                  </a:lnTo>
                  <a:lnTo>
                    <a:pt x="0" y="0"/>
                  </a:lnTo>
                  <a:lnTo>
                    <a:pt x="0" y="71"/>
                  </a:lnTo>
                  <a:lnTo>
                    <a:pt x="3168" y="1835"/>
                  </a:lnTo>
                  <a:lnTo>
                    <a:pt x="6336" y="71"/>
                  </a:lnTo>
                  <a:lnTo>
                    <a:pt x="63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grpSp>
          <p:nvGrpSpPr>
            <p:cNvPr id="6" name="Group 3"/>
            <p:cNvGrpSpPr/>
            <p:nvPr/>
          </p:nvGrpSpPr>
          <p:grpSpPr>
            <a:xfrm>
              <a:off x="-106344" y="1859097"/>
              <a:ext cx="12416212" cy="4066231"/>
              <a:chOff x="-106344" y="1859097"/>
              <a:chExt cx="12416212" cy="4066231"/>
            </a:xfrm>
          </p:grpSpPr>
          <p:sp>
            <p:nvSpPr>
              <p:cNvPr id="48" name="Freeform: Shape 4"/>
              <p:cNvSpPr/>
              <p:nvPr/>
            </p:nvSpPr>
            <p:spPr bwMode="auto">
              <a:xfrm>
                <a:off x="-106344" y="2331368"/>
                <a:ext cx="12416212" cy="3593960"/>
              </a:xfrm>
              <a:custGeom>
                <a:avLst/>
                <a:gdLst>
                  <a:gd name="T0" fmla="*/ 6336 w 6336"/>
                  <a:gd name="T1" fmla="*/ 0 h 1834"/>
                  <a:gd name="T2" fmla="*/ 3168 w 6336"/>
                  <a:gd name="T3" fmla="*/ 1763 h 1834"/>
                  <a:gd name="T4" fmla="*/ 0 w 6336"/>
                  <a:gd name="T5" fmla="*/ 0 h 1834"/>
                  <a:gd name="T6" fmla="*/ 0 w 6336"/>
                  <a:gd name="T7" fmla="*/ 70 h 1834"/>
                  <a:gd name="T8" fmla="*/ 3168 w 6336"/>
                  <a:gd name="T9" fmla="*/ 1834 h 1834"/>
                  <a:gd name="T10" fmla="*/ 6336 w 6336"/>
                  <a:gd name="T11" fmla="*/ 70 h 1834"/>
                  <a:gd name="T12" fmla="*/ 6336 w 6336"/>
                  <a:gd name="T13" fmla="*/ 0 h 1834"/>
                </a:gdLst>
                <a:ahLst/>
                <a:cxnLst>
                  <a:cxn ang="0">
                    <a:pos x="T0" y="T1"/>
                  </a:cxn>
                  <a:cxn ang="0">
                    <a:pos x="T2" y="T3"/>
                  </a:cxn>
                  <a:cxn ang="0">
                    <a:pos x="T4" y="T5"/>
                  </a:cxn>
                  <a:cxn ang="0">
                    <a:pos x="T6" y="T7"/>
                  </a:cxn>
                  <a:cxn ang="0">
                    <a:pos x="T8" y="T9"/>
                  </a:cxn>
                  <a:cxn ang="0">
                    <a:pos x="T10" y="T11"/>
                  </a:cxn>
                  <a:cxn ang="0">
                    <a:pos x="T12" y="T13"/>
                  </a:cxn>
                </a:cxnLst>
                <a:rect l="0" t="0" r="r" b="b"/>
                <a:pathLst>
                  <a:path w="6336" h="1834">
                    <a:moveTo>
                      <a:pt x="6336" y="0"/>
                    </a:moveTo>
                    <a:lnTo>
                      <a:pt x="3168" y="1763"/>
                    </a:lnTo>
                    <a:lnTo>
                      <a:pt x="0" y="0"/>
                    </a:lnTo>
                    <a:lnTo>
                      <a:pt x="0" y="70"/>
                    </a:lnTo>
                    <a:lnTo>
                      <a:pt x="3168" y="1834"/>
                    </a:lnTo>
                    <a:lnTo>
                      <a:pt x="6336" y="70"/>
                    </a:lnTo>
                    <a:lnTo>
                      <a:pt x="6336" y="0"/>
                    </a:lnTo>
                    <a:close/>
                  </a:path>
                </a:pathLst>
              </a:custGeom>
              <a:solidFill>
                <a:srgbClr val="ECECE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49" name="Freeform: Shape 5"/>
              <p:cNvSpPr/>
              <p:nvPr/>
            </p:nvSpPr>
            <p:spPr bwMode="auto">
              <a:xfrm>
                <a:off x="-106344" y="1859097"/>
                <a:ext cx="12416212" cy="3595920"/>
              </a:xfrm>
              <a:custGeom>
                <a:avLst/>
                <a:gdLst>
                  <a:gd name="T0" fmla="*/ 6336 w 6336"/>
                  <a:gd name="T1" fmla="*/ 0 h 1835"/>
                  <a:gd name="T2" fmla="*/ 3168 w 6336"/>
                  <a:gd name="T3" fmla="*/ 1764 h 1835"/>
                  <a:gd name="T4" fmla="*/ 0 w 6336"/>
                  <a:gd name="T5" fmla="*/ 0 h 1835"/>
                  <a:gd name="T6" fmla="*/ 0 w 6336"/>
                  <a:gd name="T7" fmla="*/ 71 h 1835"/>
                  <a:gd name="T8" fmla="*/ 3168 w 6336"/>
                  <a:gd name="T9" fmla="*/ 1835 h 1835"/>
                  <a:gd name="T10" fmla="*/ 6336 w 6336"/>
                  <a:gd name="T11" fmla="*/ 71 h 1835"/>
                  <a:gd name="T12" fmla="*/ 6336 w 6336"/>
                  <a:gd name="T13" fmla="*/ 0 h 1835"/>
                </a:gdLst>
                <a:ahLst/>
                <a:cxnLst>
                  <a:cxn ang="0">
                    <a:pos x="T0" y="T1"/>
                  </a:cxn>
                  <a:cxn ang="0">
                    <a:pos x="T2" y="T3"/>
                  </a:cxn>
                  <a:cxn ang="0">
                    <a:pos x="T4" y="T5"/>
                  </a:cxn>
                  <a:cxn ang="0">
                    <a:pos x="T6" y="T7"/>
                  </a:cxn>
                  <a:cxn ang="0">
                    <a:pos x="T8" y="T9"/>
                  </a:cxn>
                  <a:cxn ang="0">
                    <a:pos x="T10" y="T11"/>
                  </a:cxn>
                  <a:cxn ang="0">
                    <a:pos x="T12" y="T13"/>
                  </a:cxn>
                </a:cxnLst>
                <a:rect l="0" t="0" r="r" b="b"/>
                <a:pathLst>
                  <a:path w="6336" h="1835">
                    <a:moveTo>
                      <a:pt x="6336" y="0"/>
                    </a:moveTo>
                    <a:lnTo>
                      <a:pt x="3168" y="1764"/>
                    </a:lnTo>
                    <a:lnTo>
                      <a:pt x="0" y="0"/>
                    </a:lnTo>
                    <a:lnTo>
                      <a:pt x="0" y="71"/>
                    </a:lnTo>
                    <a:lnTo>
                      <a:pt x="3168" y="1835"/>
                    </a:lnTo>
                    <a:lnTo>
                      <a:pt x="6336" y="71"/>
                    </a:lnTo>
                    <a:lnTo>
                      <a:pt x="6336" y="0"/>
                    </a:lnTo>
                    <a:close/>
                  </a:path>
                </a:pathLst>
              </a:custGeom>
              <a:solidFill>
                <a:srgbClr val="F4F4F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50" name="Freeform: Shape 6"/>
              <p:cNvSpPr/>
              <p:nvPr/>
            </p:nvSpPr>
            <p:spPr bwMode="auto">
              <a:xfrm>
                <a:off x="-106344" y="2098172"/>
                <a:ext cx="12416212" cy="3590041"/>
              </a:xfrm>
              <a:custGeom>
                <a:avLst/>
                <a:gdLst>
                  <a:gd name="T0" fmla="*/ 6336 w 6336"/>
                  <a:gd name="T1" fmla="*/ 0 h 1832"/>
                  <a:gd name="T2" fmla="*/ 3168 w 6336"/>
                  <a:gd name="T3" fmla="*/ 1761 h 1832"/>
                  <a:gd name="T4" fmla="*/ 0 w 6336"/>
                  <a:gd name="T5" fmla="*/ 0 h 1832"/>
                  <a:gd name="T6" fmla="*/ 0 w 6336"/>
                  <a:gd name="T7" fmla="*/ 70 h 1832"/>
                  <a:gd name="T8" fmla="*/ 3168 w 6336"/>
                  <a:gd name="T9" fmla="*/ 1832 h 1832"/>
                  <a:gd name="T10" fmla="*/ 6336 w 6336"/>
                  <a:gd name="T11" fmla="*/ 70 h 1832"/>
                  <a:gd name="T12" fmla="*/ 6336 w 6336"/>
                  <a:gd name="T13" fmla="*/ 0 h 1832"/>
                </a:gdLst>
                <a:ahLst/>
                <a:cxnLst>
                  <a:cxn ang="0">
                    <a:pos x="T0" y="T1"/>
                  </a:cxn>
                  <a:cxn ang="0">
                    <a:pos x="T2" y="T3"/>
                  </a:cxn>
                  <a:cxn ang="0">
                    <a:pos x="T4" y="T5"/>
                  </a:cxn>
                  <a:cxn ang="0">
                    <a:pos x="T6" y="T7"/>
                  </a:cxn>
                  <a:cxn ang="0">
                    <a:pos x="T8" y="T9"/>
                  </a:cxn>
                  <a:cxn ang="0">
                    <a:pos x="T10" y="T11"/>
                  </a:cxn>
                  <a:cxn ang="0">
                    <a:pos x="T12" y="T13"/>
                  </a:cxn>
                </a:cxnLst>
                <a:rect l="0" t="0" r="r" b="b"/>
                <a:pathLst>
                  <a:path w="6336" h="1832">
                    <a:moveTo>
                      <a:pt x="6336" y="0"/>
                    </a:moveTo>
                    <a:lnTo>
                      <a:pt x="3168" y="1761"/>
                    </a:lnTo>
                    <a:lnTo>
                      <a:pt x="0" y="0"/>
                    </a:lnTo>
                    <a:lnTo>
                      <a:pt x="0" y="70"/>
                    </a:lnTo>
                    <a:lnTo>
                      <a:pt x="3168" y="1832"/>
                    </a:lnTo>
                    <a:lnTo>
                      <a:pt x="6336" y="70"/>
                    </a:lnTo>
                    <a:lnTo>
                      <a:pt x="6336" y="0"/>
                    </a:lnTo>
                    <a:close/>
                  </a:path>
                </a:pathLst>
              </a:custGeom>
              <a:solidFill>
                <a:srgbClr val="C5C5C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grpSp>
        <p:sp>
          <p:nvSpPr>
            <p:cNvPr id="7" name="Freeform: Shape 7"/>
            <p:cNvSpPr/>
            <p:nvPr/>
          </p:nvSpPr>
          <p:spPr bwMode="auto">
            <a:xfrm>
              <a:off x="-106344" y="2098172"/>
              <a:ext cx="12416212" cy="3590041"/>
            </a:xfrm>
            <a:custGeom>
              <a:avLst/>
              <a:gdLst>
                <a:gd name="T0" fmla="*/ 6336 w 6336"/>
                <a:gd name="T1" fmla="*/ 0 h 1832"/>
                <a:gd name="T2" fmla="*/ 3168 w 6336"/>
                <a:gd name="T3" fmla="*/ 1761 h 1832"/>
                <a:gd name="T4" fmla="*/ 0 w 6336"/>
                <a:gd name="T5" fmla="*/ 0 h 1832"/>
                <a:gd name="T6" fmla="*/ 0 w 6336"/>
                <a:gd name="T7" fmla="*/ 70 h 1832"/>
                <a:gd name="T8" fmla="*/ 3168 w 6336"/>
                <a:gd name="T9" fmla="*/ 1832 h 1832"/>
                <a:gd name="T10" fmla="*/ 6336 w 6336"/>
                <a:gd name="T11" fmla="*/ 70 h 1832"/>
                <a:gd name="T12" fmla="*/ 6336 w 6336"/>
                <a:gd name="T13" fmla="*/ 0 h 1832"/>
              </a:gdLst>
              <a:ahLst/>
              <a:cxnLst>
                <a:cxn ang="0">
                  <a:pos x="T0" y="T1"/>
                </a:cxn>
                <a:cxn ang="0">
                  <a:pos x="T2" y="T3"/>
                </a:cxn>
                <a:cxn ang="0">
                  <a:pos x="T4" y="T5"/>
                </a:cxn>
                <a:cxn ang="0">
                  <a:pos x="T6" y="T7"/>
                </a:cxn>
                <a:cxn ang="0">
                  <a:pos x="T8" y="T9"/>
                </a:cxn>
                <a:cxn ang="0">
                  <a:pos x="T10" y="T11"/>
                </a:cxn>
                <a:cxn ang="0">
                  <a:pos x="T12" y="T13"/>
                </a:cxn>
              </a:cxnLst>
              <a:rect l="0" t="0" r="r" b="b"/>
              <a:pathLst>
                <a:path w="6336" h="1832">
                  <a:moveTo>
                    <a:pt x="6336" y="0"/>
                  </a:moveTo>
                  <a:lnTo>
                    <a:pt x="3168" y="1761"/>
                  </a:lnTo>
                  <a:lnTo>
                    <a:pt x="0" y="0"/>
                  </a:lnTo>
                  <a:lnTo>
                    <a:pt x="0" y="70"/>
                  </a:lnTo>
                  <a:lnTo>
                    <a:pt x="3168" y="1832"/>
                  </a:lnTo>
                  <a:lnTo>
                    <a:pt x="6336" y="70"/>
                  </a:lnTo>
                  <a:lnTo>
                    <a:pt x="63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grpSp>
          <p:nvGrpSpPr>
            <p:cNvPr id="8" name="Group 8"/>
            <p:cNvGrpSpPr/>
            <p:nvPr/>
          </p:nvGrpSpPr>
          <p:grpSpPr>
            <a:xfrm>
              <a:off x="687306" y="2456784"/>
              <a:ext cx="2090925" cy="1309032"/>
              <a:chOff x="687306" y="2456784"/>
              <a:chExt cx="2090925" cy="1309032"/>
            </a:xfrm>
          </p:grpSpPr>
          <p:sp>
            <p:nvSpPr>
              <p:cNvPr id="46" name="Freeform: Shape 9"/>
              <p:cNvSpPr/>
              <p:nvPr/>
            </p:nvSpPr>
            <p:spPr bwMode="auto">
              <a:xfrm>
                <a:off x="687306" y="2456784"/>
                <a:ext cx="2090925" cy="1162060"/>
              </a:xfrm>
              <a:custGeom>
                <a:avLst/>
                <a:gdLst>
                  <a:gd name="T0" fmla="*/ 468 w 485"/>
                  <a:gd name="T1" fmla="*/ 118 h 269"/>
                  <a:gd name="T2" fmla="*/ 468 w 485"/>
                  <a:gd name="T3" fmla="*/ 151 h 269"/>
                  <a:gd name="T4" fmla="*/ 272 w 485"/>
                  <a:gd name="T5" fmla="*/ 260 h 269"/>
                  <a:gd name="T6" fmla="*/ 213 w 485"/>
                  <a:gd name="T7" fmla="*/ 260 h 269"/>
                  <a:gd name="T8" fmla="*/ 17 w 485"/>
                  <a:gd name="T9" fmla="*/ 151 h 269"/>
                  <a:gd name="T10" fmla="*/ 17 w 485"/>
                  <a:gd name="T11" fmla="*/ 118 h 269"/>
                  <a:gd name="T12" fmla="*/ 213 w 485"/>
                  <a:gd name="T13" fmla="*/ 9 h 269"/>
                  <a:gd name="T14" fmla="*/ 272 w 485"/>
                  <a:gd name="T15" fmla="*/ 9 h 269"/>
                  <a:gd name="T16" fmla="*/ 468 w 485"/>
                  <a:gd name="T17" fmla="*/ 11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5" h="269">
                    <a:moveTo>
                      <a:pt x="468" y="118"/>
                    </a:moveTo>
                    <a:cubicBezTo>
                      <a:pt x="485" y="127"/>
                      <a:pt x="485" y="142"/>
                      <a:pt x="468" y="151"/>
                    </a:cubicBezTo>
                    <a:cubicBezTo>
                      <a:pt x="272" y="260"/>
                      <a:pt x="272" y="260"/>
                      <a:pt x="272" y="260"/>
                    </a:cubicBezTo>
                    <a:cubicBezTo>
                      <a:pt x="256" y="269"/>
                      <a:pt x="229" y="269"/>
                      <a:pt x="213" y="260"/>
                    </a:cubicBezTo>
                    <a:cubicBezTo>
                      <a:pt x="17" y="151"/>
                      <a:pt x="17" y="151"/>
                      <a:pt x="17" y="151"/>
                    </a:cubicBezTo>
                    <a:cubicBezTo>
                      <a:pt x="0" y="142"/>
                      <a:pt x="0" y="127"/>
                      <a:pt x="17" y="118"/>
                    </a:cubicBezTo>
                    <a:cubicBezTo>
                      <a:pt x="213" y="9"/>
                      <a:pt x="213" y="9"/>
                      <a:pt x="213" y="9"/>
                    </a:cubicBezTo>
                    <a:cubicBezTo>
                      <a:pt x="229" y="0"/>
                      <a:pt x="256" y="0"/>
                      <a:pt x="272" y="9"/>
                    </a:cubicBezTo>
                    <a:lnTo>
                      <a:pt x="468" y="118"/>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47" name="Freeform: Shape 10"/>
              <p:cNvSpPr/>
              <p:nvPr/>
            </p:nvSpPr>
            <p:spPr bwMode="auto">
              <a:xfrm>
                <a:off x="704943" y="3038794"/>
                <a:ext cx="2055651" cy="727022"/>
              </a:xfrm>
              <a:custGeom>
                <a:avLst/>
                <a:gdLst>
                  <a:gd name="T0" fmla="*/ 477 w 477"/>
                  <a:gd name="T1" fmla="*/ 0 h 168"/>
                  <a:gd name="T2" fmla="*/ 464 w 477"/>
                  <a:gd name="T3" fmla="*/ 16 h 168"/>
                  <a:gd name="T4" fmla="*/ 268 w 477"/>
                  <a:gd name="T5" fmla="*/ 125 h 168"/>
                  <a:gd name="T6" fmla="*/ 209 w 477"/>
                  <a:gd name="T7" fmla="*/ 125 h 168"/>
                  <a:gd name="T8" fmla="*/ 13 w 477"/>
                  <a:gd name="T9" fmla="*/ 16 h 168"/>
                  <a:gd name="T10" fmla="*/ 0 w 477"/>
                  <a:gd name="T11" fmla="*/ 0 h 168"/>
                  <a:gd name="T12" fmla="*/ 0 w 477"/>
                  <a:gd name="T13" fmla="*/ 34 h 168"/>
                  <a:gd name="T14" fmla="*/ 13 w 477"/>
                  <a:gd name="T15" fmla="*/ 50 h 168"/>
                  <a:gd name="T16" fmla="*/ 209 w 477"/>
                  <a:gd name="T17" fmla="*/ 159 h 168"/>
                  <a:gd name="T18" fmla="*/ 268 w 477"/>
                  <a:gd name="T19" fmla="*/ 159 h 168"/>
                  <a:gd name="T20" fmla="*/ 464 w 477"/>
                  <a:gd name="T21" fmla="*/ 50 h 168"/>
                  <a:gd name="T22" fmla="*/ 477 w 477"/>
                  <a:gd name="T23" fmla="*/ 34 h 168"/>
                  <a:gd name="T24" fmla="*/ 477 w 477"/>
                  <a:gd name="T25"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168">
                    <a:moveTo>
                      <a:pt x="477" y="0"/>
                    </a:moveTo>
                    <a:cubicBezTo>
                      <a:pt x="477" y="6"/>
                      <a:pt x="473" y="12"/>
                      <a:pt x="464" y="16"/>
                    </a:cubicBezTo>
                    <a:cubicBezTo>
                      <a:pt x="268" y="125"/>
                      <a:pt x="268" y="125"/>
                      <a:pt x="268" y="125"/>
                    </a:cubicBezTo>
                    <a:cubicBezTo>
                      <a:pt x="252" y="134"/>
                      <a:pt x="225" y="134"/>
                      <a:pt x="209" y="125"/>
                    </a:cubicBezTo>
                    <a:cubicBezTo>
                      <a:pt x="13" y="16"/>
                      <a:pt x="13" y="16"/>
                      <a:pt x="13" y="16"/>
                    </a:cubicBezTo>
                    <a:cubicBezTo>
                      <a:pt x="5" y="12"/>
                      <a:pt x="0" y="6"/>
                      <a:pt x="0" y="0"/>
                    </a:cubicBezTo>
                    <a:cubicBezTo>
                      <a:pt x="0" y="34"/>
                      <a:pt x="0" y="34"/>
                      <a:pt x="0" y="34"/>
                    </a:cubicBezTo>
                    <a:cubicBezTo>
                      <a:pt x="0" y="40"/>
                      <a:pt x="5" y="46"/>
                      <a:pt x="13" y="50"/>
                    </a:cubicBezTo>
                    <a:cubicBezTo>
                      <a:pt x="209" y="159"/>
                      <a:pt x="209" y="159"/>
                      <a:pt x="209" y="159"/>
                    </a:cubicBezTo>
                    <a:cubicBezTo>
                      <a:pt x="225" y="168"/>
                      <a:pt x="252" y="168"/>
                      <a:pt x="268" y="159"/>
                    </a:cubicBezTo>
                    <a:cubicBezTo>
                      <a:pt x="464" y="50"/>
                      <a:pt x="464" y="50"/>
                      <a:pt x="464" y="50"/>
                    </a:cubicBezTo>
                    <a:cubicBezTo>
                      <a:pt x="473" y="46"/>
                      <a:pt x="477" y="40"/>
                      <a:pt x="477" y="34"/>
                    </a:cubicBezTo>
                    <a:lnTo>
                      <a:pt x="477"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grpSp>
        <p:grpSp>
          <p:nvGrpSpPr>
            <p:cNvPr id="9" name="Group 11"/>
            <p:cNvGrpSpPr/>
            <p:nvPr/>
          </p:nvGrpSpPr>
          <p:grpSpPr>
            <a:xfrm>
              <a:off x="2872293" y="3661956"/>
              <a:ext cx="2087005" cy="1309033"/>
              <a:chOff x="2872293" y="3661956"/>
              <a:chExt cx="2087005" cy="1309033"/>
            </a:xfrm>
          </p:grpSpPr>
          <p:sp>
            <p:nvSpPr>
              <p:cNvPr id="44" name="Freeform: Shape 12"/>
              <p:cNvSpPr/>
              <p:nvPr/>
            </p:nvSpPr>
            <p:spPr bwMode="auto">
              <a:xfrm>
                <a:off x="2872293" y="3661956"/>
                <a:ext cx="2087005" cy="1162060"/>
              </a:xfrm>
              <a:custGeom>
                <a:avLst/>
                <a:gdLst>
                  <a:gd name="T0" fmla="*/ 468 w 484"/>
                  <a:gd name="T1" fmla="*/ 118 h 269"/>
                  <a:gd name="T2" fmla="*/ 468 w 484"/>
                  <a:gd name="T3" fmla="*/ 151 h 269"/>
                  <a:gd name="T4" fmla="*/ 272 w 484"/>
                  <a:gd name="T5" fmla="*/ 260 h 269"/>
                  <a:gd name="T6" fmla="*/ 212 w 484"/>
                  <a:gd name="T7" fmla="*/ 260 h 269"/>
                  <a:gd name="T8" fmla="*/ 16 w 484"/>
                  <a:gd name="T9" fmla="*/ 151 h 269"/>
                  <a:gd name="T10" fmla="*/ 16 w 484"/>
                  <a:gd name="T11" fmla="*/ 118 h 269"/>
                  <a:gd name="T12" fmla="*/ 212 w 484"/>
                  <a:gd name="T13" fmla="*/ 9 h 269"/>
                  <a:gd name="T14" fmla="*/ 272 w 484"/>
                  <a:gd name="T15" fmla="*/ 9 h 269"/>
                  <a:gd name="T16" fmla="*/ 468 w 484"/>
                  <a:gd name="T17" fmla="*/ 11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269">
                    <a:moveTo>
                      <a:pt x="468" y="118"/>
                    </a:moveTo>
                    <a:cubicBezTo>
                      <a:pt x="484" y="127"/>
                      <a:pt x="484" y="142"/>
                      <a:pt x="468" y="151"/>
                    </a:cubicBezTo>
                    <a:cubicBezTo>
                      <a:pt x="272" y="260"/>
                      <a:pt x="272" y="260"/>
                      <a:pt x="272" y="260"/>
                    </a:cubicBezTo>
                    <a:cubicBezTo>
                      <a:pt x="256" y="269"/>
                      <a:pt x="229" y="269"/>
                      <a:pt x="212" y="260"/>
                    </a:cubicBezTo>
                    <a:cubicBezTo>
                      <a:pt x="16" y="151"/>
                      <a:pt x="16" y="151"/>
                      <a:pt x="16" y="151"/>
                    </a:cubicBezTo>
                    <a:cubicBezTo>
                      <a:pt x="0" y="142"/>
                      <a:pt x="0" y="127"/>
                      <a:pt x="16" y="118"/>
                    </a:cubicBezTo>
                    <a:cubicBezTo>
                      <a:pt x="212" y="9"/>
                      <a:pt x="212" y="9"/>
                      <a:pt x="212" y="9"/>
                    </a:cubicBezTo>
                    <a:cubicBezTo>
                      <a:pt x="229" y="0"/>
                      <a:pt x="256" y="0"/>
                      <a:pt x="272" y="9"/>
                    </a:cubicBezTo>
                    <a:lnTo>
                      <a:pt x="468" y="118"/>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45" name="Freeform: Shape 13"/>
              <p:cNvSpPr/>
              <p:nvPr/>
            </p:nvSpPr>
            <p:spPr bwMode="auto">
              <a:xfrm>
                <a:off x="2889929" y="4240047"/>
                <a:ext cx="2051732" cy="730942"/>
              </a:xfrm>
              <a:custGeom>
                <a:avLst/>
                <a:gdLst>
                  <a:gd name="T0" fmla="*/ 476 w 476"/>
                  <a:gd name="T1" fmla="*/ 0 h 169"/>
                  <a:gd name="T2" fmla="*/ 464 w 476"/>
                  <a:gd name="T3" fmla="*/ 17 h 169"/>
                  <a:gd name="T4" fmla="*/ 268 w 476"/>
                  <a:gd name="T5" fmla="*/ 126 h 169"/>
                  <a:gd name="T6" fmla="*/ 208 w 476"/>
                  <a:gd name="T7" fmla="*/ 126 h 169"/>
                  <a:gd name="T8" fmla="*/ 12 w 476"/>
                  <a:gd name="T9" fmla="*/ 17 h 169"/>
                  <a:gd name="T10" fmla="*/ 0 w 476"/>
                  <a:gd name="T11" fmla="*/ 0 h 169"/>
                  <a:gd name="T12" fmla="*/ 0 w 476"/>
                  <a:gd name="T13" fmla="*/ 34 h 169"/>
                  <a:gd name="T14" fmla="*/ 12 w 476"/>
                  <a:gd name="T15" fmla="*/ 51 h 169"/>
                  <a:gd name="T16" fmla="*/ 208 w 476"/>
                  <a:gd name="T17" fmla="*/ 160 h 169"/>
                  <a:gd name="T18" fmla="*/ 268 w 476"/>
                  <a:gd name="T19" fmla="*/ 160 h 169"/>
                  <a:gd name="T20" fmla="*/ 464 w 476"/>
                  <a:gd name="T21" fmla="*/ 51 h 169"/>
                  <a:gd name="T22" fmla="*/ 476 w 476"/>
                  <a:gd name="T23" fmla="*/ 34 h 169"/>
                  <a:gd name="T24" fmla="*/ 476 w 476"/>
                  <a:gd name="T25"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6" h="169">
                    <a:moveTo>
                      <a:pt x="476" y="0"/>
                    </a:moveTo>
                    <a:cubicBezTo>
                      <a:pt x="476" y="6"/>
                      <a:pt x="472" y="12"/>
                      <a:pt x="464" y="17"/>
                    </a:cubicBezTo>
                    <a:cubicBezTo>
                      <a:pt x="268" y="126"/>
                      <a:pt x="268" y="126"/>
                      <a:pt x="268" y="126"/>
                    </a:cubicBezTo>
                    <a:cubicBezTo>
                      <a:pt x="252" y="135"/>
                      <a:pt x="225" y="135"/>
                      <a:pt x="208" y="126"/>
                    </a:cubicBezTo>
                    <a:cubicBezTo>
                      <a:pt x="12" y="17"/>
                      <a:pt x="12" y="17"/>
                      <a:pt x="12" y="17"/>
                    </a:cubicBezTo>
                    <a:cubicBezTo>
                      <a:pt x="4" y="12"/>
                      <a:pt x="0" y="6"/>
                      <a:pt x="0" y="0"/>
                    </a:cubicBezTo>
                    <a:cubicBezTo>
                      <a:pt x="0" y="34"/>
                      <a:pt x="0" y="34"/>
                      <a:pt x="0" y="34"/>
                    </a:cubicBezTo>
                    <a:cubicBezTo>
                      <a:pt x="0" y="40"/>
                      <a:pt x="4" y="46"/>
                      <a:pt x="12" y="51"/>
                    </a:cubicBezTo>
                    <a:cubicBezTo>
                      <a:pt x="208" y="160"/>
                      <a:pt x="208" y="160"/>
                      <a:pt x="208" y="160"/>
                    </a:cubicBezTo>
                    <a:cubicBezTo>
                      <a:pt x="225" y="169"/>
                      <a:pt x="252" y="169"/>
                      <a:pt x="268" y="160"/>
                    </a:cubicBezTo>
                    <a:cubicBezTo>
                      <a:pt x="464" y="51"/>
                      <a:pt x="464" y="51"/>
                      <a:pt x="464" y="51"/>
                    </a:cubicBezTo>
                    <a:cubicBezTo>
                      <a:pt x="472" y="46"/>
                      <a:pt x="476" y="40"/>
                      <a:pt x="476" y="34"/>
                    </a:cubicBezTo>
                    <a:lnTo>
                      <a:pt x="476" y="0"/>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grpSp>
        <p:grpSp>
          <p:nvGrpSpPr>
            <p:cNvPr id="10" name="Group 14"/>
            <p:cNvGrpSpPr/>
            <p:nvPr/>
          </p:nvGrpSpPr>
          <p:grpSpPr>
            <a:xfrm>
              <a:off x="5059239" y="4863209"/>
              <a:ext cx="2085046" cy="1309032"/>
              <a:chOff x="5059239" y="4863209"/>
              <a:chExt cx="2085046" cy="1309032"/>
            </a:xfrm>
          </p:grpSpPr>
          <p:sp>
            <p:nvSpPr>
              <p:cNvPr id="42" name="Freeform: Shape 15"/>
              <p:cNvSpPr/>
              <p:nvPr/>
            </p:nvSpPr>
            <p:spPr bwMode="auto">
              <a:xfrm>
                <a:off x="5059239" y="4863209"/>
                <a:ext cx="2085046" cy="1162060"/>
              </a:xfrm>
              <a:custGeom>
                <a:avLst/>
                <a:gdLst>
                  <a:gd name="T0" fmla="*/ 468 w 484"/>
                  <a:gd name="T1" fmla="*/ 118 h 269"/>
                  <a:gd name="T2" fmla="*/ 468 w 484"/>
                  <a:gd name="T3" fmla="*/ 151 h 269"/>
                  <a:gd name="T4" fmla="*/ 272 w 484"/>
                  <a:gd name="T5" fmla="*/ 260 h 269"/>
                  <a:gd name="T6" fmla="*/ 212 w 484"/>
                  <a:gd name="T7" fmla="*/ 260 h 269"/>
                  <a:gd name="T8" fmla="*/ 16 w 484"/>
                  <a:gd name="T9" fmla="*/ 151 h 269"/>
                  <a:gd name="T10" fmla="*/ 16 w 484"/>
                  <a:gd name="T11" fmla="*/ 118 h 269"/>
                  <a:gd name="T12" fmla="*/ 212 w 484"/>
                  <a:gd name="T13" fmla="*/ 9 h 269"/>
                  <a:gd name="T14" fmla="*/ 272 w 484"/>
                  <a:gd name="T15" fmla="*/ 9 h 269"/>
                  <a:gd name="T16" fmla="*/ 468 w 484"/>
                  <a:gd name="T17" fmla="*/ 11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4" h="269">
                    <a:moveTo>
                      <a:pt x="468" y="118"/>
                    </a:moveTo>
                    <a:cubicBezTo>
                      <a:pt x="484" y="127"/>
                      <a:pt x="484" y="142"/>
                      <a:pt x="468" y="151"/>
                    </a:cubicBezTo>
                    <a:cubicBezTo>
                      <a:pt x="272" y="260"/>
                      <a:pt x="272" y="260"/>
                      <a:pt x="272" y="260"/>
                    </a:cubicBezTo>
                    <a:cubicBezTo>
                      <a:pt x="255" y="269"/>
                      <a:pt x="229" y="269"/>
                      <a:pt x="212" y="260"/>
                    </a:cubicBezTo>
                    <a:cubicBezTo>
                      <a:pt x="16" y="151"/>
                      <a:pt x="16" y="151"/>
                      <a:pt x="16" y="151"/>
                    </a:cubicBezTo>
                    <a:cubicBezTo>
                      <a:pt x="0" y="142"/>
                      <a:pt x="0" y="127"/>
                      <a:pt x="16" y="118"/>
                    </a:cubicBezTo>
                    <a:cubicBezTo>
                      <a:pt x="212" y="9"/>
                      <a:pt x="212" y="9"/>
                      <a:pt x="212" y="9"/>
                    </a:cubicBezTo>
                    <a:cubicBezTo>
                      <a:pt x="229" y="0"/>
                      <a:pt x="255" y="0"/>
                      <a:pt x="272" y="9"/>
                    </a:cubicBezTo>
                    <a:lnTo>
                      <a:pt x="468" y="118"/>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43" name="Freeform: Shape 16"/>
              <p:cNvSpPr/>
              <p:nvPr/>
            </p:nvSpPr>
            <p:spPr bwMode="auto">
              <a:xfrm>
                <a:off x="5074916" y="5445219"/>
                <a:ext cx="2053692" cy="727022"/>
              </a:xfrm>
              <a:custGeom>
                <a:avLst/>
                <a:gdLst>
                  <a:gd name="T0" fmla="*/ 476 w 476"/>
                  <a:gd name="T1" fmla="*/ 0 h 168"/>
                  <a:gd name="T2" fmla="*/ 464 w 476"/>
                  <a:gd name="T3" fmla="*/ 16 h 168"/>
                  <a:gd name="T4" fmla="*/ 268 w 476"/>
                  <a:gd name="T5" fmla="*/ 125 h 168"/>
                  <a:gd name="T6" fmla="*/ 208 w 476"/>
                  <a:gd name="T7" fmla="*/ 125 h 168"/>
                  <a:gd name="T8" fmla="*/ 12 w 476"/>
                  <a:gd name="T9" fmla="*/ 16 h 168"/>
                  <a:gd name="T10" fmla="*/ 0 w 476"/>
                  <a:gd name="T11" fmla="*/ 0 h 168"/>
                  <a:gd name="T12" fmla="*/ 0 w 476"/>
                  <a:gd name="T13" fmla="*/ 34 h 168"/>
                  <a:gd name="T14" fmla="*/ 12 w 476"/>
                  <a:gd name="T15" fmla="*/ 50 h 168"/>
                  <a:gd name="T16" fmla="*/ 208 w 476"/>
                  <a:gd name="T17" fmla="*/ 159 h 168"/>
                  <a:gd name="T18" fmla="*/ 268 w 476"/>
                  <a:gd name="T19" fmla="*/ 159 h 168"/>
                  <a:gd name="T20" fmla="*/ 464 w 476"/>
                  <a:gd name="T21" fmla="*/ 50 h 168"/>
                  <a:gd name="T22" fmla="*/ 476 w 476"/>
                  <a:gd name="T23" fmla="*/ 34 h 168"/>
                  <a:gd name="T24" fmla="*/ 476 w 476"/>
                  <a:gd name="T25"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6" h="168">
                    <a:moveTo>
                      <a:pt x="476" y="0"/>
                    </a:moveTo>
                    <a:cubicBezTo>
                      <a:pt x="476" y="6"/>
                      <a:pt x="472" y="12"/>
                      <a:pt x="464" y="16"/>
                    </a:cubicBezTo>
                    <a:cubicBezTo>
                      <a:pt x="268" y="125"/>
                      <a:pt x="268" y="125"/>
                      <a:pt x="268" y="125"/>
                    </a:cubicBezTo>
                    <a:cubicBezTo>
                      <a:pt x="251" y="134"/>
                      <a:pt x="225" y="134"/>
                      <a:pt x="208" y="125"/>
                    </a:cubicBezTo>
                    <a:cubicBezTo>
                      <a:pt x="12" y="16"/>
                      <a:pt x="12" y="16"/>
                      <a:pt x="12" y="16"/>
                    </a:cubicBezTo>
                    <a:cubicBezTo>
                      <a:pt x="4" y="12"/>
                      <a:pt x="0" y="6"/>
                      <a:pt x="0" y="0"/>
                    </a:cubicBezTo>
                    <a:cubicBezTo>
                      <a:pt x="0" y="34"/>
                      <a:pt x="0" y="34"/>
                      <a:pt x="0" y="34"/>
                    </a:cubicBezTo>
                    <a:cubicBezTo>
                      <a:pt x="0" y="40"/>
                      <a:pt x="4" y="46"/>
                      <a:pt x="12" y="50"/>
                    </a:cubicBezTo>
                    <a:cubicBezTo>
                      <a:pt x="208" y="159"/>
                      <a:pt x="208" y="159"/>
                      <a:pt x="208" y="159"/>
                    </a:cubicBezTo>
                    <a:cubicBezTo>
                      <a:pt x="225" y="168"/>
                      <a:pt x="251" y="168"/>
                      <a:pt x="268" y="159"/>
                    </a:cubicBezTo>
                    <a:cubicBezTo>
                      <a:pt x="464" y="50"/>
                      <a:pt x="464" y="50"/>
                      <a:pt x="464" y="50"/>
                    </a:cubicBezTo>
                    <a:cubicBezTo>
                      <a:pt x="472" y="46"/>
                      <a:pt x="476" y="40"/>
                      <a:pt x="476" y="34"/>
                    </a:cubicBezTo>
                    <a:lnTo>
                      <a:pt x="476"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grpSp>
        <p:grpSp>
          <p:nvGrpSpPr>
            <p:cNvPr id="11" name="Group 17"/>
            <p:cNvGrpSpPr/>
            <p:nvPr/>
          </p:nvGrpSpPr>
          <p:grpSpPr>
            <a:xfrm>
              <a:off x="7240307" y="3661956"/>
              <a:ext cx="2090925" cy="1309033"/>
              <a:chOff x="7240307" y="3661956"/>
              <a:chExt cx="2090925" cy="1309033"/>
            </a:xfrm>
          </p:grpSpPr>
          <p:sp>
            <p:nvSpPr>
              <p:cNvPr id="40" name="Freeform: Shape 18"/>
              <p:cNvSpPr/>
              <p:nvPr/>
            </p:nvSpPr>
            <p:spPr bwMode="auto">
              <a:xfrm>
                <a:off x="7240307" y="3661956"/>
                <a:ext cx="2090925" cy="1162060"/>
              </a:xfrm>
              <a:custGeom>
                <a:avLst/>
                <a:gdLst>
                  <a:gd name="T0" fmla="*/ 469 w 485"/>
                  <a:gd name="T1" fmla="*/ 118 h 269"/>
                  <a:gd name="T2" fmla="*/ 469 w 485"/>
                  <a:gd name="T3" fmla="*/ 151 h 269"/>
                  <a:gd name="T4" fmla="*/ 272 w 485"/>
                  <a:gd name="T5" fmla="*/ 260 h 269"/>
                  <a:gd name="T6" fmla="*/ 213 w 485"/>
                  <a:gd name="T7" fmla="*/ 260 h 269"/>
                  <a:gd name="T8" fmla="*/ 17 w 485"/>
                  <a:gd name="T9" fmla="*/ 151 h 269"/>
                  <a:gd name="T10" fmla="*/ 17 w 485"/>
                  <a:gd name="T11" fmla="*/ 118 h 269"/>
                  <a:gd name="T12" fmla="*/ 213 w 485"/>
                  <a:gd name="T13" fmla="*/ 9 h 269"/>
                  <a:gd name="T14" fmla="*/ 272 w 485"/>
                  <a:gd name="T15" fmla="*/ 9 h 269"/>
                  <a:gd name="T16" fmla="*/ 469 w 485"/>
                  <a:gd name="T17" fmla="*/ 11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5" h="269">
                    <a:moveTo>
                      <a:pt x="469" y="118"/>
                    </a:moveTo>
                    <a:cubicBezTo>
                      <a:pt x="485" y="127"/>
                      <a:pt x="485" y="142"/>
                      <a:pt x="469" y="151"/>
                    </a:cubicBezTo>
                    <a:cubicBezTo>
                      <a:pt x="272" y="260"/>
                      <a:pt x="272" y="260"/>
                      <a:pt x="272" y="260"/>
                    </a:cubicBezTo>
                    <a:cubicBezTo>
                      <a:pt x="256" y="269"/>
                      <a:pt x="229" y="269"/>
                      <a:pt x="213" y="260"/>
                    </a:cubicBezTo>
                    <a:cubicBezTo>
                      <a:pt x="17" y="151"/>
                      <a:pt x="17" y="151"/>
                      <a:pt x="17" y="151"/>
                    </a:cubicBezTo>
                    <a:cubicBezTo>
                      <a:pt x="1" y="142"/>
                      <a:pt x="0" y="127"/>
                      <a:pt x="17" y="118"/>
                    </a:cubicBezTo>
                    <a:cubicBezTo>
                      <a:pt x="213" y="9"/>
                      <a:pt x="213" y="9"/>
                      <a:pt x="213" y="9"/>
                    </a:cubicBezTo>
                    <a:cubicBezTo>
                      <a:pt x="229" y="0"/>
                      <a:pt x="256" y="0"/>
                      <a:pt x="272" y="9"/>
                    </a:cubicBezTo>
                    <a:lnTo>
                      <a:pt x="469" y="118"/>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41" name="Freeform: Shape 19"/>
              <p:cNvSpPr/>
              <p:nvPr/>
            </p:nvSpPr>
            <p:spPr bwMode="auto">
              <a:xfrm>
                <a:off x="7261863" y="4240047"/>
                <a:ext cx="2051732" cy="730942"/>
              </a:xfrm>
              <a:custGeom>
                <a:avLst/>
                <a:gdLst>
                  <a:gd name="T0" fmla="*/ 476 w 476"/>
                  <a:gd name="T1" fmla="*/ 0 h 169"/>
                  <a:gd name="T2" fmla="*/ 464 w 476"/>
                  <a:gd name="T3" fmla="*/ 17 h 169"/>
                  <a:gd name="T4" fmla="*/ 267 w 476"/>
                  <a:gd name="T5" fmla="*/ 126 h 169"/>
                  <a:gd name="T6" fmla="*/ 208 w 476"/>
                  <a:gd name="T7" fmla="*/ 126 h 169"/>
                  <a:gd name="T8" fmla="*/ 12 w 476"/>
                  <a:gd name="T9" fmla="*/ 17 h 169"/>
                  <a:gd name="T10" fmla="*/ 0 w 476"/>
                  <a:gd name="T11" fmla="*/ 0 h 169"/>
                  <a:gd name="T12" fmla="*/ 0 w 476"/>
                  <a:gd name="T13" fmla="*/ 34 h 169"/>
                  <a:gd name="T14" fmla="*/ 12 w 476"/>
                  <a:gd name="T15" fmla="*/ 51 h 169"/>
                  <a:gd name="T16" fmla="*/ 208 w 476"/>
                  <a:gd name="T17" fmla="*/ 160 h 169"/>
                  <a:gd name="T18" fmla="*/ 267 w 476"/>
                  <a:gd name="T19" fmla="*/ 160 h 169"/>
                  <a:gd name="T20" fmla="*/ 464 w 476"/>
                  <a:gd name="T21" fmla="*/ 51 h 169"/>
                  <a:gd name="T22" fmla="*/ 476 w 476"/>
                  <a:gd name="T23" fmla="*/ 34 h 169"/>
                  <a:gd name="T24" fmla="*/ 476 w 476"/>
                  <a:gd name="T25"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6" h="169">
                    <a:moveTo>
                      <a:pt x="476" y="0"/>
                    </a:moveTo>
                    <a:cubicBezTo>
                      <a:pt x="476" y="6"/>
                      <a:pt x="472" y="12"/>
                      <a:pt x="464" y="17"/>
                    </a:cubicBezTo>
                    <a:cubicBezTo>
                      <a:pt x="267" y="126"/>
                      <a:pt x="267" y="126"/>
                      <a:pt x="267" y="126"/>
                    </a:cubicBezTo>
                    <a:cubicBezTo>
                      <a:pt x="251" y="135"/>
                      <a:pt x="224" y="135"/>
                      <a:pt x="208" y="126"/>
                    </a:cubicBezTo>
                    <a:cubicBezTo>
                      <a:pt x="12" y="17"/>
                      <a:pt x="12" y="17"/>
                      <a:pt x="12" y="17"/>
                    </a:cubicBezTo>
                    <a:cubicBezTo>
                      <a:pt x="4" y="12"/>
                      <a:pt x="0" y="6"/>
                      <a:pt x="0" y="0"/>
                    </a:cubicBezTo>
                    <a:cubicBezTo>
                      <a:pt x="0" y="34"/>
                      <a:pt x="0" y="34"/>
                      <a:pt x="0" y="34"/>
                    </a:cubicBezTo>
                    <a:cubicBezTo>
                      <a:pt x="0" y="40"/>
                      <a:pt x="4" y="46"/>
                      <a:pt x="12" y="51"/>
                    </a:cubicBezTo>
                    <a:cubicBezTo>
                      <a:pt x="208" y="160"/>
                      <a:pt x="208" y="160"/>
                      <a:pt x="208" y="160"/>
                    </a:cubicBezTo>
                    <a:cubicBezTo>
                      <a:pt x="224" y="169"/>
                      <a:pt x="251" y="169"/>
                      <a:pt x="267" y="160"/>
                    </a:cubicBezTo>
                    <a:cubicBezTo>
                      <a:pt x="464" y="51"/>
                      <a:pt x="464" y="51"/>
                      <a:pt x="464" y="51"/>
                    </a:cubicBezTo>
                    <a:cubicBezTo>
                      <a:pt x="472" y="46"/>
                      <a:pt x="476" y="40"/>
                      <a:pt x="476" y="34"/>
                    </a:cubicBezTo>
                    <a:lnTo>
                      <a:pt x="476"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grpSp>
        <p:grpSp>
          <p:nvGrpSpPr>
            <p:cNvPr id="12" name="Group 20"/>
            <p:cNvGrpSpPr/>
            <p:nvPr/>
          </p:nvGrpSpPr>
          <p:grpSpPr>
            <a:xfrm>
              <a:off x="9425293" y="2456784"/>
              <a:ext cx="2090925" cy="1309032"/>
              <a:chOff x="9425293" y="2456784"/>
              <a:chExt cx="2090925" cy="1309032"/>
            </a:xfrm>
          </p:grpSpPr>
          <p:sp>
            <p:nvSpPr>
              <p:cNvPr id="38" name="Freeform: Shape 21"/>
              <p:cNvSpPr/>
              <p:nvPr/>
            </p:nvSpPr>
            <p:spPr bwMode="auto">
              <a:xfrm>
                <a:off x="9425293" y="2456784"/>
                <a:ext cx="2090925" cy="1162060"/>
              </a:xfrm>
              <a:custGeom>
                <a:avLst/>
                <a:gdLst>
                  <a:gd name="T0" fmla="*/ 468 w 485"/>
                  <a:gd name="T1" fmla="*/ 118 h 269"/>
                  <a:gd name="T2" fmla="*/ 468 w 485"/>
                  <a:gd name="T3" fmla="*/ 151 h 269"/>
                  <a:gd name="T4" fmla="*/ 272 w 485"/>
                  <a:gd name="T5" fmla="*/ 260 h 269"/>
                  <a:gd name="T6" fmla="*/ 213 w 485"/>
                  <a:gd name="T7" fmla="*/ 260 h 269"/>
                  <a:gd name="T8" fmla="*/ 17 w 485"/>
                  <a:gd name="T9" fmla="*/ 151 h 269"/>
                  <a:gd name="T10" fmla="*/ 17 w 485"/>
                  <a:gd name="T11" fmla="*/ 118 h 269"/>
                  <a:gd name="T12" fmla="*/ 213 w 485"/>
                  <a:gd name="T13" fmla="*/ 9 h 269"/>
                  <a:gd name="T14" fmla="*/ 272 w 485"/>
                  <a:gd name="T15" fmla="*/ 9 h 269"/>
                  <a:gd name="T16" fmla="*/ 468 w 485"/>
                  <a:gd name="T17" fmla="*/ 118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5" h="269">
                    <a:moveTo>
                      <a:pt x="468" y="118"/>
                    </a:moveTo>
                    <a:cubicBezTo>
                      <a:pt x="485" y="127"/>
                      <a:pt x="485" y="142"/>
                      <a:pt x="468" y="151"/>
                    </a:cubicBezTo>
                    <a:cubicBezTo>
                      <a:pt x="272" y="260"/>
                      <a:pt x="272" y="260"/>
                      <a:pt x="272" y="260"/>
                    </a:cubicBezTo>
                    <a:cubicBezTo>
                      <a:pt x="256" y="269"/>
                      <a:pt x="229" y="269"/>
                      <a:pt x="213" y="260"/>
                    </a:cubicBezTo>
                    <a:cubicBezTo>
                      <a:pt x="17" y="151"/>
                      <a:pt x="17" y="151"/>
                      <a:pt x="17" y="151"/>
                    </a:cubicBezTo>
                    <a:cubicBezTo>
                      <a:pt x="0" y="142"/>
                      <a:pt x="0" y="127"/>
                      <a:pt x="17" y="118"/>
                    </a:cubicBezTo>
                    <a:cubicBezTo>
                      <a:pt x="213" y="9"/>
                      <a:pt x="213" y="9"/>
                      <a:pt x="213" y="9"/>
                    </a:cubicBezTo>
                    <a:cubicBezTo>
                      <a:pt x="229" y="0"/>
                      <a:pt x="256" y="0"/>
                      <a:pt x="272" y="9"/>
                    </a:cubicBezTo>
                    <a:lnTo>
                      <a:pt x="468" y="118"/>
                    </a:lnTo>
                    <a:close/>
                  </a:path>
                </a:pathLst>
              </a:custGeom>
              <a:solidFill>
                <a:schemeClr val="accent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39" name="Freeform: Shape 22"/>
              <p:cNvSpPr/>
              <p:nvPr/>
            </p:nvSpPr>
            <p:spPr bwMode="auto">
              <a:xfrm>
                <a:off x="9442930" y="3038794"/>
                <a:ext cx="2055651" cy="727022"/>
              </a:xfrm>
              <a:custGeom>
                <a:avLst/>
                <a:gdLst>
                  <a:gd name="T0" fmla="*/ 477 w 477"/>
                  <a:gd name="T1" fmla="*/ 0 h 168"/>
                  <a:gd name="T2" fmla="*/ 464 w 477"/>
                  <a:gd name="T3" fmla="*/ 16 h 168"/>
                  <a:gd name="T4" fmla="*/ 268 w 477"/>
                  <a:gd name="T5" fmla="*/ 125 h 168"/>
                  <a:gd name="T6" fmla="*/ 209 w 477"/>
                  <a:gd name="T7" fmla="*/ 125 h 168"/>
                  <a:gd name="T8" fmla="*/ 13 w 477"/>
                  <a:gd name="T9" fmla="*/ 16 h 168"/>
                  <a:gd name="T10" fmla="*/ 0 w 477"/>
                  <a:gd name="T11" fmla="*/ 0 h 168"/>
                  <a:gd name="T12" fmla="*/ 0 w 477"/>
                  <a:gd name="T13" fmla="*/ 34 h 168"/>
                  <a:gd name="T14" fmla="*/ 13 w 477"/>
                  <a:gd name="T15" fmla="*/ 50 h 168"/>
                  <a:gd name="T16" fmla="*/ 209 w 477"/>
                  <a:gd name="T17" fmla="*/ 159 h 168"/>
                  <a:gd name="T18" fmla="*/ 268 w 477"/>
                  <a:gd name="T19" fmla="*/ 159 h 168"/>
                  <a:gd name="T20" fmla="*/ 464 w 477"/>
                  <a:gd name="T21" fmla="*/ 50 h 168"/>
                  <a:gd name="T22" fmla="*/ 477 w 477"/>
                  <a:gd name="T23" fmla="*/ 34 h 168"/>
                  <a:gd name="T24" fmla="*/ 477 w 477"/>
                  <a:gd name="T25"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77" h="168">
                    <a:moveTo>
                      <a:pt x="477" y="0"/>
                    </a:moveTo>
                    <a:cubicBezTo>
                      <a:pt x="477" y="6"/>
                      <a:pt x="472" y="12"/>
                      <a:pt x="464" y="16"/>
                    </a:cubicBezTo>
                    <a:cubicBezTo>
                      <a:pt x="268" y="125"/>
                      <a:pt x="268" y="125"/>
                      <a:pt x="268" y="125"/>
                    </a:cubicBezTo>
                    <a:cubicBezTo>
                      <a:pt x="252" y="134"/>
                      <a:pt x="225" y="134"/>
                      <a:pt x="209" y="125"/>
                    </a:cubicBezTo>
                    <a:cubicBezTo>
                      <a:pt x="13" y="16"/>
                      <a:pt x="13" y="16"/>
                      <a:pt x="13" y="16"/>
                    </a:cubicBezTo>
                    <a:cubicBezTo>
                      <a:pt x="4" y="12"/>
                      <a:pt x="0" y="6"/>
                      <a:pt x="0" y="0"/>
                    </a:cubicBezTo>
                    <a:cubicBezTo>
                      <a:pt x="0" y="34"/>
                      <a:pt x="0" y="34"/>
                      <a:pt x="0" y="34"/>
                    </a:cubicBezTo>
                    <a:cubicBezTo>
                      <a:pt x="0" y="40"/>
                      <a:pt x="4" y="46"/>
                      <a:pt x="13" y="50"/>
                    </a:cubicBezTo>
                    <a:cubicBezTo>
                      <a:pt x="209" y="159"/>
                      <a:pt x="209" y="159"/>
                      <a:pt x="209" y="159"/>
                    </a:cubicBezTo>
                    <a:cubicBezTo>
                      <a:pt x="225" y="168"/>
                      <a:pt x="252" y="168"/>
                      <a:pt x="268" y="159"/>
                    </a:cubicBezTo>
                    <a:cubicBezTo>
                      <a:pt x="464" y="50"/>
                      <a:pt x="464" y="50"/>
                      <a:pt x="464" y="50"/>
                    </a:cubicBezTo>
                    <a:cubicBezTo>
                      <a:pt x="472" y="46"/>
                      <a:pt x="477" y="40"/>
                      <a:pt x="477" y="34"/>
                    </a:cubicBezTo>
                    <a:lnTo>
                      <a:pt x="477" y="0"/>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grpSp>
        <p:grpSp>
          <p:nvGrpSpPr>
            <p:cNvPr id="13" name="Group 23"/>
            <p:cNvGrpSpPr/>
            <p:nvPr/>
          </p:nvGrpSpPr>
          <p:grpSpPr>
            <a:xfrm>
              <a:off x="3364160" y="3117179"/>
              <a:ext cx="1107191" cy="1111110"/>
              <a:chOff x="3364160" y="3117179"/>
              <a:chExt cx="1107191" cy="1111110"/>
            </a:xfrm>
          </p:grpSpPr>
          <p:sp>
            <p:nvSpPr>
              <p:cNvPr id="35" name="Oval 24"/>
              <p:cNvSpPr/>
              <p:nvPr/>
            </p:nvSpPr>
            <p:spPr bwMode="auto">
              <a:xfrm>
                <a:off x="3381796" y="3134816"/>
                <a:ext cx="1073877" cy="107583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36" name="Freeform: Shape 25"/>
              <p:cNvSpPr/>
              <p:nvPr/>
            </p:nvSpPr>
            <p:spPr bwMode="auto">
              <a:xfrm>
                <a:off x="3364160" y="3117179"/>
                <a:ext cx="1107191" cy="1111110"/>
              </a:xfrm>
              <a:custGeom>
                <a:avLst/>
                <a:gdLst>
                  <a:gd name="T0" fmla="*/ 128 w 257"/>
                  <a:gd name="T1" fmla="*/ 253 h 257"/>
                  <a:gd name="T2" fmla="*/ 128 w 257"/>
                  <a:gd name="T3" fmla="*/ 257 h 257"/>
                  <a:gd name="T4" fmla="*/ 257 w 257"/>
                  <a:gd name="T5" fmla="*/ 128 h 257"/>
                  <a:gd name="T6" fmla="*/ 128 w 257"/>
                  <a:gd name="T7" fmla="*/ 0 h 257"/>
                  <a:gd name="T8" fmla="*/ 0 w 257"/>
                  <a:gd name="T9" fmla="*/ 128 h 257"/>
                  <a:gd name="T10" fmla="*/ 128 w 257"/>
                  <a:gd name="T11" fmla="*/ 257 h 257"/>
                  <a:gd name="T12" fmla="*/ 128 w 257"/>
                  <a:gd name="T13" fmla="*/ 253 h 257"/>
                  <a:gd name="T14" fmla="*/ 128 w 257"/>
                  <a:gd name="T15" fmla="*/ 249 h 257"/>
                  <a:gd name="T16" fmla="*/ 43 w 257"/>
                  <a:gd name="T17" fmla="*/ 214 h 257"/>
                  <a:gd name="T18" fmla="*/ 8 w 257"/>
                  <a:gd name="T19" fmla="*/ 128 h 257"/>
                  <a:gd name="T20" fmla="*/ 43 w 257"/>
                  <a:gd name="T21" fmla="*/ 43 h 257"/>
                  <a:gd name="T22" fmla="*/ 128 w 257"/>
                  <a:gd name="T23" fmla="*/ 8 h 257"/>
                  <a:gd name="T24" fmla="*/ 214 w 257"/>
                  <a:gd name="T25" fmla="*/ 43 h 257"/>
                  <a:gd name="T26" fmla="*/ 249 w 257"/>
                  <a:gd name="T27" fmla="*/ 128 h 257"/>
                  <a:gd name="T28" fmla="*/ 214 w 257"/>
                  <a:gd name="T29" fmla="*/ 214 h 257"/>
                  <a:gd name="T30" fmla="*/ 128 w 257"/>
                  <a:gd name="T31" fmla="*/ 249 h 257"/>
                  <a:gd name="T32" fmla="*/ 128 w 257"/>
                  <a:gd name="T33" fmla="*/ 25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28" y="253"/>
                    </a:moveTo>
                    <a:cubicBezTo>
                      <a:pt x="128" y="257"/>
                      <a:pt x="128" y="257"/>
                      <a:pt x="128" y="257"/>
                    </a:cubicBezTo>
                    <a:cubicBezTo>
                      <a:pt x="199" y="257"/>
                      <a:pt x="257" y="200"/>
                      <a:pt x="257" y="128"/>
                    </a:cubicBezTo>
                    <a:cubicBezTo>
                      <a:pt x="257" y="57"/>
                      <a:pt x="199" y="0"/>
                      <a:pt x="128" y="0"/>
                    </a:cubicBezTo>
                    <a:cubicBezTo>
                      <a:pt x="57" y="0"/>
                      <a:pt x="0" y="57"/>
                      <a:pt x="0" y="128"/>
                    </a:cubicBezTo>
                    <a:cubicBezTo>
                      <a:pt x="0" y="200"/>
                      <a:pt x="57" y="257"/>
                      <a:pt x="128" y="257"/>
                    </a:cubicBezTo>
                    <a:cubicBezTo>
                      <a:pt x="128" y="253"/>
                      <a:pt x="128" y="253"/>
                      <a:pt x="128" y="253"/>
                    </a:cubicBezTo>
                    <a:cubicBezTo>
                      <a:pt x="128" y="249"/>
                      <a:pt x="128" y="249"/>
                      <a:pt x="128" y="249"/>
                    </a:cubicBezTo>
                    <a:cubicBezTo>
                      <a:pt x="95" y="249"/>
                      <a:pt x="65" y="236"/>
                      <a:pt x="43" y="214"/>
                    </a:cubicBezTo>
                    <a:cubicBezTo>
                      <a:pt x="21" y="192"/>
                      <a:pt x="8" y="162"/>
                      <a:pt x="8" y="128"/>
                    </a:cubicBezTo>
                    <a:cubicBezTo>
                      <a:pt x="8" y="95"/>
                      <a:pt x="21" y="65"/>
                      <a:pt x="43" y="43"/>
                    </a:cubicBezTo>
                    <a:cubicBezTo>
                      <a:pt x="65" y="21"/>
                      <a:pt x="95" y="8"/>
                      <a:pt x="128" y="8"/>
                    </a:cubicBezTo>
                    <a:cubicBezTo>
                      <a:pt x="162" y="8"/>
                      <a:pt x="192" y="21"/>
                      <a:pt x="214" y="43"/>
                    </a:cubicBezTo>
                    <a:cubicBezTo>
                      <a:pt x="236" y="65"/>
                      <a:pt x="249" y="95"/>
                      <a:pt x="249" y="128"/>
                    </a:cubicBezTo>
                    <a:cubicBezTo>
                      <a:pt x="249" y="162"/>
                      <a:pt x="236" y="192"/>
                      <a:pt x="214" y="214"/>
                    </a:cubicBezTo>
                    <a:cubicBezTo>
                      <a:pt x="192" y="236"/>
                      <a:pt x="162" y="249"/>
                      <a:pt x="128" y="249"/>
                    </a:cubicBezTo>
                    <a:lnTo>
                      <a:pt x="128" y="253"/>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37" name="Freeform: Shape 26"/>
              <p:cNvSpPr/>
              <p:nvPr/>
            </p:nvSpPr>
            <p:spPr>
              <a:xfrm>
                <a:off x="3790177" y="3539637"/>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19636" y="0"/>
                    </a:moveTo>
                    <a:lnTo>
                      <a:pt x="5891" y="0"/>
                    </a:lnTo>
                    <a:cubicBezTo>
                      <a:pt x="4806" y="0"/>
                      <a:pt x="3927" y="879"/>
                      <a:pt x="3927" y="1964"/>
                    </a:cubicBezTo>
                    <a:lnTo>
                      <a:pt x="3927" y="2455"/>
                    </a:lnTo>
                    <a:cubicBezTo>
                      <a:pt x="3927" y="2726"/>
                      <a:pt x="4147" y="2945"/>
                      <a:pt x="4418" y="2945"/>
                    </a:cubicBezTo>
                    <a:cubicBezTo>
                      <a:pt x="4690" y="2945"/>
                      <a:pt x="4909" y="2726"/>
                      <a:pt x="4909" y="2455"/>
                    </a:cubicBezTo>
                    <a:lnTo>
                      <a:pt x="4909" y="1964"/>
                    </a:lnTo>
                    <a:cubicBezTo>
                      <a:pt x="4909" y="1422"/>
                      <a:pt x="5349" y="982"/>
                      <a:pt x="5891" y="982"/>
                    </a:cubicBezTo>
                    <a:lnTo>
                      <a:pt x="19636" y="982"/>
                    </a:lnTo>
                    <a:cubicBezTo>
                      <a:pt x="20178" y="982"/>
                      <a:pt x="20618" y="1422"/>
                      <a:pt x="20618" y="1964"/>
                    </a:cubicBezTo>
                    <a:lnTo>
                      <a:pt x="20618" y="15709"/>
                    </a:lnTo>
                    <a:cubicBezTo>
                      <a:pt x="20618" y="16252"/>
                      <a:pt x="20178" y="16691"/>
                      <a:pt x="19636" y="16691"/>
                    </a:cubicBezTo>
                    <a:lnTo>
                      <a:pt x="19145" y="16691"/>
                    </a:lnTo>
                    <a:cubicBezTo>
                      <a:pt x="18874" y="16691"/>
                      <a:pt x="18655" y="16911"/>
                      <a:pt x="18655" y="17182"/>
                    </a:cubicBezTo>
                    <a:cubicBezTo>
                      <a:pt x="18655" y="17453"/>
                      <a:pt x="18874" y="17673"/>
                      <a:pt x="19145" y="17673"/>
                    </a:cubicBezTo>
                    <a:lnTo>
                      <a:pt x="19636" y="17673"/>
                    </a:lnTo>
                    <a:cubicBezTo>
                      <a:pt x="20721" y="17673"/>
                      <a:pt x="21600" y="16794"/>
                      <a:pt x="21600" y="15709"/>
                    </a:cubicBezTo>
                    <a:lnTo>
                      <a:pt x="21600" y="1964"/>
                    </a:lnTo>
                    <a:cubicBezTo>
                      <a:pt x="21600" y="879"/>
                      <a:pt x="20721" y="0"/>
                      <a:pt x="19636" y="0"/>
                    </a:cubicBezTo>
                    <a:moveTo>
                      <a:pt x="4354" y="17673"/>
                    </a:moveTo>
                    <a:lnTo>
                      <a:pt x="7369" y="13149"/>
                    </a:lnTo>
                    <a:lnTo>
                      <a:pt x="8875" y="15407"/>
                    </a:lnTo>
                    <a:cubicBezTo>
                      <a:pt x="8949" y="15584"/>
                      <a:pt x="9123" y="15709"/>
                      <a:pt x="9327" y="15709"/>
                    </a:cubicBezTo>
                    <a:cubicBezTo>
                      <a:pt x="9463" y="15709"/>
                      <a:pt x="9586" y="15655"/>
                      <a:pt x="9674" y="15565"/>
                    </a:cubicBezTo>
                    <a:lnTo>
                      <a:pt x="11198" y="14042"/>
                    </a:lnTo>
                    <a:lnTo>
                      <a:pt x="13376" y="17673"/>
                    </a:lnTo>
                    <a:cubicBezTo>
                      <a:pt x="13376" y="17673"/>
                      <a:pt x="4354" y="17673"/>
                      <a:pt x="4354" y="17673"/>
                    </a:cubicBezTo>
                    <a:close/>
                    <a:moveTo>
                      <a:pt x="14692" y="17982"/>
                    </a:moveTo>
                    <a:lnTo>
                      <a:pt x="14690" y="17977"/>
                    </a:lnTo>
                    <a:cubicBezTo>
                      <a:pt x="14685" y="17967"/>
                      <a:pt x="14677" y="17959"/>
                      <a:pt x="14673" y="17949"/>
                    </a:cubicBezTo>
                    <a:lnTo>
                      <a:pt x="11747" y="13073"/>
                    </a:lnTo>
                    <a:lnTo>
                      <a:pt x="11745" y="13073"/>
                    </a:lnTo>
                    <a:cubicBezTo>
                      <a:pt x="11673" y="12892"/>
                      <a:pt x="11498" y="12764"/>
                      <a:pt x="11291" y="12764"/>
                    </a:cubicBezTo>
                    <a:cubicBezTo>
                      <a:pt x="11155" y="12764"/>
                      <a:pt x="11033" y="12819"/>
                      <a:pt x="10944" y="12908"/>
                    </a:cubicBezTo>
                    <a:lnTo>
                      <a:pt x="9397" y="14454"/>
                    </a:lnTo>
                    <a:lnTo>
                      <a:pt x="7816" y="12084"/>
                    </a:lnTo>
                    <a:cubicBezTo>
                      <a:pt x="7742" y="11907"/>
                      <a:pt x="7568" y="11782"/>
                      <a:pt x="7364" y="11782"/>
                    </a:cubicBezTo>
                    <a:cubicBezTo>
                      <a:pt x="7193" y="11782"/>
                      <a:pt x="7051" y="11874"/>
                      <a:pt x="6963" y="12006"/>
                    </a:cubicBezTo>
                    <a:lnTo>
                      <a:pt x="6955" y="12000"/>
                    </a:lnTo>
                    <a:lnTo>
                      <a:pt x="3028" y="17891"/>
                    </a:lnTo>
                    <a:lnTo>
                      <a:pt x="3036" y="17897"/>
                    </a:lnTo>
                    <a:cubicBezTo>
                      <a:pt x="2983" y="17974"/>
                      <a:pt x="2945" y="18063"/>
                      <a:pt x="2945" y="18164"/>
                    </a:cubicBezTo>
                    <a:cubicBezTo>
                      <a:pt x="2945" y="18435"/>
                      <a:pt x="3165" y="18655"/>
                      <a:pt x="3436" y="18655"/>
                    </a:cubicBezTo>
                    <a:lnTo>
                      <a:pt x="14236" y="18655"/>
                    </a:lnTo>
                    <a:cubicBezTo>
                      <a:pt x="14508" y="18655"/>
                      <a:pt x="14727" y="18435"/>
                      <a:pt x="14727" y="18164"/>
                    </a:cubicBezTo>
                    <a:cubicBezTo>
                      <a:pt x="14727" y="18099"/>
                      <a:pt x="14713" y="18039"/>
                      <a:pt x="14691" y="17983"/>
                    </a:cubicBezTo>
                    <a:cubicBezTo>
                      <a:pt x="14691" y="17983"/>
                      <a:pt x="14692" y="17982"/>
                      <a:pt x="14692" y="17982"/>
                    </a:cubicBezTo>
                    <a:close/>
                    <a:moveTo>
                      <a:pt x="4909" y="7855"/>
                    </a:moveTo>
                    <a:cubicBezTo>
                      <a:pt x="5451" y="7855"/>
                      <a:pt x="5891" y="8295"/>
                      <a:pt x="5891" y="8836"/>
                    </a:cubicBezTo>
                    <a:cubicBezTo>
                      <a:pt x="5891" y="9379"/>
                      <a:pt x="5451" y="9818"/>
                      <a:pt x="4909" y="9818"/>
                    </a:cubicBezTo>
                    <a:cubicBezTo>
                      <a:pt x="4367" y="9818"/>
                      <a:pt x="3927" y="9379"/>
                      <a:pt x="3927" y="8836"/>
                    </a:cubicBezTo>
                    <a:cubicBezTo>
                      <a:pt x="3927" y="8295"/>
                      <a:pt x="4367" y="7855"/>
                      <a:pt x="4909" y="7855"/>
                    </a:cubicBezTo>
                    <a:moveTo>
                      <a:pt x="4909" y="10800"/>
                    </a:moveTo>
                    <a:cubicBezTo>
                      <a:pt x="5994" y="10800"/>
                      <a:pt x="6873" y="9921"/>
                      <a:pt x="6873" y="8836"/>
                    </a:cubicBezTo>
                    <a:cubicBezTo>
                      <a:pt x="6873" y="7752"/>
                      <a:pt x="5994" y="6873"/>
                      <a:pt x="4909" y="6873"/>
                    </a:cubicBezTo>
                    <a:cubicBezTo>
                      <a:pt x="3825" y="6873"/>
                      <a:pt x="2945" y="7752"/>
                      <a:pt x="2945" y="8836"/>
                    </a:cubicBezTo>
                    <a:cubicBezTo>
                      <a:pt x="2945" y="9921"/>
                      <a:pt x="3825" y="10800"/>
                      <a:pt x="4909" y="10800"/>
                    </a:cubicBezTo>
                    <a:moveTo>
                      <a:pt x="16691" y="19636"/>
                    </a:moveTo>
                    <a:cubicBezTo>
                      <a:pt x="16691" y="20179"/>
                      <a:pt x="16251" y="20619"/>
                      <a:pt x="15709" y="20619"/>
                    </a:cubicBezTo>
                    <a:lnTo>
                      <a:pt x="1964" y="20619"/>
                    </a:lnTo>
                    <a:cubicBezTo>
                      <a:pt x="1422" y="20619"/>
                      <a:pt x="982" y="20179"/>
                      <a:pt x="982" y="19636"/>
                    </a:cubicBezTo>
                    <a:lnTo>
                      <a:pt x="982" y="5891"/>
                    </a:lnTo>
                    <a:cubicBezTo>
                      <a:pt x="982" y="5349"/>
                      <a:pt x="1422" y="4909"/>
                      <a:pt x="1964" y="4909"/>
                    </a:cubicBezTo>
                    <a:lnTo>
                      <a:pt x="15709" y="4909"/>
                    </a:lnTo>
                    <a:cubicBezTo>
                      <a:pt x="16251" y="4909"/>
                      <a:pt x="16691" y="5349"/>
                      <a:pt x="16691" y="5891"/>
                    </a:cubicBezTo>
                    <a:cubicBezTo>
                      <a:pt x="16691" y="5891"/>
                      <a:pt x="16691" y="19636"/>
                      <a:pt x="16691" y="19636"/>
                    </a:cubicBezTo>
                    <a:close/>
                    <a:moveTo>
                      <a:pt x="15709" y="3927"/>
                    </a:moveTo>
                    <a:lnTo>
                      <a:pt x="1964" y="3927"/>
                    </a:lnTo>
                    <a:cubicBezTo>
                      <a:pt x="879" y="3927"/>
                      <a:pt x="0" y="4806"/>
                      <a:pt x="0" y="5891"/>
                    </a:cubicBezTo>
                    <a:lnTo>
                      <a:pt x="0" y="19636"/>
                    </a:lnTo>
                    <a:cubicBezTo>
                      <a:pt x="0" y="20721"/>
                      <a:pt x="879" y="21600"/>
                      <a:pt x="1964" y="21600"/>
                    </a:cubicBezTo>
                    <a:lnTo>
                      <a:pt x="15709" y="21600"/>
                    </a:lnTo>
                    <a:cubicBezTo>
                      <a:pt x="16794" y="21600"/>
                      <a:pt x="17673" y="20721"/>
                      <a:pt x="17673" y="19636"/>
                    </a:cubicBezTo>
                    <a:lnTo>
                      <a:pt x="17673" y="5891"/>
                    </a:lnTo>
                    <a:cubicBezTo>
                      <a:pt x="17673" y="4806"/>
                      <a:pt x="16794" y="3927"/>
                      <a:pt x="15709" y="3927"/>
                    </a:cubicBezTo>
                  </a:path>
                </a:pathLst>
              </a:custGeom>
              <a:solidFill>
                <a:schemeClr val="tx2"/>
              </a:solidFill>
              <a:ln w="12700">
                <a:miter lim="400000"/>
              </a:ln>
            </p:spPr>
            <p:txBody>
              <a:bodyPr anchor="ctr"/>
              <a:lstStyle/>
              <a:p>
                <a:pPr algn="ctr"/>
                <a:endParaRPr sz="2400">
                  <a:solidFill>
                    <a:srgbClr val="000000"/>
                  </a:solidFill>
                </a:endParaRPr>
              </a:p>
            </p:txBody>
          </p:sp>
        </p:grpSp>
        <p:grpSp>
          <p:nvGrpSpPr>
            <p:cNvPr id="14" name="Group 27"/>
            <p:cNvGrpSpPr/>
            <p:nvPr/>
          </p:nvGrpSpPr>
          <p:grpSpPr>
            <a:xfrm>
              <a:off x="1179173" y="1912007"/>
              <a:ext cx="1107191" cy="1115029"/>
              <a:chOff x="1179173" y="1912007"/>
              <a:chExt cx="1107191" cy="1115029"/>
            </a:xfrm>
          </p:grpSpPr>
          <p:sp>
            <p:nvSpPr>
              <p:cNvPr id="32" name="Oval 28"/>
              <p:cNvSpPr/>
              <p:nvPr/>
            </p:nvSpPr>
            <p:spPr bwMode="auto">
              <a:xfrm>
                <a:off x="1194850" y="1929644"/>
                <a:ext cx="1073877" cy="107975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33" name="Freeform: Shape 29"/>
              <p:cNvSpPr/>
              <p:nvPr/>
            </p:nvSpPr>
            <p:spPr bwMode="auto">
              <a:xfrm>
                <a:off x="1179173" y="1912007"/>
                <a:ext cx="1107191" cy="1115029"/>
              </a:xfrm>
              <a:custGeom>
                <a:avLst/>
                <a:gdLst>
                  <a:gd name="T0" fmla="*/ 129 w 257"/>
                  <a:gd name="T1" fmla="*/ 254 h 258"/>
                  <a:gd name="T2" fmla="*/ 129 w 257"/>
                  <a:gd name="T3" fmla="*/ 258 h 258"/>
                  <a:gd name="T4" fmla="*/ 257 w 257"/>
                  <a:gd name="T5" fmla="*/ 129 h 258"/>
                  <a:gd name="T6" fmla="*/ 129 w 257"/>
                  <a:gd name="T7" fmla="*/ 0 h 258"/>
                  <a:gd name="T8" fmla="*/ 0 w 257"/>
                  <a:gd name="T9" fmla="*/ 129 h 258"/>
                  <a:gd name="T10" fmla="*/ 129 w 257"/>
                  <a:gd name="T11" fmla="*/ 258 h 258"/>
                  <a:gd name="T12" fmla="*/ 129 w 257"/>
                  <a:gd name="T13" fmla="*/ 254 h 258"/>
                  <a:gd name="T14" fmla="*/ 129 w 257"/>
                  <a:gd name="T15" fmla="*/ 250 h 258"/>
                  <a:gd name="T16" fmla="*/ 43 w 257"/>
                  <a:gd name="T17" fmla="*/ 214 h 258"/>
                  <a:gd name="T18" fmla="*/ 8 w 257"/>
                  <a:gd name="T19" fmla="*/ 129 h 258"/>
                  <a:gd name="T20" fmla="*/ 43 w 257"/>
                  <a:gd name="T21" fmla="*/ 44 h 258"/>
                  <a:gd name="T22" fmla="*/ 129 w 257"/>
                  <a:gd name="T23" fmla="*/ 8 h 258"/>
                  <a:gd name="T24" fmla="*/ 214 w 257"/>
                  <a:gd name="T25" fmla="*/ 44 h 258"/>
                  <a:gd name="T26" fmla="*/ 249 w 257"/>
                  <a:gd name="T27" fmla="*/ 129 h 258"/>
                  <a:gd name="T28" fmla="*/ 214 w 257"/>
                  <a:gd name="T29" fmla="*/ 214 h 258"/>
                  <a:gd name="T30" fmla="*/ 129 w 257"/>
                  <a:gd name="T31" fmla="*/ 250 h 258"/>
                  <a:gd name="T32" fmla="*/ 129 w 257"/>
                  <a:gd name="T33" fmla="*/ 25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8">
                    <a:moveTo>
                      <a:pt x="129" y="254"/>
                    </a:moveTo>
                    <a:cubicBezTo>
                      <a:pt x="129" y="258"/>
                      <a:pt x="129" y="258"/>
                      <a:pt x="129" y="258"/>
                    </a:cubicBezTo>
                    <a:cubicBezTo>
                      <a:pt x="200" y="258"/>
                      <a:pt x="257" y="200"/>
                      <a:pt x="257" y="129"/>
                    </a:cubicBezTo>
                    <a:cubicBezTo>
                      <a:pt x="257" y="58"/>
                      <a:pt x="200" y="0"/>
                      <a:pt x="129" y="0"/>
                    </a:cubicBezTo>
                    <a:cubicBezTo>
                      <a:pt x="58" y="0"/>
                      <a:pt x="0" y="58"/>
                      <a:pt x="0" y="129"/>
                    </a:cubicBezTo>
                    <a:cubicBezTo>
                      <a:pt x="0" y="200"/>
                      <a:pt x="58" y="258"/>
                      <a:pt x="129" y="258"/>
                    </a:cubicBezTo>
                    <a:cubicBezTo>
                      <a:pt x="129" y="254"/>
                      <a:pt x="129" y="254"/>
                      <a:pt x="129" y="254"/>
                    </a:cubicBezTo>
                    <a:cubicBezTo>
                      <a:pt x="129" y="250"/>
                      <a:pt x="129" y="250"/>
                      <a:pt x="129" y="250"/>
                    </a:cubicBezTo>
                    <a:cubicBezTo>
                      <a:pt x="95" y="250"/>
                      <a:pt x="65" y="236"/>
                      <a:pt x="43" y="214"/>
                    </a:cubicBezTo>
                    <a:cubicBezTo>
                      <a:pt x="21" y="192"/>
                      <a:pt x="8" y="162"/>
                      <a:pt x="8" y="129"/>
                    </a:cubicBezTo>
                    <a:cubicBezTo>
                      <a:pt x="8" y="96"/>
                      <a:pt x="21" y="65"/>
                      <a:pt x="43" y="44"/>
                    </a:cubicBezTo>
                    <a:cubicBezTo>
                      <a:pt x="65" y="22"/>
                      <a:pt x="95" y="8"/>
                      <a:pt x="129" y="8"/>
                    </a:cubicBezTo>
                    <a:cubicBezTo>
                      <a:pt x="162" y="8"/>
                      <a:pt x="192" y="22"/>
                      <a:pt x="214" y="44"/>
                    </a:cubicBezTo>
                    <a:cubicBezTo>
                      <a:pt x="236" y="65"/>
                      <a:pt x="249" y="96"/>
                      <a:pt x="249" y="129"/>
                    </a:cubicBezTo>
                    <a:cubicBezTo>
                      <a:pt x="249" y="162"/>
                      <a:pt x="236" y="192"/>
                      <a:pt x="214" y="214"/>
                    </a:cubicBezTo>
                    <a:cubicBezTo>
                      <a:pt x="192" y="236"/>
                      <a:pt x="162" y="250"/>
                      <a:pt x="129" y="250"/>
                    </a:cubicBezTo>
                    <a:lnTo>
                      <a:pt x="129" y="25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34" name="Freeform: Shape 30"/>
              <p:cNvSpPr/>
              <p:nvPr/>
            </p:nvSpPr>
            <p:spPr>
              <a:xfrm>
                <a:off x="1592124" y="2309812"/>
                <a:ext cx="279328" cy="272981"/>
              </a:xfrm>
              <a:custGeom>
                <a:avLst/>
                <a:gdLst/>
                <a:ahLst/>
                <a:cxnLst>
                  <a:cxn ang="0">
                    <a:pos x="wd2" y="hd2"/>
                  </a:cxn>
                  <a:cxn ang="5400000">
                    <a:pos x="wd2" y="hd2"/>
                  </a:cxn>
                  <a:cxn ang="10800000">
                    <a:pos x="wd2" y="hd2"/>
                  </a:cxn>
                  <a:cxn ang="16200000">
                    <a:pos x="wd2" y="hd2"/>
                  </a:cxn>
                </a:cxnLst>
                <a:rect l="0" t="0" r="r" b="b"/>
                <a:pathLst>
                  <a:path w="21600" h="21319" extrusionOk="0">
                    <a:moveTo>
                      <a:pt x="7530" y="4197"/>
                    </a:moveTo>
                    <a:lnTo>
                      <a:pt x="6680" y="3701"/>
                    </a:lnTo>
                    <a:lnTo>
                      <a:pt x="6189" y="4560"/>
                    </a:lnTo>
                    <a:lnTo>
                      <a:pt x="7040" y="5056"/>
                    </a:lnTo>
                    <a:cubicBezTo>
                      <a:pt x="7040" y="5056"/>
                      <a:pt x="7530" y="4197"/>
                      <a:pt x="7530" y="4197"/>
                    </a:cubicBezTo>
                    <a:close/>
                    <a:moveTo>
                      <a:pt x="8512" y="2479"/>
                    </a:moveTo>
                    <a:lnTo>
                      <a:pt x="7662" y="1984"/>
                    </a:lnTo>
                    <a:lnTo>
                      <a:pt x="7171" y="2843"/>
                    </a:lnTo>
                    <a:lnTo>
                      <a:pt x="8021" y="3339"/>
                    </a:lnTo>
                    <a:cubicBezTo>
                      <a:pt x="8021" y="3339"/>
                      <a:pt x="8512" y="2479"/>
                      <a:pt x="8512" y="2479"/>
                    </a:cubicBezTo>
                    <a:close/>
                    <a:moveTo>
                      <a:pt x="20618" y="8428"/>
                    </a:moveTo>
                    <a:lnTo>
                      <a:pt x="982" y="8428"/>
                    </a:lnTo>
                    <a:lnTo>
                      <a:pt x="982" y="6445"/>
                    </a:lnTo>
                    <a:lnTo>
                      <a:pt x="20618" y="6445"/>
                    </a:lnTo>
                    <a:cubicBezTo>
                      <a:pt x="20618" y="6445"/>
                      <a:pt x="20618" y="8428"/>
                      <a:pt x="20618" y="8428"/>
                    </a:cubicBezTo>
                    <a:close/>
                    <a:moveTo>
                      <a:pt x="18655" y="20327"/>
                    </a:moveTo>
                    <a:lnTo>
                      <a:pt x="2945" y="20327"/>
                    </a:lnTo>
                    <a:lnTo>
                      <a:pt x="2945" y="9420"/>
                    </a:lnTo>
                    <a:lnTo>
                      <a:pt x="18655" y="9420"/>
                    </a:lnTo>
                    <a:cubicBezTo>
                      <a:pt x="18655" y="9420"/>
                      <a:pt x="18655" y="20327"/>
                      <a:pt x="18655" y="20327"/>
                    </a:cubicBezTo>
                    <a:close/>
                    <a:moveTo>
                      <a:pt x="6811" y="1488"/>
                    </a:moveTo>
                    <a:cubicBezTo>
                      <a:pt x="7083" y="1014"/>
                      <a:pt x="7683" y="851"/>
                      <a:pt x="8153" y="1125"/>
                    </a:cubicBezTo>
                    <a:lnTo>
                      <a:pt x="9854" y="2117"/>
                    </a:lnTo>
                    <a:lnTo>
                      <a:pt x="7946" y="5454"/>
                    </a:lnTo>
                    <a:lnTo>
                      <a:pt x="5759" y="5454"/>
                    </a:lnTo>
                    <a:lnTo>
                      <a:pt x="5698" y="5419"/>
                    </a:lnTo>
                    <a:lnTo>
                      <a:pt x="5678" y="5454"/>
                    </a:lnTo>
                    <a:lnTo>
                      <a:pt x="4545" y="5454"/>
                    </a:lnTo>
                    <a:cubicBezTo>
                      <a:pt x="4545" y="5454"/>
                      <a:pt x="6811" y="1488"/>
                      <a:pt x="6811" y="1488"/>
                    </a:cubicBezTo>
                    <a:close/>
                    <a:moveTo>
                      <a:pt x="15577" y="5454"/>
                    </a:moveTo>
                    <a:lnTo>
                      <a:pt x="9079" y="5454"/>
                    </a:lnTo>
                    <a:lnTo>
                      <a:pt x="10704" y="2612"/>
                    </a:lnTo>
                    <a:cubicBezTo>
                      <a:pt x="10704" y="2612"/>
                      <a:pt x="15577" y="5454"/>
                      <a:pt x="15577" y="5454"/>
                    </a:cubicBezTo>
                    <a:close/>
                    <a:moveTo>
                      <a:pt x="15930" y="2759"/>
                    </a:moveTo>
                    <a:cubicBezTo>
                      <a:pt x="16454" y="2617"/>
                      <a:pt x="16991" y="2931"/>
                      <a:pt x="17132" y="3460"/>
                    </a:cubicBezTo>
                    <a:lnTo>
                      <a:pt x="17661" y="5454"/>
                    </a:lnTo>
                    <a:lnTo>
                      <a:pt x="17540" y="5454"/>
                    </a:lnTo>
                    <a:lnTo>
                      <a:pt x="16279" y="4718"/>
                    </a:lnTo>
                    <a:lnTo>
                      <a:pt x="16438" y="4674"/>
                    </a:lnTo>
                    <a:lnTo>
                      <a:pt x="16184" y="3716"/>
                    </a:lnTo>
                    <a:lnTo>
                      <a:pt x="15236" y="3973"/>
                    </a:lnTo>
                    <a:lnTo>
                      <a:pt x="15279" y="4135"/>
                    </a:lnTo>
                    <a:lnTo>
                      <a:pt x="14076" y="3434"/>
                    </a:lnTo>
                    <a:lnTo>
                      <a:pt x="14033" y="3272"/>
                    </a:lnTo>
                    <a:cubicBezTo>
                      <a:pt x="14033" y="3272"/>
                      <a:pt x="15930" y="2759"/>
                      <a:pt x="15930" y="2759"/>
                    </a:cubicBezTo>
                    <a:close/>
                    <a:moveTo>
                      <a:pt x="20618" y="5454"/>
                    </a:moveTo>
                    <a:lnTo>
                      <a:pt x="18678" y="5454"/>
                    </a:lnTo>
                    <a:lnTo>
                      <a:pt x="18081" y="3203"/>
                    </a:lnTo>
                    <a:cubicBezTo>
                      <a:pt x="17800" y="2145"/>
                      <a:pt x="16724" y="1518"/>
                      <a:pt x="15676" y="1801"/>
                    </a:cubicBezTo>
                    <a:lnTo>
                      <a:pt x="12671" y="2615"/>
                    </a:lnTo>
                    <a:lnTo>
                      <a:pt x="8644" y="266"/>
                    </a:lnTo>
                    <a:cubicBezTo>
                      <a:pt x="7704" y="-281"/>
                      <a:pt x="6504" y="44"/>
                      <a:pt x="5961" y="992"/>
                    </a:cubicBezTo>
                    <a:lnTo>
                      <a:pt x="3410" y="5454"/>
                    </a:lnTo>
                    <a:lnTo>
                      <a:pt x="982" y="5454"/>
                    </a:lnTo>
                    <a:cubicBezTo>
                      <a:pt x="440" y="5454"/>
                      <a:pt x="0" y="5898"/>
                      <a:pt x="0" y="6445"/>
                    </a:cubicBezTo>
                    <a:lnTo>
                      <a:pt x="0" y="8428"/>
                    </a:lnTo>
                    <a:cubicBezTo>
                      <a:pt x="0" y="8977"/>
                      <a:pt x="440" y="9420"/>
                      <a:pt x="982" y="9420"/>
                    </a:cubicBezTo>
                    <a:lnTo>
                      <a:pt x="1964" y="9420"/>
                    </a:lnTo>
                    <a:lnTo>
                      <a:pt x="1964" y="20327"/>
                    </a:lnTo>
                    <a:cubicBezTo>
                      <a:pt x="1964" y="20875"/>
                      <a:pt x="2403" y="21319"/>
                      <a:pt x="2945" y="21319"/>
                    </a:cubicBezTo>
                    <a:lnTo>
                      <a:pt x="18655" y="21319"/>
                    </a:lnTo>
                    <a:cubicBezTo>
                      <a:pt x="19197" y="21319"/>
                      <a:pt x="19636" y="20875"/>
                      <a:pt x="19636" y="20327"/>
                    </a:cubicBezTo>
                    <a:lnTo>
                      <a:pt x="19636" y="9420"/>
                    </a:lnTo>
                    <a:lnTo>
                      <a:pt x="20618" y="9420"/>
                    </a:lnTo>
                    <a:cubicBezTo>
                      <a:pt x="21160" y="9420"/>
                      <a:pt x="21600" y="8977"/>
                      <a:pt x="21600" y="8428"/>
                    </a:cubicBezTo>
                    <a:lnTo>
                      <a:pt x="21600" y="6445"/>
                    </a:lnTo>
                    <a:cubicBezTo>
                      <a:pt x="21600" y="5898"/>
                      <a:pt x="21160" y="5454"/>
                      <a:pt x="20618" y="5454"/>
                    </a:cubicBezTo>
                    <a:moveTo>
                      <a:pt x="7855" y="12395"/>
                    </a:moveTo>
                    <a:lnTo>
                      <a:pt x="13745" y="12395"/>
                    </a:lnTo>
                    <a:lnTo>
                      <a:pt x="13745" y="13386"/>
                    </a:lnTo>
                    <a:lnTo>
                      <a:pt x="7855" y="13386"/>
                    </a:lnTo>
                    <a:cubicBezTo>
                      <a:pt x="7855" y="13386"/>
                      <a:pt x="7855" y="12395"/>
                      <a:pt x="7855" y="12395"/>
                    </a:cubicBezTo>
                    <a:close/>
                    <a:moveTo>
                      <a:pt x="7855" y="14378"/>
                    </a:moveTo>
                    <a:lnTo>
                      <a:pt x="13745" y="14378"/>
                    </a:lnTo>
                    <a:cubicBezTo>
                      <a:pt x="14288" y="14378"/>
                      <a:pt x="14727" y="13934"/>
                      <a:pt x="14727" y="13386"/>
                    </a:cubicBezTo>
                    <a:lnTo>
                      <a:pt x="14727" y="12395"/>
                    </a:lnTo>
                    <a:cubicBezTo>
                      <a:pt x="14727" y="11847"/>
                      <a:pt x="14288" y="11403"/>
                      <a:pt x="13745" y="11403"/>
                    </a:cubicBezTo>
                    <a:lnTo>
                      <a:pt x="7855" y="11403"/>
                    </a:lnTo>
                    <a:cubicBezTo>
                      <a:pt x="7312" y="11403"/>
                      <a:pt x="6873" y="11847"/>
                      <a:pt x="6873" y="12395"/>
                    </a:cubicBezTo>
                    <a:lnTo>
                      <a:pt x="6873" y="13386"/>
                    </a:lnTo>
                    <a:cubicBezTo>
                      <a:pt x="6873" y="13934"/>
                      <a:pt x="7312" y="14378"/>
                      <a:pt x="7855" y="14378"/>
                    </a:cubicBezTo>
                  </a:path>
                </a:pathLst>
              </a:custGeom>
              <a:solidFill>
                <a:schemeClr val="tx2"/>
              </a:solidFill>
              <a:ln w="12700">
                <a:miter lim="400000"/>
              </a:ln>
            </p:spPr>
            <p:txBody>
              <a:bodyPr anchor="ctr"/>
              <a:lstStyle/>
              <a:p>
                <a:pPr algn="ctr"/>
                <a:endParaRPr sz="2400">
                  <a:solidFill>
                    <a:srgbClr val="000000"/>
                  </a:solidFill>
                </a:endParaRPr>
              </a:p>
            </p:txBody>
          </p:sp>
        </p:grpSp>
        <p:grpSp>
          <p:nvGrpSpPr>
            <p:cNvPr id="15" name="Group 31"/>
            <p:cNvGrpSpPr/>
            <p:nvPr/>
          </p:nvGrpSpPr>
          <p:grpSpPr>
            <a:xfrm>
              <a:off x="5545227" y="4318432"/>
              <a:ext cx="1113070" cy="1115029"/>
              <a:chOff x="5545227" y="4318432"/>
              <a:chExt cx="1113070" cy="1115029"/>
            </a:xfrm>
          </p:grpSpPr>
          <p:sp>
            <p:nvSpPr>
              <p:cNvPr id="29" name="Oval 32"/>
              <p:cNvSpPr/>
              <p:nvPr/>
            </p:nvSpPr>
            <p:spPr bwMode="auto">
              <a:xfrm>
                <a:off x="5562864" y="4336068"/>
                <a:ext cx="1077796" cy="107975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30" name="Freeform: Shape 33"/>
              <p:cNvSpPr/>
              <p:nvPr/>
            </p:nvSpPr>
            <p:spPr bwMode="auto">
              <a:xfrm>
                <a:off x="5545227" y="4318432"/>
                <a:ext cx="1113070" cy="1115029"/>
              </a:xfrm>
              <a:custGeom>
                <a:avLst/>
                <a:gdLst>
                  <a:gd name="T0" fmla="*/ 129 w 258"/>
                  <a:gd name="T1" fmla="*/ 254 h 258"/>
                  <a:gd name="T2" fmla="*/ 129 w 258"/>
                  <a:gd name="T3" fmla="*/ 258 h 258"/>
                  <a:gd name="T4" fmla="*/ 258 w 258"/>
                  <a:gd name="T5" fmla="*/ 129 h 258"/>
                  <a:gd name="T6" fmla="*/ 129 w 258"/>
                  <a:gd name="T7" fmla="*/ 0 h 258"/>
                  <a:gd name="T8" fmla="*/ 0 w 258"/>
                  <a:gd name="T9" fmla="*/ 129 h 258"/>
                  <a:gd name="T10" fmla="*/ 129 w 258"/>
                  <a:gd name="T11" fmla="*/ 258 h 258"/>
                  <a:gd name="T12" fmla="*/ 129 w 258"/>
                  <a:gd name="T13" fmla="*/ 254 h 258"/>
                  <a:gd name="T14" fmla="*/ 129 w 258"/>
                  <a:gd name="T15" fmla="*/ 250 h 258"/>
                  <a:gd name="T16" fmla="*/ 44 w 258"/>
                  <a:gd name="T17" fmla="*/ 214 h 258"/>
                  <a:gd name="T18" fmla="*/ 8 w 258"/>
                  <a:gd name="T19" fmla="*/ 129 h 258"/>
                  <a:gd name="T20" fmla="*/ 44 w 258"/>
                  <a:gd name="T21" fmla="*/ 44 h 258"/>
                  <a:gd name="T22" fmla="*/ 129 w 258"/>
                  <a:gd name="T23" fmla="*/ 8 h 258"/>
                  <a:gd name="T24" fmla="*/ 214 w 258"/>
                  <a:gd name="T25" fmla="*/ 44 h 258"/>
                  <a:gd name="T26" fmla="*/ 250 w 258"/>
                  <a:gd name="T27" fmla="*/ 129 h 258"/>
                  <a:gd name="T28" fmla="*/ 214 w 258"/>
                  <a:gd name="T29" fmla="*/ 214 h 258"/>
                  <a:gd name="T30" fmla="*/ 129 w 258"/>
                  <a:gd name="T31" fmla="*/ 250 h 258"/>
                  <a:gd name="T32" fmla="*/ 129 w 258"/>
                  <a:gd name="T33" fmla="*/ 25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8" h="258">
                    <a:moveTo>
                      <a:pt x="129" y="254"/>
                    </a:moveTo>
                    <a:cubicBezTo>
                      <a:pt x="129" y="258"/>
                      <a:pt x="129" y="258"/>
                      <a:pt x="129" y="258"/>
                    </a:cubicBezTo>
                    <a:cubicBezTo>
                      <a:pt x="200" y="258"/>
                      <a:pt x="258" y="200"/>
                      <a:pt x="258" y="129"/>
                    </a:cubicBezTo>
                    <a:cubicBezTo>
                      <a:pt x="258" y="58"/>
                      <a:pt x="200" y="0"/>
                      <a:pt x="129" y="0"/>
                    </a:cubicBezTo>
                    <a:cubicBezTo>
                      <a:pt x="58" y="0"/>
                      <a:pt x="0" y="58"/>
                      <a:pt x="0" y="129"/>
                    </a:cubicBezTo>
                    <a:cubicBezTo>
                      <a:pt x="0" y="200"/>
                      <a:pt x="58" y="258"/>
                      <a:pt x="129" y="258"/>
                    </a:cubicBezTo>
                    <a:cubicBezTo>
                      <a:pt x="129" y="254"/>
                      <a:pt x="129" y="254"/>
                      <a:pt x="129" y="254"/>
                    </a:cubicBezTo>
                    <a:cubicBezTo>
                      <a:pt x="129" y="250"/>
                      <a:pt x="129" y="250"/>
                      <a:pt x="129" y="250"/>
                    </a:cubicBezTo>
                    <a:cubicBezTo>
                      <a:pt x="96" y="250"/>
                      <a:pt x="66" y="236"/>
                      <a:pt x="44" y="214"/>
                    </a:cubicBezTo>
                    <a:cubicBezTo>
                      <a:pt x="22" y="192"/>
                      <a:pt x="8" y="162"/>
                      <a:pt x="8" y="129"/>
                    </a:cubicBezTo>
                    <a:cubicBezTo>
                      <a:pt x="8" y="96"/>
                      <a:pt x="22" y="65"/>
                      <a:pt x="44" y="44"/>
                    </a:cubicBezTo>
                    <a:cubicBezTo>
                      <a:pt x="66" y="22"/>
                      <a:pt x="96" y="8"/>
                      <a:pt x="129" y="8"/>
                    </a:cubicBezTo>
                    <a:cubicBezTo>
                      <a:pt x="162" y="8"/>
                      <a:pt x="193" y="22"/>
                      <a:pt x="214" y="44"/>
                    </a:cubicBezTo>
                    <a:cubicBezTo>
                      <a:pt x="236" y="65"/>
                      <a:pt x="250" y="96"/>
                      <a:pt x="250" y="129"/>
                    </a:cubicBezTo>
                    <a:cubicBezTo>
                      <a:pt x="250" y="162"/>
                      <a:pt x="236" y="192"/>
                      <a:pt x="214" y="214"/>
                    </a:cubicBezTo>
                    <a:cubicBezTo>
                      <a:pt x="193" y="236"/>
                      <a:pt x="162" y="250"/>
                      <a:pt x="129" y="250"/>
                    </a:cubicBezTo>
                    <a:lnTo>
                      <a:pt x="129" y="254"/>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31" name="Freeform: Shape 34"/>
              <p:cNvSpPr/>
              <p:nvPr/>
            </p:nvSpPr>
            <p:spPr>
              <a:xfrm>
                <a:off x="5960138" y="4737845"/>
                <a:ext cx="279328" cy="279326"/>
              </a:xfrm>
              <a:custGeom>
                <a:avLst/>
                <a:gdLst/>
                <a:ahLst/>
                <a:cxnLst>
                  <a:cxn ang="0">
                    <a:pos x="wd2" y="hd2"/>
                  </a:cxn>
                  <a:cxn ang="5400000">
                    <a:pos x="wd2" y="hd2"/>
                  </a:cxn>
                  <a:cxn ang="10800000">
                    <a:pos x="wd2" y="hd2"/>
                  </a:cxn>
                  <a:cxn ang="16200000">
                    <a:pos x="wd2" y="hd2"/>
                  </a:cxn>
                </a:cxnLst>
                <a:rect l="0" t="0" r="r" b="b"/>
                <a:pathLst>
                  <a:path w="21600" h="21583" extrusionOk="0">
                    <a:moveTo>
                      <a:pt x="12364" y="11941"/>
                    </a:moveTo>
                    <a:lnTo>
                      <a:pt x="13062" y="14033"/>
                    </a:lnTo>
                    <a:lnTo>
                      <a:pt x="11365" y="12790"/>
                    </a:lnTo>
                    <a:lnTo>
                      <a:pt x="10785" y="12365"/>
                    </a:lnTo>
                    <a:lnTo>
                      <a:pt x="10205" y="12790"/>
                    </a:lnTo>
                    <a:lnTo>
                      <a:pt x="8508" y="14033"/>
                    </a:lnTo>
                    <a:lnTo>
                      <a:pt x="9206" y="11941"/>
                    </a:lnTo>
                    <a:lnTo>
                      <a:pt x="9426" y="11282"/>
                    </a:lnTo>
                    <a:lnTo>
                      <a:pt x="8877" y="10856"/>
                    </a:lnTo>
                    <a:lnTo>
                      <a:pt x="7511" y="9794"/>
                    </a:lnTo>
                    <a:lnTo>
                      <a:pt x="9790" y="9794"/>
                    </a:lnTo>
                    <a:lnTo>
                      <a:pt x="10030" y="9160"/>
                    </a:lnTo>
                    <a:lnTo>
                      <a:pt x="10785" y="7162"/>
                    </a:lnTo>
                    <a:lnTo>
                      <a:pt x="11540" y="9160"/>
                    </a:lnTo>
                    <a:lnTo>
                      <a:pt x="11779" y="9794"/>
                    </a:lnTo>
                    <a:lnTo>
                      <a:pt x="14059" y="9794"/>
                    </a:lnTo>
                    <a:lnTo>
                      <a:pt x="12692" y="10856"/>
                    </a:lnTo>
                    <a:lnTo>
                      <a:pt x="12144" y="11282"/>
                    </a:lnTo>
                    <a:cubicBezTo>
                      <a:pt x="12144" y="11282"/>
                      <a:pt x="12364" y="11941"/>
                      <a:pt x="12364" y="11941"/>
                    </a:cubicBezTo>
                    <a:close/>
                    <a:moveTo>
                      <a:pt x="12458" y="8813"/>
                    </a:moveTo>
                    <a:lnTo>
                      <a:pt x="10785" y="4384"/>
                    </a:lnTo>
                    <a:lnTo>
                      <a:pt x="9111" y="8813"/>
                    </a:lnTo>
                    <a:lnTo>
                      <a:pt x="4649" y="8813"/>
                    </a:lnTo>
                    <a:lnTo>
                      <a:pt x="8275" y="11631"/>
                    </a:lnTo>
                    <a:lnTo>
                      <a:pt x="6601" y="16647"/>
                    </a:lnTo>
                    <a:lnTo>
                      <a:pt x="10785" y="13582"/>
                    </a:lnTo>
                    <a:lnTo>
                      <a:pt x="14969" y="16647"/>
                    </a:lnTo>
                    <a:lnTo>
                      <a:pt x="13295" y="11631"/>
                    </a:lnTo>
                    <a:lnTo>
                      <a:pt x="16921" y="8813"/>
                    </a:lnTo>
                    <a:cubicBezTo>
                      <a:pt x="16921" y="8813"/>
                      <a:pt x="12458" y="8813"/>
                      <a:pt x="12458" y="8813"/>
                    </a:cubicBezTo>
                    <a:close/>
                    <a:moveTo>
                      <a:pt x="10800" y="20592"/>
                    </a:moveTo>
                    <a:cubicBezTo>
                      <a:pt x="9796" y="20381"/>
                      <a:pt x="982" y="17399"/>
                      <a:pt x="982" y="12263"/>
                    </a:cubicBezTo>
                    <a:cubicBezTo>
                      <a:pt x="982" y="7469"/>
                      <a:pt x="2322" y="2919"/>
                      <a:pt x="2778" y="1179"/>
                    </a:cubicBezTo>
                    <a:cubicBezTo>
                      <a:pt x="4022" y="1719"/>
                      <a:pt x="7232" y="2943"/>
                      <a:pt x="10800" y="2943"/>
                    </a:cubicBezTo>
                    <a:cubicBezTo>
                      <a:pt x="14368" y="2943"/>
                      <a:pt x="17579" y="1719"/>
                      <a:pt x="18823" y="1179"/>
                    </a:cubicBezTo>
                    <a:cubicBezTo>
                      <a:pt x="19278" y="2918"/>
                      <a:pt x="20618" y="7466"/>
                      <a:pt x="20618" y="12263"/>
                    </a:cubicBezTo>
                    <a:cubicBezTo>
                      <a:pt x="20618" y="17393"/>
                      <a:pt x="11803" y="20381"/>
                      <a:pt x="10800" y="20592"/>
                    </a:cubicBezTo>
                    <a:moveTo>
                      <a:pt x="19618" y="356"/>
                    </a:moveTo>
                    <a:cubicBezTo>
                      <a:pt x="19577" y="216"/>
                      <a:pt x="19477" y="101"/>
                      <a:pt x="19343" y="42"/>
                    </a:cubicBezTo>
                    <a:cubicBezTo>
                      <a:pt x="19210" y="-17"/>
                      <a:pt x="19057" y="-13"/>
                      <a:pt x="18926" y="52"/>
                    </a:cubicBezTo>
                    <a:cubicBezTo>
                      <a:pt x="18888" y="71"/>
                      <a:pt x="15053" y="1962"/>
                      <a:pt x="10800" y="1962"/>
                    </a:cubicBezTo>
                    <a:cubicBezTo>
                      <a:pt x="6556" y="1962"/>
                      <a:pt x="2712" y="71"/>
                      <a:pt x="2674" y="52"/>
                    </a:cubicBezTo>
                    <a:cubicBezTo>
                      <a:pt x="2543" y="-13"/>
                      <a:pt x="2391" y="-17"/>
                      <a:pt x="2257" y="42"/>
                    </a:cubicBezTo>
                    <a:cubicBezTo>
                      <a:pt x="2124" y="101"/>
                      <a:pt x="2023" y="216"/>
                      <a:pt x="1983" y="356"/>
                    </a:cubicBezTo>
                    <a:cubicBezTo>
                      <a:pt x="1963" y="426"/>
                      <a:pt x="0" y="6376"/>
                      <a:pt x="0" y="12263"/>
                    </a:cubicBezTo>
                    <a:cubicBezTo>
                      <a:pt x="0" y="18484"/>
                      <a:pt x="10271" y="21491"/>
                      <a:pt x="10708" y="21575"/>
                    </a:cubicBezTo>
                    <a:cubicBezTo>
                      <a:pt x="10739" y="21580"/>
                      <a:pt x="10770" y="21583"/>
                      <a:pt x="10800" y="21583"/>
                    </a:cubicBezTo>
                    <a:cubicBezTo>
                      <a:pt x="10831" y="21583"/>
                      <a:pt x="10862" y="21580"/>
                      <a:pt x="10892" y="21575"/>
                    </a:cubicBezTo>
                    <a:cubicBezTo>
                      <a:pt x="11329" y="21491"/>
                      <a:pt x="21600" y="18484"/>
                      <a:pt x="21600" y="12263"/>
                    </a:cubicBezTo>
                    <a:cubicBezTo>
                      <a:pt x="21600" y="6376"/>
                      <a:pt x="19637" y="426"/>
                      <a:pt x="19618" y="356"/>
                    </a:cubicBezTo>
                  </a:path>
                </a:pathLst>
              </a:custGeom>
              <a:solidFill>
                <a:schemeClr val="tx2"/>
              </a:solidFill>
              <a:ln w="12700">
                <a:miter lim="400000"/>
              </a:ln>
            </p:spPr>
            <p:txBody>
              <a:bodyPr anchor="ctr"/>
              <a:lstStyle/>
              <a:p>
                <a:pPr algn="ctr"/>
                <a:endParaRPr sz="2400">
                  <a:solidFill>
                    <a:srgbClr val="000000"/>
                  </a:solidFill>
                </a:endParaRPr>
              </a:p>
            </p:txBody>
          </p:sp>
        </p:grpSp>
        <p:grpSp>
          <p:nvGrpSpPr>
            <p:cNvPr id="16" name="Group 35"/>
            <p:cNvGrpSpPr/>
            <p:nvPr/>
          </p:nvGrpSpPr>
          <p:grpSpPr>
            <a:xfrm>
              <a:off x="7732174" y="3117179"/>
              <a:ext cx="1107191" cy="1111110"/>
              <a:chOff x="7732174" y="3117179"/>
              <a:chExt cx="1107191" cy="1111110"/>
            </a:xfrm>
          </p:grpSpPr>
          <p:sp>
            <p:nvSpPr>
              <p:cNvPr id="26" name="Oval 36"/>
              <p:cNvSpPr/>
              <p:nvPr/>
            </p:nvSpPr>
            <p:spPr bwMode="auto">
              <a:xfrm>
                <a:off x="7747851" y="3134816"/>
                <a:ext cx="1073877" cy="107583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27" name="Freeform: Shape 37"/>
              <p:cNvSpPr/>
              <p:nvPr/>
            </p:nvSpPr>
            <p:spPr bwMode="auto">
              <a:xfrm>
                <a:off x="7732174" y="3117179"/>
                <a:ext cx="1107191" cy="1111110"/>
              </a:xfrm>
              <a:custGeom>
                <a:avLst/>
                <a:gdLst>
                  <a:gd name="T0" fmla="*/ 129 w 257"/>
                  <a:gd name="T1" fmla="*/ 253 h 257"/>
                  <a:gd name="T2" fmla="*/ 129 w 257"/>
                  <a:gd name="T3" fmla="*/ 257 h 257"/>
                  <a:gd name="T4" fmla="*/ 257 w 257"/>
                  <a:gd name="T5" fmla="*/ 128 h 257"/>
                  <a:gd name="T6" fmla="*/ 129 w 257"/>
                  <a:gd name="T7" fmla="*/ 0 h 257"/>
                  <a:gd name="T8" fmla="*/ 0 w 257"/>
                  <a:gd name="T9" fmla="*/ 128 h 257"/>
                  <a:gd name="T10" fmla="*/ 129 w 257"/>
                  <a:gd name="T11" fmla="*/ 257 h 257"/>
                  <a:gd name="T12" fmla="*/ 129 w 257"/>
                  <a:gd name="T13" fmla="*/ 253 h 257"/>
                  <a:gd name="T14" fmla="*/ 129 w 257"/>
                  <a:gd name="T15" fmla="*/ 249 h 257"/>
                  <a:gd name="T16" fmla="*/ 43 w 257"/>
                  <a:gd name="T17" fmla="*/ 214 h 257"/>
                  <a:gd name="T18" fmla="*/ 8 w 257"/>
                  <a:gd name="T19" fmla="*/ 128 h 257"/>
                  <a:gd name="T20" fmla="*/ 43 w 257"/>
                  <a:gd name="T21" fmla="*/ 43 h 257"/>
                  <a:gd name="T22" fmla="*/ 129 w 257"/>
                  <a:gd name="T23" fmla="*/ 8 h 257"/>
                  <a:gd name="T24" fmla="*/ 214 w 257"/>
                  <a:gd name="T25" fmla="*/ 43 h 257"/>
                  <a:gd name="T26" fmla="*/ 249 w 257"/>
                  <a:gd name="T27" fmla="*/ 128 h 257"/>
                  <a:gd name="T28" fmla="*/ 214 w 257"/>
                  <a:gd name="T29" fmla="*/ 214 h 257"/>
                  <a:gd name="T30" fmla="*/ 129 w 257"/>
                  <a:gd name="T31" fmla="*/ 249 h 257"/>
                  <a:gd name="T32" fmla="*/ 129 w 257"/>
                  <a:gd name="T33" fmla="*/ 253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29" y="253"/>
                    </a:moveTo>
                    <a:cubicBezTo>
                      <a:pt x="129" y="257"/>
                      <a:pt x="129" y="257"/>
                      <a:pt x="129" y="257"/>
                    </a:cubicBezTo>
                    <a:cubicBezTo>
                      <a:pt x="200" y="257"/>
                      <a:pt x="257" y="200"/>
                      <a:pt x="257" y="128"/>
                    </a:cubicBezTo>
                    <a:cubicBezTo>
                      <a:pt x="257" y="57"/>
                      <a:pt x="200" y="0"/>
                      <a:pt x="129" y="0"/>
                    </a:cubicBezTo>
                    <a:cubicBezTo>
                      <a:pt x="58" y="0"/>
                      <a:pt x="0" y="57"/>
                      <a:pt x="0" y="128"/>
                    </a:cubicBezTo>
                    <a:cubicBezTo>
                      <a:pt x="0" y="200"/>
                      <a:pt x="58" y="257"/>
                      <a:pt x="129" y="257"/>
                    </a:cubicBezTo>
                    <a:cubicBezTo>
                      <a:pt x="129" y="253"/>
                      <a:pt x="129" y="253"/>
                      <a:pt x="129" y="253"/>
                    </a:cubicBezTo>
                    <a:cubicBezTo>
                      <a:pt x="129" y="249"/>
                      <a:pt x="129" y="249"/>
                      <a:pt x="129" y="249"/>
                    </a:cubicBezTo>
                    <a:cubicBezTo>
                      <a:pt x="95" y="249"/>
                      <a:pt x="65" y="236"/>
                      <a:pt x="43" y="214"/>
                    </a:cubicBezTo>
                    <a:cubicBezTo>
                      <a:pt x="21" y="192"/>
                      <a:pt x="8" y="162"/>
                      <a:pt x="8" y="128"/>
                    </a:cubicBezTo>
                    <a:cubicBezTo>
                      <a:pt x="8" y="95"/>
                      <a:pt x="21" y="65"/>
                      <a:pt x="43" y="43"/>
                    </a:cubicBezTo>
                    <a:cubicBezTo>
                      <a:pt x="65" y="21"/>
                      <a:pt x="95" y="8"/>
                      <a:pt x="129" y="8"/>
                    </a:cubicBezTo>
                    <a:cubicBezTo>
                      <a:pt x="162" y="8"/>
                      <a:pt x="192" y="21"/>
                      <a:pt x="214" y="43"/>
                    </a:cubicBezTo>
                    <a:cubicBezTo>
                      <a:pt x="236" y="65"/>
                      <a:pt x="249" y="95"/>
                      <a:pt x="249" y="128"/>
                    </a:cubicBezTo>
                    <a:cubicBezTo>
                      <a:pt x="249" y="162"/>
                      <a:pt x="236" y="192"/>
                      <a:pt x="214" y="214"/>
                    </a:cubicBezTo>
                    <a:cubicBezTo>
                      <a:pt x="192" y="236"/>
                      <a:pt x="162" y="249"/>
                      <a:pt x="129" y="249"/>
                    </a:cubicBezTo>
                    <a:lnTo>
                      <a:pt x="129" y="253"/>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28" name="Freeform: Shape 38"/>
              <p:cNvSpPr/>
              <p:nvPr/>
            </p:nvSpPr>
            <p:spPr>
              <a:xfrm>
                <a:off x="8145125" y="3530041"/>
                <a:ext cx="279328" cy="254031"/>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chemeClr val="tx2"/>
              </a:solidFill>
              <a:ln w="12700">
                <a:miter lim="400000"/>
              </a:ln>
            </p:spPr>
            <p:txBody>
              <a:bodyPr anchor="ctr"/>
              <a:lstStyle/>
              <a:p>
                <a:pPr algn="ctr"/>
                <a:endParaRPr sz="2400">
                  <a:solidFill>
                    <a:srgbClr val="000000"/>
                  </a:solidFill>
                </a:endParaRPr>
              </a:p>
            </p:txBody>
          </p:sp>
        </p:grpSp>
        <p:grpSp>
          <p:nvGrpSpPr>
            <p:cNvPr id="17" name="Group 39"/>
            <p:cNvGrpSpPr/>
            <p:nvPr/>
          </p:nvGrpSpPr>
          <p:grpSpPr>
            <a:xfrm>
              <a:off x="9917160" y="1912007"/>
              <a:ext cx="1107191" cy="1115029"/>
              <a:chOff x="9917160" y="1912007"/>
              <a:chExt cx="1107191" cy="1115029"/>
            </a:xfrm>
          </p:grpSpPr>
          <p:sp>
            <p:nvSpPr>
              <p:cNvPr id="23" name="Oval 40"/>
              <p:cNvSpPr/>
              <p:nvPr/>
            </p:nvSpPr>
            <p:spPr bwMode="auto">
              <a:xfrm>
                <a:off x="9934797" y="1929644"/>
                <a:ext cx="1073877" cy="1079756"/>
              </a:xfrm>
              <a:prstGeom prst="ellipse">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24" name="Freeform: Shape 41"/>
              <p:cNvSpPr/>
              <p:nvPr/>
            </p:nvSpPr>
            <p:spPr bwMode="auto">
              <a:xfrm>
                <a:off x="9917160" y="1912007"/>
                <a:ext cx="1107191" cy="1115029"/>
              </a:xfrm>
              <a:custGeom>
                <a:avLst/>
                <a:gdLst>
                  <a:gd name="T0" fmla="*/ 128 w 257"/>
                  <a:gd name="T1" fmla="*/ 254 h 258"/>
                  <a:gd name="T2" fmla="*/ 128 w 257"/>
                  <a:gd name="T3" fmla="*/ 258 h 258"/>
                  <a:gd name="T4" fmla="*/ 257 w 257"/>
                  <a:gd name="T5" fmla="*/ 129 h 258"/>
                  <a:gd name="T6" fmla="*/ 128 w 257"/>
                  <a:gd name="T7" fmla="*/ 0 h 258"/>
                  <a:gd name="T8" fmla="*/ 0 w 257"/>
                  <a:gd name="T9" fmla="*/ 129 h 258"/>
                  <a:gd name="T10" fmla="*/ 128 w 257"/>
                  <a:gd name="T11" fmla="*/ 258 h 258"/>
                  <a:gd name="T12" fmla="*/ 128 w 257"/>
                  <a:gd name="T13" fmla="*/ 254 h 258"/>
                  <a:gd name="T14" fmla="*/ 128 w 257"/>
                  <a:gd name="T15" fmla="*/ 250 h 258"/>
                  <a:gd name="T16" fmla="*/ 43 w 257"/>
                  <a:gd name="T17" fmla="*/ 214 h 258"/>
                  <a:gd name="T18" fmla="*/ 8 w 257"/>
                  <a:gd name="T19" fmla="*/ 129 h 258"/>
                  <a:gd name="T20" fmla="*/ 43 w 257"/>
                  <a:gd name="T21" fmla="*/ 44 h 258"/>
                  <a:gd name="T22" fmla="*/ 128 w 257"/>
                  <a:gd name="T23" fmla="*/ 8 h 258"/>
                  <a:gd name="T24" fmla="*/ 214 w 257"/>
                  <a:gd name="T25" fmla="*/ 44 h 258"/>
                  <a:gd name="T26" fmla="*/ 249 w 257"/>
                  <a:gd name="T27" fmla="*/ 129 h 258"/>
                  <a:gd name="T28" fmla="*/ 214 w 257"/>
                  <a:gd name="T29" fmla="*/ 214 h 258"/>
                  <a:gd name="T30" fmla="*/ 128 w 257"/>
                  <a:gd name="T31" fmla="*/ 250 h 258"/>
                  <a:gd name="T32" fmla="*/ 128 w 257"/>
                  <a:gd name="T33" fmla="*/ 25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8">
                    <a:moveTo>
                      <a:pt x="128" y="254"/>
                    </a:moveTo>
                    <a:cubicBezTo>
                      <a:pt x="128" y="258"/>
                      <a:pt x="128" y="258"/>
                      <a:pt x="128" y="258"/>
                    </a:cubicBezTo>
                    <a:cubicBezTo>
                      <a:pt x="200" y="258"/>
                      <a:pt x="257" y="200"/>
                      <a:pt x="257" y="129"/>
                    </a:cubicBezTo>
                    <a:cubicBezTo>
                      <a:pt x="257" y="58"/>
                      <a:pt x="200" y="0"/>
                      <a:pt x="128" y="0"/>
                    </a:cubicBezTo>
                    <a:cubicBezTo>
                      <a:pt x="57" y="0"/>
                      <a:pt x="0" y="58"/>
                      <a:pt x="0" y="129"/>
                    </a:cubicBezTo>
                    <a:cubicBezTo>
                      <a:pt x="0" y="200"/>
                      <a:pt x="57" y="258"/>
                      <a:pt x="128" y="258"/>
                    </a:cubicBezTo>
                    <a:cubicBezTo>
                      <a:pt x="128" y="254"/>
                      <a:pt x="128" y="254"/>
                      <a:pt x="128" y="254"/>
                    </a:cubicBezTo>
                    <a:cubicBezTo>
                      <a:pt x="128" y="250"/>
                      <a:pt x="128" y="250"/>
                      <a:pt x="128" y="250"/>
                    </a:cubicBezTo>
                    <a:cubicBezTo>
                      <a:pt x="95" y="250"/>
                      <a:pt x="65" y="236"/>
                      <a:pt x="43" y="214"/>
                    </a:cubicBezTo>
                    <a:cubicBezTo>
                      <a:pt x="21" y="192"/>
                      <a:pt x="8" y="162"/>
                      <a:pt x="8" y="129"/>
                    </a:cubicBezTo>
                    <a:cubicBezTo>
                      <a:pt x="8" y="96"/>
                      <a:pt x="21" y="65"/>
                      <a:pt x="43" y="44"/>
                    </a:cubicBezTo>
                    <a:cubicBezTo>
                      <a:pt x="65" y="22"/>
                      <a:pt x="95" y="8"/>
                      <a:pt x="128" y="8"/>
                    </a:cubicBezTo>
                    <a:cubicBezTo>
                      <a:pt x="162" y="8"/>
                      <a:pt x="192" y="22"/>
                      <a:pt x="214" y="44"/>
                    </a:cubicBezTo>
                    <a:cubicBezTo>
                      <a:pt x="236" y="65"/>
                      <a:pt x="249" y="96"/>
                      <a:pt x="249" y="129"/>
                    </a:cubicBezTo>
                    <a:cubicBezTo>
                      <a:pt x="249" y="162"/>
                      <a:pt x="236" y="192"/>
                      <a:pt x="214" y="214"/>
                    </a:cubicBezTo>
                    <a:cubicBezTo>
                      <a:pt x="192" y="236"/>
                      <a:pt x="162" y="250"/>
                      <a:pt x="128" y="250"/>
                    </a:cubicBezTo>
                    <a:lnTo>
                      <a:pt x="128" y="254"/>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25" name="Freeform: Shape 42"/>
              <p:cNvSpPr/>
              <p:nvPr/>
            </p:nvSpPr>
            <p:spPr>
              <a:xfrm>
                <a:off x="10331091" y="2303465"/>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9579" y="17044"/>
                    </a:moveTo>
                    <a:cubicBezTo>
                      <a:pt x="9428" y="17174"/>
                      <a:pt x="9252" y="17274"/>
                      <a:pt x="9050" y="17344"/>
                    </a:cubicBezTo>
                    <a:cubicBezTo>
                      <a:pt x="8849" y="17415"/>
                      <a:pt x="8636" y="17450"/>
                      <a:pt x="8413" y="17450"/>
                    </a:cubicBezTo>
                    <a:cubicBezTo>
                      <a:pt x="7887" y="17450"/>
                      <a:pt x="7488" y="17288"/>
                      <a:pt x="7214" y="16966"/>
                    </a:cubicBezTo>
                    <a:cubicBezTo>
                      <a:pt x="6941" y="16644"/>
                      <a:pt x="6797" y="16226"/>
                      <a:pt x="6782" y="15715"/>
                    </a:cubicBezTo>
                    <a:lnTo>
                      <a:pt x="5864" y="15715"/>
                    </a:lnTo>
                    <a:cubicBezTo>
                      <a:pt x="5857" y="16122"/>
                      <a:pt x="5913" y="16486"/>
                      <a:pt x="6032" y="16805"/>
                    </a:cubicBezTo>
                    <a:cubicBezTo>
                      <a:pt x="6151" y="17123"/>
                      <a:pt x="6321" y="17393"/>
                      <a:pt x="6545" y="17611"/>
                    </a:cubicBezTo>
                    <a:cubicBezTo>
                      <a:pt x="6767" y="17830"/>
                      <a:pt x="7038" y="17995"/>
                      <a:pt x="7355" y="18106"/>
                    </a:cubicBezTo>
                    <a:cubicBezTo>
                      <a:pt x="7671" y="18218"/>
                      <a:pt x="8024" y="18273"/>
                      <a:pt x="8413" y="18273"/>
                    </a:cubicBezTo>
                    <a:cubicBezTo>
                      <a:pt x="8773" y="18273"/>
                      <a:pt x="9113" y="18223"/>
                      <a:pt x="9434" y="18123"/>
                    </a:cubicBezTo>
                    <a:cubicBezTo>
                      <a:pt x="9754" y="18023"/>
                      <a:pt x="10033" y="17873"/>
                      <a:pt x="10271" y="17672"/>
                    </a:cubicBezTo>
                    <a:cubicBezTo>
                      <a:pt x="10509" y="17472"/>
                      <a:pt x="10697" y="17222"/>
                      <a:pt x="10837" y="16922"/>
                    </a:cubicBezTo>
                    <a:cubicBezTo>
                      <a:pt x="10978" y="16621"/>
                      <a:pt x="11048" y="16275"/>
                      <a:pt x="11048" y="15881"/>
                    </a:cubicBezTo>
                    <a:cubicBezTo>
                      <a:pt x="11048" y="15407"/>
                      <a:pt x="10935" y="14995"/>
                      <a:pt x="10708" y="14646"/>
                    </a:cubicBezTo>
                    <a:cubicBezTo>
                      <a:pt x="10481" y="14298"/>
                      <a:pt x="10134" y="14072"/>
                      <a:pt x="9666" y="13968"/>
                    </a:cubicBezTo>
                    <a:lnTo>
                      <a:pt x="9666" y="13946"/>
                    </a:lnTo>
                    <a:cubicBezTo>
                      <a:pt x="9968" y="13805"/>
                      <a:pt x="10220" y="13597"/>
                      <a:pt x="10422" y="13323"/>
                    </a:cubicBezTo>
                    <a:cubicBezTo>
                      <a:pt x="10624" y="13048"/>
                      <a:pt x="10724" y="12734"/>
                      <a:pt x="10724" y="12377"/>
                    </a:cubicBezTo>
                    <a:cubicBezTo>
                      <a:pt x="10724" y="12014"/>
                      <a:pt x="10665" y="11698"/>
                      <a:pt x="10546" y="11432"/>
                    </a:cubicBezTo>
                    <a:cubicBezTo>
                      <a:pt x="10427" y="11165"/>
                      <a:pt x="10263" y="10946"/>
                      <a:pt x="10055" y="10776"/>
                    </a:cubicBezTo>
                    <a:cubicBezTo>
                      <a:pt x="9846" y="10605"/>
                      <a:pt x="9599" y="10477"/>
                      <a:pt x="9315" y="10392"/>
                    </a:cubicBezTo>
                    <a:cubicBezTo>
                      <a:pt x="9030" y="10306"/>
                      <a:pt x="8722" y="10264"/>
                      <a:pt x="8391" y="10264"/>
                    </a:cubicBezTo>
                    <a:cubicBezTo>
                      <a:pt x="8010" y="10264"/>
                      <a:pt x="7673" y="10326"/>
                      <a:pt x="7382" y="10453"/>
                    </a:cubicBezTo>
                    <a:cubicBezTo>
                      <a:pt x="7090" y="10579"/>
                      <a:pt x="6847" y="10753"/>
                      <a:pt x="6653" y="10976"/>
                    </a:cubicBezTo>
                    <a:cubicBezTo>
                      <a:pt x="6459" y="11198"/>
                      <a:pt x="6309" y="11466"/>
                      <a:pt x="6204" y="11777"/>
                    </a:cubicBezTo>
                    <a:cubicBezTo>
                      <a:pt x="6100" y="12088"/>
                      <a:pt x="6040" y="12433"/>
                      <a:pt x="6026" y="12811"/>
                    </a:cubicBezTo>
                    <a:lnTo>
                      <a:pt x="6944" y="12811"/>
                    </a:lnTo>
                    <a:cubicBezTo>
                      <a:pt x="6944" y="12581"/>
                      <a:pt x="6972" y="12363"/>
                      <a:pt x="7031" y="12155"/>
                    </a:cubicBezTo>
                    <a:cubicBezTo>
                      <a:pt x="7088" y="11947"/>
                      <a:pt x="7177" y="11766"/>
                      <a:pt x="7296" y="11610"/>
                    </a:cubicBezTo>
                    <a:cubicBezTo>
                      <a:pt x="7414" y="11454"/>
                      <a:pt x="7565" y="11330"/>
                      <a:pt x="7749" y="11237"/>
                    </a:cubicBezTo>
                    <a:cubicBezTo>
                      <a:pt x="7932" y="11144"/>
                      <a:pt x="8147" y="11098"/>
                      <a:pt x="8391" y="11098"/>
                    </a:cubicBezTo>
                    <a:cubicBezTo>
                      <a:pt x="8780" y="11098"/>
                      <a:pt x="9104" y="11204"/>
                      <a:pt x="9364" y="11415"/>
                    </a:cubicBezTo>
                    <a:cubicBezTo>
                      <a:pt x="9623" y="11627"/>
                      <a:pt x="9752" y="11943"/>
                      <a:pt x="9752" y="12366"/>
                    </a:cubicBezTo>
                    <a:cubicBezTo>
                      <a:pt x="9752" y="12574"/>
                      <a:pt x="9713" y="12759"/>
                      <a:pt x="9634" y="12922"/>
                    </a:cubicBezTo>
                    <a:cubicBezTo>
                      <a:pt x="9554" y="13086"/>
                      <a:pt x="9448" y="13221"/>
                      <a:pt x="9315" y="13329"/>
                    </a:cubicBezTo>
                    <a:cubicBezTo>
                      <a:pt x="9182" y="13436"/>
                      <a:pt x="9027" y="13517"/>
                      <a:pt x="8851" y="13574"/>
                    </a:cubicBezTo>
                    <a:cubicBezTo>
                      <a:pt x="8674" y="13629"/>
                      <a:pt x="8488" y="13657"/>
                      <a:pt x="8294" y="13657"/>
                    </a:cubicBezTo>
                    <a:lnTo>
                      <a:pt x="7992" y="13657"/>
                    </a:lnTo>
                    <a:cubicBezTo>
                      <a:pt x="7963" y="13657"/>
                      <a:pt x="7930" y="13653"/>
                      <a:pt x="7895" y="13645"/>
                    </a:cubicBezTo>
                    <a:lnTo>
                      <a:pt x="7895" y="14447"/>
                    </a:lnTo>
                    <a:cubicBezTo>
                      <a:pt x="8067" y="14424"/>
                      <a:pt x="8251" y="14413"/>
                      <a:pt x="8445" y="14413"/>
                    </a:cubicBezTo>
                    <a:cubicBezTo>
                      <a:pt x="8676" y="14413"/>
                      <a:pt x="8890" y="14444"/>
                      <a:pt x="9088" y="14507"/>
                    </a:cubicBezTo>
                    <a:cubicBezTo>
                      <a:pt x="9286" y="14571"/>
                      <a:pt x="9457" y="14667"/>
                      <a:pt x="9601" y="14797"/>
                    </a:cubicBezTo>
                    <a:cubicBezTo>
                      <a:pt x="9745" y="14927"/>
                      <a:pt x="9860" y="15086"/>
                      <a:pt x="9947" y="15275"/>
                    </a:cubicBezTo>
                    <a:cubicBezTo>
                      <a:pt x="10033" y="15464"/>
                      <a:pt x="10076" y="15682"/>
                      <a:pt x="10076" y="15926"/>
                    </a:cubicBezTo>
                    <a:cubicBezTo>
                      <a:pt x="10076" y="16163"/>
                      <a:pt x="10031" y="16377"/>
                      <a:pt x="9941" y="16565"/>
                    </a:cubicBezTo>
                    <a:cubicBezTo>
                      <a:pt x="9851" y="16754"/>
                      <a:pt x="9731" y="16914"/>
                      <a:pt x="9579" y="17044"/>
                    </a:cubicBezTo>
                    <a:moveTo>
                      <a:pt x="14257" y="18151"/>
                    </a:moveTo>
                    <a:lnTo>
                      <a:pt x="15175" y="18151"/>
                    </a:lnTo>
                    <a:lnTo>
                      <a:pt x="15175" y="10264"/>
                    </a:lnTo>
                    <a:lnTo>
                      <a:pt x="14473" y="10264"/>
                    </a:lnTo>
                    <a:cubicBezTo>
                      <a:pt x="14422" y="10561"/>
                      <a:pt x="14329" y="10805"/>
                      <a:pt x="14192" y="10998"/>
                    </a:cubicBezTo>
                    <a:cubicBezTo>
                      <a:pt x="14055" y="11191"/>
                      <a:pt x="13888" y="11343"/>
                      <a:pt x="13690" y="11454"/>
                    </a:cubicBezTo>
                    <a:cubicBezTo>
                      <a:pt x="13492" y="11565"/>
                      <a:pt x="13271" y="11641"/>
                      <a:pt x="13026" y="11682"/>
                    </a:cubicBezTo>
                    <a:cubicBezTo>
                      <a:pt x="12781" y="11723"/>
                      <a:pt x="12529" y="11743"/>
                      <a:pt x="12270" y="11743"/>
                    </a:cubicBezTo>
                    <a:lnTo>
                      <a:pt x="12270" y="12499"/>
                    </a:lnTo>
                    <a:lnTo>
                      <a:pt x="14257" y="12499"/>
                    </a:lnTo>
                    <a:cubicBezTo>
                      <a:pt x="14257" y="12499"/>
                      <a:pt x="14257" y="18151"/>
                      <a:pt x="14257" y="18151"/>
                    </a:cubicBezTo>
                    <a:close/>
                    <a:moveTo>
                      <a:pt x="20618" y="6873"/>
                    </a:moveTo>
                    <a:lnTo>
                      <a:pt x="982" y="6873"/>
                    </a:lnTo>
                    <a:lnTo>
                      <a:pt x="982" y="3928"/>
                    </a:lnTo>
                    <a:cubicBezTo>
                      <a:pt x="982" y="3385"/>
                      <a:pt x="1421"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9" y="2945"/>
                      <a:pt x="20618" y="3385"/>
                      <a:pt x="20618" y="3928"/>
                    </a:cubicBezTo>
                    <a:cubicBezTo>
                      <a:pt x="20618" y="3928"/>
                      <a:pt x="20618" y="6873"/>
                      <a:pt x="20618" y="6873"/>
                    </a:cubicBezTo>
                    <a:close/>
                    <a:moveTo>
                      <a:pt x="20618" y="19636"/>
                    </a:moveTo>
                    <a:cubicBezTo>
                      <a:pt x="20618" y="20179"/>
                      <a:pt x="20179" y="20618"/>
                      <a:pt x="19636" y="20618"/>
                    </a:cubicBezTo>
                    <a:lnTo>
                      <a:pt x="1964" y="20618"/>
                    </a:lnTo>
                    <a:cubicBezTo>
                      <a:pt x="1421" y="20618"/>
                      <a:pt x="982" y="20179"/>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path>
                </a:pathLst>
              </a:custGeom>
              <a:solidFill>
                <a:schemeClr val="tx2"/>
              </a:solidFill>
              <a:ln w="12700">
                <a:miter lim="400000"/>
              </a:ln>
            </p:spPr>
            <p:txBody>
              <a:bodyPr anchor="ctr"/>
              <a:lstStyle/>
              <a:p>
                <a:pPr algn="ctr"/>
                <a:endParaRPr sz="2400">
                  <a:solidFill>
                    <a:srgbClr val="000000"/>
                  </a:solidFill>
                </a:endParaRPr>
              </a:p>
            </p:txBody>
          </p:sp>
        </p:grpSp>
        <p:sp>
          <p:nvSpPr>
            <p:cNvPr id="18" name="Rectangle 43"/>
            <p:cNvSpPr/>
            <p:nvPr/>
          </p:nvSpPr>
          <p:spPr>
            <a:xfrm>
              <a:off x="704144" y="1301362"/>
              <a:ext cx="2290152" cy="532453"/>
            </a:xfrm>
            <a:prstGeom prst="rect">
              <a:avLst/>
            </a:prstGeom>
          </p:spPr>
          <p:txBody>
            <a:bodyPr wrap="square">
              <a:normAutofit fontScale="77500" lnSpcReduction="20000"/>
            </a:bodyPr>
            <a:lstStyle/>
            <a:p>
              <a:pPr algn="ctr">
                <a:lnSpc>
                  <a:spcPct val="120000"/>
                </a:lnSpc>
              </a:pPr>
              <a:r>
                <a:rPr lang="zh-CN" altLang="en-US" sz="1467">
                  <a:solidFill>
                    <a:srgbClr val="000000"/>
                  </a:solidFill>
                </a:rPr>
                <a:t>此部分内容作为文字排版占位显示</a:t>
              </a:r>
              <a:br>
                <a:rPr lang="zh-CN" altLang="en-US" sz="1467">
                  <a:solidFill>
                    <a:srgbClr val="000000"/>
                  </a:solidFill>
                </a:rPr>
              </a:br>
              <a:r>
                <a:rPr lang="zh-CN" altLang="en-US" sz="1467">
                  <a:solidFill>
                    <a:srgbClr val="000000"/>
                  </a:solidFill>
                </a:rPr>
                <a:t>（建议使用主题字体）</a:t>
              </a:r>
            </a:p>
          </p:txBody>
        </p:sp>
        <p:sp>
          <p:nvSpPr>
            <p:cNvPr id="19" name="Rectangle 44"/>
            <p:cNvSpPr/>
            <p:nvPr/>
          </p:nvSpPr>
          <p:spPr>
            <a:xfrm>
              <a:off x="2784765" y="2479465"/>
              <a:ext cx="2290152" cy="532453"/>
            </a:xfrm>
            <a:prstGeom prst="rect">
              <a:avLst/>
            </a:prstGeom>
          </p:spPr>
          <p:txBody>
            <a:bodyPr wrap="square">
              <a:normAutofit fontScale="77500" lnSpcReduction="20000"/>
            </a:bodyPr>
            <a:lstStyle/>
            <a:p>
              <a:pPr algn="ctr">
                <a:lnSpc>
                  <a:spcPct val="120000"/>
                </a:lnSpc>
              </a:pPr>
              <a:r>
                <a:rPr lang="zh-CN" altLang="en-US" sz="1467">
                  <a:solidFill>
                    <a:srgbClr val="000000"/>
                  </a:solidFill>
                </a:rPr>
                <a:t>此部分内容作为文字排版占位显示</a:t>
              </a:r>
              <a:br>
                <a:rPr lang="zh-CN" altLang="en-US" sz="1467">
                  <a:solidFill>
                    <a:srgbClr val="000000"/>
                  </a:solidFill>
                </a:rPr>
              </a:br>
              <a:r>
                <a:rPr lang="zh-CN" altLang="en-US" sz="1467">
                  <a:solidFill>
                    <a:srgbClr val="000000"/>
                  </a:solidFill>
                </a:rPr>
                <a:t>（建议使用主题字体）</a:t>
              </a:r>
            </a:p>
          </p:txBody>
        </p:sp>
        <p:sp>
          <p:nvSpPr>
            <p:cNvPr id="20" name="Rectangle 45"/>
            <p:cNvSpPr/>
            <p:nvPr/>
          </p:nvSpPr>
          <p:spPr>
            <a:xfrm>
              <a:off x="4962911" y="3688635"/>
              <a:ext cx="2290152" cy="532453"/>
            </a:xfrm>
            <a:prstGeom prst="rect">
              <a:avLst/>
            </a:prstGeom>
          </p:spPr>
          <p:txBody>
            <a:bodyPr wrap="square">
              <a:normAutofit fontScale="77500" lnSpcReduction="20000"/>
            </a:bodyPr>
            <a:lstStyle/>
            <a:p>
              <a:pPr algn="ctr">
                <a:lnSpc>
                  <a:spcPct val="120000"/>
                </a:lnSpc>
              </a:pPr>
              <a:r>
                <a:rPr lang="zh-CN" altLang="en-US" sz="1467">
                  <a:solidFill>
                    <a:srgbClr val="000000"/>
                  </a:solidFill>
                </a:rPr>
                <a:t>此部分内容作为文字排版占位显示</a:t>
              </a:r>
              <a:br>
                <a:rPr lang="zh-CN" altLang="en-US" sz="1467">
                  <a:solidFill>
                    <a:srgbClr val="000000"/>
                  </a:solidFill>
                </a:rPr>
              </a:br>
              <a:r>
                <a:rPr lang="zh-CN" altLang="en-US" sz="1467">
                  <a:solidFill>
                    <a:srgbClr val="000000"/>
                  </a:solidFill>
                </a:rPr>
                <a:t>（建议使用主题字体）</a:t>
              </a:r>
            </a:p>
          </p:txBody>
        </p:sp>
        <p:sp>
          <p:nvSpPr>
            <p:cNvPr id="21" name="Rectangle 46"/>
            <p:cNvSpPr/>
            <p:nvPr/>
          </p:nvSpPr>
          <p:spPr>
            <a:xfrm>
              <a:off x="7103937" y="2473778"/>
              <a:ext cx="2290152" cy="532453"/>
            </a:xfrm>
            <a:prstGeom prst="rect">
              <a:avLst/>
            </a:prstGeom>
          </p:spPr>
          <p:txBody>
            <a:bodyPr wrap="square">
              <a:normAutofit fontScale="77500" lnSpcReduction="20000"/>
            </a:bodyPr>
            <a:lstStyle/>
            <a:p>
              <a:pPr algn="ctr">
                <a:lnSpc>
                  <a:spcPct val="120000"/>
                </a:lnSpc>
              </a:pPr>
              <a:r>
                <a:rPr lang="zh-CN" altLang="en-US" sz="1467">
                  <a:solidFill>
                    <a:srgbClr val="000000"/>
                  </a:solidFill>
                </a:rPr>
                <a:t>此部分内容作为文字排版占位显示</a:t>
              </a:r>
              <a:br>
                <a:rPr lang="zh-CN" altLang="en-US" sz="1467">
                  <a:solidFill>
                    <a:srgbClr val="000000"/>
                  </a:solidFill>
                </a:rPr>
              </a:br>
              <a:r>
                <a:rPr lang="zh-CN" altLang="en-US" sz="1467">
                  <a:solidFill>
                    <a:srgbClr val="000000"/>
                  </a:solidFill>
                </a:rPr>
                <a:t>（建议使用主题字体）</a:t>
              </a:r>
            </a:p>
          </p:txBody>
        </p:sp>
        <p:sp>
          <p:nvSpPr>
            <p:cNvPr id="22" name="Rectangle 47"/>
            <p:cNvSpPr/>
            <p:nvPr/>
          </p:nvSpPr>
          <p:spPr>
            <a:xfrm>
              <a:off x="9210564" y="1307198"/>
              <a:ext cx="2290152" cy="532453"/>
            </a:xfrm>
            <a:prstGeom prst="rect">
              <a:avLst/>
            </a:prstGeom>
          </p:spPr>
          <p:txBody>
            <a:bodyPr wrap="square">
              <a:normAutofit fontScale="77500" lnSpcReduction="20000"/>
            </a:bodyPr>
            <a:lstStyle/>
            <a:p>
              <a:pPr algn="ctr">
                <a:lnSpc>
                  <a:spcPct val="120000"/>
                </a:lnSpc>
              </a:pPr>
              <a:r>
                <a:rPr lang="zh-CN" altLang="en-US" sz="1467">
                  <a:solidFill>
                    <a:srgbClr val="000000"/>
                  </a:solidFill>
                </a:rPr>
                <a:t>此部分内容作为文字排版占位显示</a:t>
              </a:r>
              <a:br>
                <a:rPr lang="zh-CN" altLang="en-US" sz="1467">
                  <a:solidFill>
                    <a:srgbClr val="000000"/>
                  </a:solidFill>
                </a:rPr>
              </a:br>
              <a:r>
                <a:rPr lang="zh-CN" altLang="en-US" sz="1467">
                  <a:solidFill>
                    <a:srgbClr val="000000"/>
                  </a:solidFill>
                </a:rPr>
                <a:t>（建议使用主题字体）</a:t>
              </a:r>
            </a:p>
          </p:txBody>
        </p:sp>
      </p:grpSp>
      <p:sp>
        <p:nvSpPr>
          <p:cNvPr id="51" name="TextBox 21"/>
          <p:cNvSpPr txBox="1"/>
          <p:nvPr/>
        </p:nvSpPr>
        <p:spPr>
          <a:xfrm flipH="1">
            <a:off x="-48682" y="192021"/>
            <a:ext cx="2466564" cy="644691"/>
          </a:xfrm>
          <a:prstGeom prst="rect">
            <a:avLst/>
          </a:prstGeom>
          <a:noFill/>
        </p:spPr>
        <p:txBody>
          <a:bodyPr wrap="none">
            <a:normAutofit/>
          </a:bodyPr>
          <a:lstStyle/>
          <a:p>
            <a:pPr algn="r"/>
            <a:r>
              <a:rPr lang="zh-CN" altLang="en-US" sz="2400" dirty="0">
                <a:solidFill>
                  <a:srgbClr val="A6937B"/>
                </a:solidFill>
                <a:latin typeface="黑体" panose="02010609060101010101" pitchFamily="49" charset="-122"/>
                <a:ea typeface="黑体" panose="02010609060101010101" pitchFamily="49" charset="-122"/>
              </a:rPr>
              <a:t>标题文本预设</a:t>
            </a:r>
          </a:p>
        </p:txBody>
      </p:sp>
    </p:spTree>
    <p:extLst>
      <p:ext uri="{BB962C8B-B14F-4D97-AF65-F5344CB8AC3E}">
        <p14:creationId xmlns:p14="http://schemas.microsoft.com/office/powerpoint/2010/main" val="1039158965"/>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90951" y="1763080"/>
            <a:ext cx="2389168" cy="3333081"/>
            <a:chOff x="1290951" y="1763078"/>
            <a:chExt cx="2389168" cy="3333082"/>
          </a:xfrm>
        </p:grpSpPr>
        <p:cxnSp>
          <p:nvCxnSpPr>
            <p:cNvPr id="50" name="直接连接符 49"/>
            <p:cNvCxnSpPr/>
            <p:nvPr/>
          </p:nvCxnSpPr>
          <p:spPr>
            <a:xfrm>
              <a:off x="2876092" y="2669410"/>
              <a:ext cx="701749" cy="0"/>
            </a:xfrm>
            <a:prstGeom prst="line">
              <a:avLst/>
            </a:prstGeom>
            <a:ln w="3175">
              <a:solidFill>
                <a:schemeClr val="tx1">
                  <a:lumMod val="50000"/>
                  <a:lumOff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51" name="文本框 31"/>
            <p:cNvSpPr txBox="1"/>
            <p:nvPr/>
          </p:nvSpPr>
          <p:spPr>
            <a:xfrm>
              <a:off x="2876092" y="2797000"/>
              <a:ext cx="756938" cy="369332"/>
            </a:xfrm>
            <a:prstGeom prst="rect">
              <a:avLst/>
            </a:prstGeom>
            <a:noFill/>
          </p:spPr>
          <p:txBody>
            <a:bodyPr wrap="none">
              <a:normAutofit fontScale="92500" lnSpcReduction="20000"/>
            </a:bodyPr>
            <a:lstStyle/>
            <a:p>
              <a:r>
                <a:rPr lang="en-US" sz="2400">
                  <a:solidFill>
                    <a:srgbClr val="000000">
                      <a:lumMod val="100000"/>
                    </a:srgbClr>
                  </a:solidFill>
                  <a:latin typeface="Impact" panose="020B0806030902050204" pitchFamily="34" charset="0"/>
                </a:rPr>
                <a:t>0.53%</a:t>
              </a:r>
            </a:p>
          </p:txBody>
        </p:sp>
        <p:grpSp>
          <p:nvGrpSpPr>
            <p:cNvPr id="52" name="组合 51"/>
            <p:cNvGrpSpPr/>
            <p:nvPr/>
          </p:nvGrpSpPr>
          <p:grpSpPr>
            <a:xfrm>
              <a:off x="2105864" y="1763078"/>
              <a:ext cx="759342" cy="1802032"/>
              <a:chOff x="2087765" y="1763078"/>
              <a:chExt cx="759342" cy="1802032"/>
            </a:xfrm>
          </p:grpSpPr>
          <p:sp>
            <p:nvSpPr>
              <p:cNvPr id="62" name="任意多边形: 形状 61"/>
              <p:cNvSpPr/>
              <p:nvPr/>
            </p:nvSpPr>
            <p:spPr bwMode="auto">
              <a:xfrm>
                <a:off x="2087765" y="1763078"/>
                <a:ext cx="759342" cy="1791399"/>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noFill/>
              <a:ln w="3175">
                <a:solidFill>
                  <a:schemeClr val="accent1"/>
                </a:solidFill>
              </a:ln>
            </p:spPr>
            <p:txBody>
              <a:bodyPr anchor="ctr"/>
              <a:lstStyle/>
              <a:p>
                <a:pPr algn="ctr"/>
                <a:endParaRPr sz="2400">
                  <a:solidFill>
                    <a:srgbClr val="000000"/>
                  </a:solidFill>
                </a:endParaRPr>
              </a:p>
            </p:txBody>
          </p:sp>
          <p:sp>
            <p:nvSpPr>
              <p:cNvPr id="63" name="任意多边形: 形状 62"/>
              <p:cNvSpPr/>
              <p:nvPr/>
            </p:nvSpPr>
            <p:spPr bwMode="auto">
              <a:xfrm>
                <a:off x="2087765" y="2669410"/>
                <a:ext cx="759342" cy="895700"/>
              </a:xfrm>
              <a:custGeom>
                <a:avLst/>
                <a:gdLst>
                  <a:gd name="connsiteX0" fmla="*/ 619693 w 759342"/>
                  <a:gd name="connsiteY0" fmla="*/ 0 h 895700"/>
                  <a:gd name="connsiteX1" fmla="*/ 759342 w 759342"/>
                  <a:gd name="connsiteY1" fmla="*/ 0 h 895700"/>
                  <a:gd name="connsiteX2" fmla="*/ 759342 w 759342"/>
                  <a:gd name="connsiteY2" fmla="*/ 9434 h 895700"/>
                  <a:gd name="connsiteX3" fmla="*/ 759342 w 759342"/>
                  <a:gd name="connsiteY3" fmla="*/ 81819 h 895700"/>
                  <a:gd name="connsiteX4" fmla="*/ 689518 w 759342"/>
                  <a:gd name="connsiteY4" fmla="*/ 150357 h 895700"/>
                  <a:gd name="connsiteX5" fmla="*/ 619693 w 759342"/>
                  <a:gd name="connsiteY5" fmla="*/ 81819 h 895700"/>
                  <a:gd name="connsiteX6" fmla="*/ 619693 w 759342"/>
                  <a:gd name="connsiteY6" fmla="*/ 23255 h 895700"/>
                  <a:gd name="connsiteX7" fmla="*/ 174561 w 759342"/>
                  <a:gd name="connsiteY7" fmla="*/ 0 h 895700"/>
                  <a:gd name="connsiteX8" fmla="*/ 584781 w 759342"/>
                  <a:gd name="connsiteY8" fmla="*/ 0 h 895700"/>
                  <a:gd name="connsiteX9" fmla="*/ 584781 w 759342"/>
                  <a:gd name="connsiteY9" fmla="*/ 28425 h 895700"/>
                  <a:gd name="connsiteX10" fmla="*/ 584781 w 759342"/>
                  <a:gd name="connsiteY10" fmla="*/ 116088 h 895700"/>
                  <a:gd name="connsiteX11" fmla="*/ 584781 w 759342"/>
                  <a:gd name="connsiteY11" fmla="*/ 150357 h 895700"/>
                  <a:gd name="connsiteX12" fmla="*/ 584781 w 759342"/>
                  <a:gd name="connsiteY12" fmla="*/ 801461 h 895700"/>
                  <a:gd name="connsiteX13" fmla="*/ 488772 w 759342"/>
                  <a:gd name="connsiteY13" fmla="*/ 895700 h 895700"/>
                  <a:gd name="connsiteX14" fmla="*/ 392764 w 759342"/>
                  <a:gd name="connsiteY14" fmla="*/ 801461 h 895700"/>
                  <a:gd name="connsiteX15" fmla="*/ 392764 w 759342"/>
                  <a:gd name="connsiteY15" fmla="*/ 150357 h 895700"/>
                  <a:gd name="connsiteX16" fmla="*/ 357851 w 759342"/>
                  <a:gd name="connsiteY16" fmla="*/ 150357 h 895700"/>
                  <a:gd name="connsiteX17" fmla="*/ 357851 w 759342"/>
                  <a:gd name="connsiteY17" fmla="*/ 801461 h 895700"/>
                  <a:gd name="connsiteX18" fmla="*/ 270571 w 759342"/>
                  <a:gd name="connsiteY18" fmla="*/ 895700 h 895700"/>
                  <a:gd name="connsiteX19" fmla="*/ 174561 w 759342"/>
                  <a:gd name="connsiteY19" fmla="*/ 801461 h 895700"/>
                  <a:gd name="connsiteX20" fmla="*/ 174561 w 759342"/>
                  <a:gd name="connsiteY20" fmla="*/ 150357 h 895700"/>
                  <a:gd name="connsiteX21" fmla="*/ 174561 w 759342"/>
                  <a:gd name="connsiteY21" fmla="*/ 116088 h 895700"/>
                  <a:gd name="connsiteX22" fmla="*/ 174561 w 759342"/>
                  <a:gd name="connsiteY22" fmla="*/ 4046 h 895700"/>
                  <a:gd name="connsiteX23" fmla="*/ 0 w 759342"/>
                  <a:gd name="connsiteY23" fmla="*/ 0 h 895700"/>
                  <a:gd name="connsiteX24" fmla="*/ 139649 w 759342"/>
                  <a:gd name="connsiteY24" fmla="*/ 0 h 895700"/>
                  <a:gd name="connsiteX25" fmla="*/ 139649 w 759342"/>
                  <a:gd name="connsiteY25" fmla="*/ 2640 h 895700"/>
                  <a:gd name="connsiteX26" fmla="*/ 139649 w 759342"/>
                  <a:gd name="connsiteY26" fmla="*/ 81819 h 895700"/>
                  <a:gd name="connsiteX27" fmla="*/ 69824 w 759342"/>
                  <a:gd name="connsiteY27" fmla="*/ 150357 h 895700"/>
                  <a:gd name="connsiteX28" fmla="*/ 0 w 759342"/>
                  <a:gd name="connsiteY28" fmla="*/ 81819 h 895700"/>
                  <a:gd name="connsiteX29" fmla="*/ 0 w 759342"/>
                  <a:gd name="connsiteY29" fmla="*/ 30416 h 89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59342" h="895700">
                    <a:moveTo>
                      <a:pt x="619693" y="0"/>
                    </a:moveTo>
                    <a:lnTo>
                      <a:pt x="759342" y="0"/>
                    </a:lnTo>
                    <a:lnTo>
                      <a:pt x="759342" y="9434"/>
                    </a:lnTo>
                    <a:cubicBezTo>
                      <a:pt x="759342" y="32023"/>
                      <a:pt x="759342" y="56118"/>
                      <a:pt x="759342" y="81819"/>
                    </a:cubicBezTo>
                    <a:cubicBezTo>
                      <a:pt x="759342" y="124655"/>
                      <a:pt x="724430" y="150357"/>
                      <a:pt x="689518" y="150357"/>
                    </a:cubicBezTo>
                    <a:cubicBezTo>
                      <a:pt x="645877" y="150357"/>
                      <a:pt x="619693" y="124655"/>
                      <a:pt x="619693" y="81819"/>
                    </a:cubicBezTo>
                    <a:cubicBezTo>
                      <a:pt x="619693" y="81819"/>
                      <a:pt x="619693" y="81819"/>
                      <a:pt x="619693" y="23255"/>
                    </a:cubicBezTo>
                    <a:close/>
                    <a:moveTo>
                      <a:pt x="174561" y="0"/>
                    </a:moveTo>
                    <a:lnTo>
                      <a:pt x="584781" y="0"/>
                    </a:lnTo>
                    <a:lnTo>
                      <a:pt x="584781" y="28425"/>
                    </a:lnTo>
                    <a:cubicBezTo>
                      <a:pt x="584781" y="53842"/>
                      <a:pt x="584781" y="82890"/>
                      <a:pt x="584781" y="116088"/>
                    </a:cubicBezTo>
                    <a:cubicBezTo>
                      <a:pt x="584781" y="116088"/>
                      <a:pt x="584781" y="116088"/>
                      <a:pt x="584781" y="150357"/>
                    </a:cubicBezTo>
                    <a:cubicBezTo>
                      <a:pt x="584781" y="150357"/>
                      <a:pt x="584781" y="150357"/>
                      <a:pt x="584781" y="801461"/>
                    </a:cubicBezTo>
                    <a:cubicBezTo>
                      <a:pt x="584781" y="852864"/>
                      <a:pt x="541140" y="895700"/>
                      <a:pt x="488772" y="895700"/>
                    </a:cubicBezTo>
                    <a:cubicBezTo>
                      <a:pt x="436404" y="895700"/>
                      <a:pt x="392764" y="852864"/>
                      <a:pt x="392764" y="801461"/>
                    </a:cubicBezTo>
                    <a:cubicBezTo>
                      <a:pt x="392764" y="801461"/>
                      <a:pt x="392764" y="801461"/>
                      <a:pt x="392764" y="150357"/>
                    </a:cubicBezTo>
                    <a:cubicBezTo>
                      <a:pt x="392764" y="150357"/>
                      <a:pt x="392764" y="150357"/>
                      <a:pt x="357851" y="150357"/>
                    </a:cubicBezTo>
                    <a:cubicBezTo>
                      <a:pt x="357851" y="150357"/>
                      <a:pt x="357851" y="150357"/>
                      <a:pt x="357851" y="801461"/>
                    </a:cubicBezTo>
                    <a:cubicBezTo>
                      <a:pt x="357851" y="852864"/>
                      <a:pt x="322939" y="895700"/>
                      <a:pt x="270571" y="895700"/>
                    </a:cubicBezTo>
                    <a:cubicBezTo>
                      <a:pt x="218202" y="895700"/>
                      <a:pt x="174561" y="852864"/>
                      <a:pt x="174561" y="801461"/>
                    </a:cubicBezTo>
                    <a:cubicBezTo>
                      <a:pt x="174561" y="801461"/>
                      <a:pt x="174561" y="801461"/>
                      <a:pt x="174561" y="150357"/>
                    </a:cubicBezTo>
                    <a:cubicBezTo>
                      <a:pt x="174561" y="150357"/>
                      <a:pt x="174561" y="150357"/>
                      <a:pt x="174561" y="116088"/>
                    </a:cubicBezTo>
                    <a:cubicBezTo>
                      <a:pt x="174561" y="116088"/>
                      <a:pt x="174561" y="116088"/>
                      <a:pt x="174561" y="4046"/>
                    </a:cubicBezTo>
                    <a:close/>
                    <a:moveTo>
                      <a:pt x="0" y="0"/>
                    </a:moveTo>
                    <a:lnTo>
                      <a:pt x="139649" y="0"/>
                    </a:lnTo>
                    <a:lnTo>
                      <a:pt x="139649" y="2640"/>
                    </a:lnTo>
                    <a:cubicBezTo>
                      <a:pt x="139649" y="25597"/>
                      <a:pt x="139649" y="51834"/>
                      <a:pt x="139649" y="81819"/>
                    </a:cubicBezTo>
                    <a:cubicBezTo>
                      <a:pt x="139649" y="124655"/>
                      <a:pt x="113465" y="150357"/>
                      <a:pt x="69824" y="150357"/>
                    </a:cubicBezTo>
                    <a:cubicBezTo>
                      <a:pt x="34913" y="150357"/>
                      <a:pt x="0" y="124655"/>
                      <a:pt x="0" y="81819"/>
                    </a:cubicBezTo>
                    <a:cubicBezTo>
                      <a:pt x="0" y="81819"/>
                      <a:pt x="0" y="81819"/>
                      <a:pt x="0" y="30416"/>
                    </a:cubicBezTo>
                    <a:close/>
                  </a:path>
                </a:pathLst>
              </a:custGeom>
              <a:solidFill>
                <a:schemeClr val="accent1">
                  <a:lumMod val="100000"/>
                </a:schemeClr>
              </a:solidFill>
              <a:ln>
                <a:noFill/>
              </a:ln>
            </p:spPr>
            <p:txBody>
              <a:bodyPr anchor="ctr"/>
              <a:lstStyle/>
              <a:p>
                <a:pPr algn="ctr"/>
                <a:endParaRPr sz="2400">
                  <a:solidFill>
                    <a:srgbClr val="000000"/>
                  </a:solidFill>
                </a:endParaRPr>
              </a:p>
            </p:txBody>
          </p:sp>
        </p:grpSp>
        <p:grpSp>
          <p:nvGrpSpPr>
            <p:cNvPr id="53" name="组合 52"/>
            <p:cNvGrpSpPr/>
            <p:nvPr/>
          </p:nvGrpSpPr>
          <p:grpSpPr>
            <a:xfrm>
              <a:off x="1908154" y="4899188"/>
              <a:ext cx="1154762" cy="196972"/>
              <a:chOff x="1890055" y="5414727"/>
              <a:chExt cx="1154762" cy="196972"/>
            </a:xfrm>
          </p:grpSpPr>
          <p:sp>
            <p:nvSpPr>
              <p:cNvPr id="57" name="任意多边形: 形状 56"/>
              <p:cNvSpPr/>
              <p:nvPr/>
            </p:nvSpPr>
            <p:spPr>
              <a:xfrm>
                <a:off x="1890055" y="5414727"/>
                <a:ext cx="206530" cy="196972"/>
              </a:xfrm>
              <a:custGeom>
                <a:avLst/>
                <a:gdLst/>
                <a:ahLst/>
                <a:cxnLst/>
                <a:rect l="l" t="t" r="r" b="b"/>
                <a:pathLst>
                  <a:path w="212272" h="202448">
                    <a:moveTo>
                      <a:pt x="106136" y="0"/>
                    </a:moveTo>
                    <a:cubicBezTo>
                      <a:pt x="108687" y="0"/>
                      <a:pt x="110771" y="1743"/>
                      <a:pt x="112387" y="5230"/>
                    </a:cubicBezTo>
                    <a:lnTo>
                      <a:pt x="141089" y="63273"/>
                    </a:lnTo>
                    <a:lnTo>
                      <a:pt x="205128" y="72585"/>
                    </a:lnTo>
                    <a:cubicBezTo>
                      <a:pt x="209890" y="73351"/>
                      <a:pt x="212272" y="75307"/>
                      <a:pt x="212272" y="78453"/>
                    </a:cubicBezTo>
                    <a:cubicBezTo>
                      <a:pt x="212272" y="80324"/>
                      <a:pt x="211166" y="82365"/>
                      <a:pt x="208955" y="84576"/>
                    </a:cubicBezTo>
                    <a:lnTo>
                      <a:pt x="162648" y="129735"/>
                    </a:lnTo>
                    <a:lnTo>
                      <a:pt x="173619" y="193519"/>
                    </a:lnTo>
                    <a:cubicBezTo>
                      <a:pt x="173704" y="194114"/>
                      <a:pt x="173746" y="194964"/>
                      <a:pt x="173746" y="196070"/>
                    </a:cubicBezTo>
                    <a:cubicBezTo>
                      <a:pt x="173746" y="197856"/>
                      <a:pt x="173300" y="199365"/>
                      <a:pt x="172407" y="200599"/>
                    </a:cubicBezTo>
                    <a:cubicBezTo>
                      <a:pt x="171514" y="201832"/>
                      <a:pt x="170217" y="202448"/>
                      <a:pt x="168516" y="202448"/>
                    </a:cubicBezTo>
                    <a:cubicBezTo>
                      <a:pt x="166900" y="202448"/>
                      <a:pt x="165199" y="201938"/>
                      <a:pt x="163413" y="200917"/>
                    </a:cubicBezTo>
                    <a:lnTo>
                      <a:pt x="106136" y="170812"/>
                    </a:lnTo>
                    <a:lnTo>
                      <a:pt x="48858" y="200917"/>
                    </a:lnTo>
                    <a:cubicBezTo>
                      <a:pt x="46987" y="201938"/>
                      <a:pt x="45286" y="202448"/>
                      <a:pt x="43756" y="202448"/>
                    </a:cubicBezTo>
                    <a:cubicBezTo>
                      <a:pt x="41970" y="202448"/>
                      <a:pt x="40630" y="201832"/>
                      <a:pt x="39737" y="200599"/>
                    </a:cubicBezTo>
                    <a:cubicBezTo>
                      <a:pt x="38844" y="199365"/>
                      <a:pt x="38398" y="197856"/>
                      <a:pt x="38398" y="196070"/>
                    </a:cubicBezTo>
                    <a:cubicBezTo>
                      <a:pt x="38398" y="195560"/>
                      <a:pt x="38483" y="194709"/>
                      <a:pt x="38653" y="193519"/>
                    </a:cubicBezTo>
                    <a:lnTo>
                      <a:pt x="49624" y="129735"/>
                    </a:lnTo>
                    <a:lnTo>
                      <a:pt x="3189" y="84576"/>
                    </a:lnTo>
                    <a:cubicBezTo>
                      <a:pt x="1063" y="82280"/>
                      <a:pt x="0" y="80239"/>
                      <a:pt x="0" y="78453"/>
                    </a:cubicBezTo>
                    <a:cubicBezTo>
                      <a:pt x="0" y="75307"/>
                      <a:pt x="2381" y="73351"/>
                      <a:pt x="7144" y="72585"/>
                    </a:cubicBezTo>
                    <a:lnTo>
                      <a:pt x="71182" y="63273"/>
                    </a:lnTo>
                    <a:lnTo>
                      <a:pt x="99885" y="5230"/>
                    </a:lnTo>
                    <a:cubicBezTo>
                      <a:pt x="101501" y="1743"/>
                      <a:pt x="103584" y="0"/>
                      <a:pt x="106136" y="0"/>
                    </a:cubicBezTo>
                    <a:close/>
                  </a:path>
                </a:pathLst>
              </a:custGeom>
              <a:solidFill>
                <a:schemeClr val="accent1"/>
              </a:solidFill>
              <a:ln>
                <a:noFill/>
              </a:ln>
              <a:effectLst/>
            </p:spPr>
            <p:txBody>
              <a:bodyPr anchor="ctr"/>
              <a:lstStyle/>
              <a:p>
                <a:pPr algn="ctr"/>
                <a:endParaRPr sz="2400">
                  <a:solidFill>
                    <a:srgbClr val="000000"/>
                  </a:solidFill>
                </a:endParaRPr>
              </a:p>
            </p:txBody>
          </p:sp>
          <p:sp>
            <p:nvSpPr>
              <p:cNvPr id="58" name="任意多边形: 形状 57"/>
              <p:cNvSpPr/>
              <p:nvPr/>
            </p:nvSpPr>
            <p:spPr>
              <a:xfrm>
                <a:off x="2127113" y="5414727"/>
                <a:ext cx="206530" cy="196972"/>
              </a:xfrm>
              <a:custGeom>
                <a:avLst/>
                <a:gdLst/>
                <a:ahLst/>
                <a:cxnLst/>
                <a:rect l="l" t="t" r="r" b="b"/>
                <a:pathLst>
                  <a:path w="212272" h="202448">
                    <a:moveTo>
                      <a:pt x="106136" y="0"/>
                    </a:moveTo>
                    <a:cubicBezTo>
                      <a:pt x="108687" y="0"/>
                      <a:pt x="110771" y="1743"/>
                      <a:pt x="112387" y="5230"/>
                    </a:cubicBezTo>
                    <a:lnTo>
                      <a:pt x="141089" y="63273"/>
                    </a:lnTo>
                    <a:lnTo>
                      <a:pt x="205128" y="72585"/>
                    </a:lnTo>
                    <a:cubicBezTo>
                      <a:pt x="209890" y="73351"/>
                      <a:pt x="212272" y="75307"/>
                      <a:pt x="212272" y="78453"/>
                    </a:cubicBezTo>
                    <a:cubicBezTo>
                      <a:pt x="212272" y="80324"/>
                      <a:pt x="211166" y="82365"/>
                      <a:pt x="208955" y="84576"/>
                    </a:cubicBezTo>
                    <a:lnTo>
                      <a:pt x="162648" y="129735"/>
                    </a:lnTo>
                    <a:lnTo>
                      <a:pt x="173619" y="193519"/>
                    </a:lnTo>
                    <a:cubicBezTo>
                      <a:pt x="173704" y="194114"/>
                      <a:pt x="173746" y="194964"/>
                      <a:pt x="173746" y="196070"/>
                    </a:cubicBezTo>
                    <a:cubicBezTo>
                      <a:pt x="173746" y="197856"/>
                      <a:pt x="173300" y="199365"/>
                      <a:pt x="172407" y="200599"/>
                    </a:cubicBezTo>
                    <a:cubicBezTo>
                      <a:pt x="171514" y="201832"/>
                      <a:pt x="170217" y="202448"/>
                      <a:pt x="168516" y="202448"/>
                    </a:cubicBezTo>
                    <a:cubicBezTo>
                      <a:pt x="166900" y="202448"/>
                      <a:pt x="165199" y="201938"/>
                      <a:pt x="163413" y="200917"/>
                    </a:cubicBezTo>
                    <a:lnTo>
                      <a:pt x="106136" y="170812"/>
                    </a:lnTo>
                    <a:lnTo>
                      <a:pt x="48858" y="200917"/>
                    </a:lnTo>
                    <a:cubicBezTo>
                      <a:pt x="46987" y="201938"/>
                      <a:pt x="45286" y="202448"/>
                      <a:pt x="43756" y="202448"/>
                    </a:cubicBezTo>
                    <a:cubicBezTo>
                      <a:pt x="41970" y="202448"/>
                      <a:pt x="40630" y="201832"/>
                      <a:pt x="39737" y="200599"/>
                    </a:cubicBezTo>
                    <a:cubicBezTo>
                      <a:pt x="38844" y="199365"/>
                      <a:pt x="38398" y="197856"/>
                      <a:pt x="38398" y="196070"/>
                    </a:cubicBezTo>
                    <a:cubicBezTo>
                      <a:pt x="38398" y="195560"/>
                      <a:pt x="38483" y="194709"/>
                      <a:pt x="38653" y="193519"/>
                    </a:cubicBezTo>
                    <a:lnTo>
                      <a:pt x="49624" y="129735"/>
                    </a:lnTo>
                    <a:lnTo>
                      <a:pt x="3189" y="84576"/>
                    </a:lnTo>
                    <a:cubicBezTo>
                      <a:pt x="1063" y="82280"/>
                      <a:pt x="0" y="80239"/>
                      <a:pt x="0" y="78453"/>
                    </a:cubicBezTo>
                    <a:cubicBezTo>
                      <a:pt x="0" y="75307"/>
                      <a:pt x="2381" y="73351"/>
                      <a:pt x="7144" y="72585"/>
                    </a:cubicBezTo>
                    <a:lnTo>
                      <a:pt x="71182" y="63273"/>
                    </a:lnTo>
                    <a:lnTo>
                      <a:pt x="99885" y="5230"/>
                    </a:lnTo>
                    <a:cubicBezTo>
                      <a:pt x="101501" y="1743"/>
                      <a:pt x="103584" y="0"/>
                      <a:pt x="106136" y="0"/>
                    </a:cubicBezTo>
                    <a:close/>
                  </a:path>
                </a:pathLst>
              </a:custGeom>
              <a:solidFill>
                <a:schemeClr val="accent1"/>
              </a:solidFill>
              <a:ln>
                <a:noFill/>
              </a:ln>
              <a:effectLst/>
            </p:spPr>
            <p:txBody>
              <a:bodyPr anchor="ctr"/>
              <a:lstStyle/>
              <a:p>
                <a:pPr algn="ctr"/>
                <a:endParaRPr sz="2400">
                  <a:solidFill>
                    <a:srgbClr val="000000"/>
                  </a:solidFill>
                </a:endParaRPr>
              </a:p>
            </p:txBody>
          </p:sp>
          <p:sp>
            <p:nvSpPr>
              <p:cNvPr id="59" name="任意多边形: 形状 58"/>
              <p:cNvSpPr/>
              <p:nvPr/>
            </p:nvSpPr>
            <p:spPr>
              <a:xfrm>
                <a:off x="2364171" y="5414727"/>
                <a:ext cx="206530" cy="196972"/>
              </a:xfrm>
              <a:custGeom>
                <a:avLst/>
                <a:gdLst/>
                <a:ahLst/>
                <a:cxnLst/>
                <a:rect l="l" t="t" r="r" b="b"/>
                <a:pathLst>
                  <a:path w="212272" h="202448">
                    <a:moveTo>
                      <a:pt x="106136" y="0"/>
                    </a:moveTo>
                    <a:cubicBezTo>
                      <a:pt x="108687" y="0"/>
                      <a:pt x="110771" y="1743"/>
                      <a:pt x="112387" y="5230"/>
                    </a:cubicBezTo>
                    <a:lnTo>
                      <a:pt x="141089" y="63273"/>
                    </a:lnTo>
                    <a:lnTo>
                      <a:pt x="205128" y="72585"/>
                    </a:lnTo>
                    <a:cubicBezTo>
                      <a:pt x="209890" y="73351"/>
                      <a:pt x="212272" y="75307"/>
                      <a:pt x="212272" y="78453"/>
                    </a:cubicBezTo>
                    <a:cubicBezTo>
                      <a:pt x="212272" y="80324"/>
                      <a:pt x="211166" y="82365"/>
                      <a:pt x="208955" y="84576"/>
                    </a:cubicBezTo>
                    <a:lnTo>
                      <a:pt x="162648" y="129735"/>
                    </a:lnTo>
                    <a:lnTo>
                      <a:pt x="173619" y="193519"/>
                    </a:lnTo>
                    <a:cubicBezTo>
                      <a:pt x="173704" y="194114"/>
                      <a:pt x="173746" y="194964"/>
                      <a:pt x="173746" y="196070"/>
                    </a:cubicBezTo>
                    <a:cubicBezTo>
                      <a:pt x="173746" y="197856"/>
                      <a:pt x="173300" y="199365"/>
                      <a:pt x="172407" y="200599"/>
                    </a:cubicBezTo>
                    <a:cubicBezTo>
                      <a:pt x="171514" y="201832"/>
                      <a:pt x="170217" y="202448"/>
                      <a:pt x="168516" y="202448"/>
                    </a:cubicBezTo>
                    <a:cubicBezTo>
                      <a:pt x="166900" y="202448"/>
                      <a:pt x="165199" y="201938"/>
                      <a:pt x="163413" y="200917"/>
                    </a:cubicBezTo>
                    <a:lnTo>
                      <a:pt x="106136" y="170812"/>
                    </a:lnTo>
                    <a:lnTo>
                      <a:pt x="48858" y="200917"/>
                    </a:lnTo>
                    <a:cubicBezTo>
                      <a:pt x="46987" y="201938"/>
                      <a:pt x="45286" y="202448"/>
                      <a:pt x="43756" y="202448"/>
                    </a:cubicBezTo>
                    <a:cubicBezTo>
                      <a:pt x="41970" y="202448"/>
                      <a:pt x="40630" y="201832"/>
                      <a:pt x="39737" y="200599"/>
                    </a:cubicBezTo>
                    <a:cubicBezTo>
                      <a:pt x="38844" y="199365"/>
                      <a:pt x="38398" y="197856"/>
                      <a:pt x="38398" y="196070"/>
                    </a:cubicBezTo>
                    <a:cubicBezTo>
                      <a:pt x="38398" y="195560"/>
                      <a:pt x="38483" y="194709"/>
                      <a:pt x="38653" y="193519"/>
                    </a:cubicBezTo>
                    <a:lnTo>
                      <a:pt x="49624" y="129735"/>
                    </a:lnTo>
                    <a:lnTo>
                      <a:pt x="3189" y="84576"/>
                    </a:lnTo>
                    <a:cubicBezTo>
                      <a:pt x="1063" y="82280"/>
                      <a:pt x="0" y="80239"/>
                      <a:pt x="0" y="78453"/>
                    </a:cubicBezTo>
                    <a:cubicBezTo>
                      <a:pt x="0" y="75307"/>
                      <a:pt x="2381" y="73351"/>
                      <a:pt x="7144" y="72585"/>
                    </a:cubicBezTo>
                    <a:lnTo>
                      <a:pt x="71182" y="63273"/>
                    </a:lnTo>
                    <a:lnTo>
                      <a:pt x="99885" y="5230"/>
                    </a:lnTo>
                    <a:cubicBezTo>
                      <a:pt x="101501" y="1743"/>
                      <a:pt x="103584" y="0"/>
                      <a:pt x="106136" y="0"/>
                    </a:cubicBezTo>
                    <a:close/>
                  </a:path>
                </a:pathLst>
              </a:custGeom>
              <a:solidFill>
                <a:schemeClr val="accent1"/>
              </a:solidFill>
              <a:ln>
                <a:noFill/>
              </a:ln>
              <a:effectLst/>
            </p:spPr>
            <p:txBody>
              <a:bodyPr anchor="ctr"/>
              <a:lstStyle/>
              <a:p>
                <a:pPr algn="ctr"/>
                <a:endParaRPr sz="2400">
                  <a:solidFill>
                    <a:srgbClr val="000000"/>
                  </a:solidFill>
                </a:endParaRPr>
              </a:p>
            </p:txBody>
          </p:sp>
          <p:sp>
            <p:nvSpPr>
              <p:cNvPr id="60" name="任意多边形: 形状 59"/>
              <p:cNvSpPr/>
              <p:nvPr/>
            </p:nvSpPr>
            <p:spPr>
              <a:xfrm>
                <a:off x="2601229" y="5414727"/>
                <a:ext cx="206530" cy="196972"/>
              </a:xfrm>
              <a:custGeom>
                <a:avLst/>
                <a:gdLst/>
                <a:ahLst/>
                <a:cxnLst/>
                <a:rect l="l" t="t" r="r" b="b"/>
                <a:pathLst>
                  <a:path w="212272" h="202448">
                    <a:moveTo>
                      <a:pt x="106136" y="0"/>
                    </a:moveTo>
                    <a:cubicBezTo>
                      <a:pt x="108687" y="0"/>
                      <a:pt x="110771" y="1743"/>
                      <a:pt x="112387" y="5230"/>
                    </a:cubicBezTo>
                    <a:lnTo>
                      <a:pt x="141089" y="63273"/>
                    </a:lnTo>
                    <a:lnTo>
                      <a:pt x="205128" y="72585"/>
                    </a:lnTo>
                    <a:cubicBezTo>
                      <a:pt x="209890" y="73351"/>
                      <a:pt x="212272" y="75307"/>
                      <a:pt x="212272" y="78453"/>
                    </a:cubicBezTo>
                    <a:cubicBezTo>
                      <a:pt x="212272" y="80324"/>
                      <a:pt x="211166" y="82365"/>
                      <a:pt x="208955" y="84576"/>
                    </a:cubicBezTo>
                    <a:lnTo>
                      <a:pt x="162648" y="129735"/>
                    </a:lnTo>
                    <a:lnTo>
                      <a:pt x="173619" y="193519"/>
                    </a:lnTo>
                    <a:cubicBezTo>
                      <a:pt x="173704" y="194114"/>
                      <a:pt x="173746" y="194964"/>
                      <a:pt x="173746" y="196070"/>
                    </a:cubicBezTo>
                    <a:cubicBezTo>
                      <a:pt x="173746" y="197856"/>
                      <a:pt x="173300" y="199365"/>
                      <a:pt x="172407" y="200599"/>
                    </a:cubicBezTo>
                    <a:cubicBezTo>
                      <a:pt x="171514" y="201832"/>
                      <a:pt x="170217" y="202448"/>
                      <a:pt x="168516" y="202448"/>
                    </a:cubicBezTo>
                    <a:cubicBezTo>
                      <a:pt x="166900" y="202448"/>
                      <a:pt x="165199" y="201938"/>
                      <a:pt x="163413" y="200917"/>
                    </a:cubicBezTo>
                    <a:lnTo>
                      <a:pt x="106136" y="170812"/>
                    </a:lnTo>
                    <a:lnTo>
                      <a:pt x="48858" y="200917"/>
                    </a:lnTo>
                    <a:cubicBezTo>
                      <a:pt x="46987" y="201938"/>
                      <a:pt x="45286" y="202448"/>
                      <a:pt x="43756" y="202448"/>
                    </a:cubicBezTo>
                    <a:cubicBezTo>
                      <a:pt x="41970" y="202448"/>
                      <a:pt x="40630" y="201832"/>
                      <a:pt x="39737" y="200599"/>
                    </a:cubicBezTo>
                    <a:cubicBezTo>
                      <a:pt x="38844" y="199365"/>
                      <a:pt x="38398" y="197856"/>
                      <a:pt x="38398" y="196070"/>
                    </a:cubicBezTo>
                    <a:cubicBezTo>
                      <a:pt x="38398" y="195560"/>
                      <a:pt x="38483" y="194709"/>
                      <a:pt x="38653" y="193519"/>
                    </a:cubicBezTo>
                    <a:lnTo>
                      <a:pt x="49624" y="129735"/>
                    </a:lnTo>
                    <a:lnTo>
                      <a:pt x="3189" y="84576"/>
                    </a:lnTo>
                    <a:cubicBezTo>
                      <a:pt x="1063" y="82280"/>
                      <a:pt x="0" y="80239"/>
                      <a:pt x="0" y="78453"/>
                    </a:cubicBezTo>
                    <a:cubicBezTo>
                      <a:pt x="0" y="75307"/>
                      <a:pt x="2381" y="73351"/>
                      <a:pt x="7144" y="72585"/>
                    </a:cubicBezTo>
                    <a:lnTo>
                      <a:pt x="71182" y="63273"/>
                    </a:lnTo>
                    <a:lnTo>
                      <a:pt x="99885" y="5230"/>
                    </a:lnTo>
                    <a:cubicBezTo>
                      <a:pt x="101501" y="1743"/>
                      <a:pt x="103584" y="0"/>
                      <a:pt x="106136" y="0"/>
                    </a:cubicBezTo>
                    <a:close/>
                  </a:path>
                </a:pathLst>
              </a:custGeom>
              <a:noFill/>
              <a:ln w="12700" cap="flat" cmpd="sng" algn="ctr">
                <a:solidFill>
                  <a:schemeClr val="accent1">
                    <a:lumMod val="100000"/>
                  </a:schemeClr>
                </a:solidFill>
                <a:prstDash val="solid"/>
                <a:round/>
                <a:headEnd type="none" w="med" len="med"/>
                <a:tailEnd type="none" w="med" len="med"/>
              </a:ln>
              <a:effectLst/>
            </p:spPr>
            <p:txBody>
              <a:bodyPr anchor="ctr"/>
              <a:lstStyle/>
              <a:p>
                <a:pPr algn="ctr"/>
                <a:endParaRPr sz="2400">
                  <a:solidFill>
                    <a:srgbClr val="000000"/>
                  </a:solidFill>
                </a:endParaRPr>
              </a:p>
            </p:txBody>
          </p:sp>
          <p:sp>
            <p:nvSpPr>
              <p:cNvPr id="61" name="任意多边形: 形状 60"/>
              <p:cNvSpPr/>
              <p:nvPr/>
            </p:nvSpPr>
            <p:spPr>
              <a:xfrm>
                <a:off x="2838287" y="5414727"/>
                <a:ext cx="206530" cy="196972"/>
              </a:xfrm>
              <a:custGeom>
                <a:avLst/>
                <a:gdLst/>
                <a:ahLst/>
                <a:cxnLst/>
                <a:rect l="l" t="t" r="r" b="b"/>
                <a:pathLst>
                  <a:path w="212272" h="202448">
                    <a:moveTo>
                      <a:pt x="106136" y="0"/>
                    </a:moveTo>
                    <a:cubicBezTo>
                      <a:pt x="108687" y="0"/>
                      <a:pt x="110771" y="1743"/>
                      <a:pt x="112387" y="5230"/>
                    </a:cubicBezTo>
                    <a:lnTo>
                      <a:pt x="141089" y="63273"/>
                    </a:lnTo>
                    <a:lnTo>
                      <a:pt x="205128" y="72585"/>
                    </a:lnTo>
                    <a:cubicBezTo>
                      <a:pt x="209890" y="73351"/>
                      <a:pt x="212272" y="75307"/>
                      <a:pt x="212272" y="78453"/>
                    </a:cubicBezTo>
                    <a:cubicBezTo>
                      <a:pt x="212272" y="80324"/>
                      <a:pt x="211166" y="82365"/>
                      <a:pt x="208955" y="84576"/>
                    </a:cubicBezTo>
                    <a:lnTo>
                      <a:pt x="162648" y="129735"/>
                    </a:lnTo>
                    <a:lnTo>
                      <a:pt x="173619" y="193519"/>
                    </a:lnTo>
                    <a:cubicBezTo>
                      <a:pt x="173704" y="194114"/>
                      <a:pt x="173746" y="194964"/>
                      <a:pt x="173746" y="196070"/>
                    </a:cubicBezTo>
                    <a:cubicBezTo>
                      <a:pt x="173746" y="197856"/>
                      <a:pt x="173300" y="199365"/>
                      <a:pt x="172407" y="200599"/>
                    </a:cubicBezTo>
                    <a:cubicBezTo>
                      <a:pt x="171514" y="201832"/>
                      <a:pt x="170217" y="202448"/>
                      <a:pt x="168516" y="202448"/>
                    </a:cubicBezTo>
                    <a:cubicBezTo>
                      <a:pt x="166900" y="202448"/>
                      <a:pt x="165199" y="201938"/>
                      <a:pt x="163413" y="200917"/>
                    </a:cubicBezTo>
                    <a:lnTo>
                      <a:pt x="106136" y="170812"/>
                    </a:lnTo>
                    <a:lnTo>
                      <a:pt x="48858" y="200917"/>
                    </a:lnTo>
                    <a:cubicBezTo>
                      <a:pt x="46987" y="201938"/>
                      <a:pt x="45286" y="202448"/>
                      <a:pt x="43756" y="202448"/>
                    </a:cubicBezTo>
                    <a:cubicBezTo>
                      <a:pt x="41970" y="202448"/>
                      <a:pt x="40630" y="201832"/>
                      <a:pt x="39737" y="200599"/>
                    </a:cubicBezTo>
                    <a:cubicBezTo>
                      <a:pt x="38844" y="199365"/>
                      <a:pt x="38398" y="197856"/>
                      <a:pt x="38398" y="196070"/>
                    </a:cubicBezTo>
                    <a:cubicBezTo>
                      <a:pt x="38398" y="195560"/>
                      <a:pt x="38483" y="194709"/>
                      <a:pt x="38653" y="193519"/>
                    </a:cubicBezTo>
                    <a:lnTo>
                      <a:pt x="49624" y="129735"/>
                    </a:lnTo>
                    <a:lnTo>
                      <a:pt x="3189" y="84576"/>
                    </a:lnTo>
                    <a:cubicBezTo>
                      <a:pt x="1063" y="82280"/>
                      <a:pt x="0" y="80239"/>
                      <a:pt x="0" y="78453"/>
                    </a:cubicBezTo>
                    <a:cubicBezTo>
                      <a:pt x="0" y="75307"/>
                      <a:pt x="2381" y="73351"/>
                      <a:pt x="7144" y="72585"/>
                    </a:cubicBezTo>
                    <a:lnTo>
                      <a:pt x="71182" y="63273"/>
                    </a:lnTo>
                    <a:lnTo>
                      <a:pt x="99885" y="5230"/>
                    </a:lnTo>
                    <a:cubicBezTo>
                      <a:pt x="101501" y="1743"/>
                      <a:pt x="103584" y="0"/>
                      <a:pt x="106136" y="0"/>
                    </a:cubicBezTo>
                    <a:close/>
                  </a:path>
                </a:pathLst>
              </a:custGeom>
              <a:noFill/>
              <a:ln w="12700" cap="flat" cmpd="sng" algn="ctr">
                <a:solidFill>
                  <a:schemeClr val="accent1">
                    <a:lumMod val="100000"/>
                  </a:schemeClr>
                </a:solidFill>
                <a:prstDash val="solid"/>
                <a:round/>
                <a:headEnd type="none" w="med" len="med"/>
                <a:tailEnd type="none" w="med" len="med"/>
              </a:ln>
              <a:effectLst/>
            </p:spPr>
            <p:txBody>
              <a:bodyPr anchor="ctr"/>
              <a:lstStyle/>
              <a:p>
                <a:pPr algn="ctr"/>
                <a:endParaRPr sz="2400">
                  <a:solidFill>
                    <a:srgbClr val="000000"/>
                  </a:solidFill>
                </a:endParaRPr>
              </a:p>
            </p:txBody>
          </p:sp>
        </p:grpSp>
        <p:grpSp>
          <p:nvGrpSpPr>
            <p:cNvPr id="54" name="组合 53"/>
            <p:cNvGrpSpPr/>
            <p:nvPr/>
          </p:nvGrpSpPr>
          <p:grpSpPr>
            <a:xfrm>
              <a:off x="1290951" y="3850195"/>
              <a:ext cx="2389168" cy="921807"/>
              <a:chOff x="1277781" y="4035764"/>
              <a:chExt cx="2389168" cy="921807"/>
            </a:xfrm>
          </p:grpSpPr>
          <p:sp>
            <p:nvSpPr>
              <p:cNvPr id="55" name="矩形 54"/>
              <p:cNvSpPr/>
              <p:nvPr/>
            </p:nvSpPr>
            <p:spPr>
              <a:xfrm>
                <a:off x="1277782" y="4488522"/>
                <a:ext cx="2389166" cy="469049"/>
              </a:xfrm>
              <a:prstGeom prst="rect">
                <a:avLst/>
              </a:prstGeom>
              <a:noFill/>
            </p:spPr>
            <p:txBody>
              <a:bodyPr wrap="square" lIns="0" tIns="0" rIns="0" bIns="0" anchor="ctr" anchorCtr="0">
                <a:normAutofit fontScale="85000" lnSpcReduction="10000"/>
              </a:bodyPr>
              <a:lstStyle/>
              <a:p>
                <a:pPr algn="ctr">
                  <a:lnSpc>
                    <a:spcPct val="120000"/>
                  </a:lnSpc>
                </a:pPr>
                <a:r>
                  <a:rPr lang="zh-CN" altLang="en-US" sz="1467">
                    <a:solidFill>
                      <a:srgbClr val="000000">
                        <a:lumMod val="100000"/>
                      </a:srgbClr>
                    </a:solidFill>
                  </a:rPr>
                  <a:t>此部分内容作为文字排版占位显示</a:t>
                </a:r>
                <a:br>
                  <a:rPr lang="zh-CN" altLang="en-US" sz="1467">
                    <a:solidFill>
                      <a:srgbClr val="000000">
                        <a:lumMod val="100000"/>
                      </a:srgbClr>
                    </a:solidFill>
                  </a:rPr>
                </a:br>
                <a:r>
                  <a:rPr lang="zh-CN" altLang="en-US" sz="1467">
                    <a:solidFill>
                      <a:srgbClr val="000000">
                        <a:lumMod val="100000"/>
                      </a:srgbClr>
                    </a:solidFill>
                  </a:rPr>
                  <a:t>（建议使用主题字体）</a:t>
                </a:r>
              </a:p>
            </p:txBody>
          </p:sp>
          <p:sp>
            <p:nvSpPr>
              <p:cNvPr id="56" name="矩形 55"/>
              <p:cNvSpPr/>
              <p:nvPr/>
            </p:nvSpPr>
            <p:spPr>
              <a:xfrm>
                <a:off x="1277781" y="4035764"/>
                <a:ext cx="2389168" cy="452758"/>
              </a:xfrm>
              <a:prstGeom prst="rect">
                <a:avLst/>
              </a:prstGeom>
              <a:noFill/>
              <a:extLst>
                <a:ext uri="{909E8E84-426E-40DD-AFC4-6F175D3DCCD1}">
                  <a14:hiddenFill xmlns:a14="http://schemas.microsoft.com/office/drawing/2010/main">
                    <a:solidFill>
                      <a:schemeClr val="bg1">
                        <a:lumMod val="100000"/>
                      </a:schemeClr>
                    </a:solidFill>
                  </a14:hiddenFill>
                </a:ext>
              </a:extLst>
            </p:spPr>
            <p:txBody>
              <a:bodyPr wrap="none" lIns="0" tIns="0" rIns="0" bIns="0" anchor="ctr" anchorCtr="0">
                <a:normAutofit/>
              </a:bodyPr>
              <a:lstStyle/>
              <a:p>
                <a:pPr algn="ctr"/>
                <a:r>
                  <a:rPr lang="zh-CN" altLang="en-US" sz="1867" b="1">
                    <a:solidFill>
                      <a:srgbClr val="000000">
                        <a:lumMod val="100000"/>
                      </a:srgbClr>
                    </a:solidFill>
                  </a:rPr>
                  <a:t>标题文本预设</a:t>
                </a:r>
              </a:p>
            </p:txBody>
          </p:sp>
        </p:grpSp>
      </p:grpSp>
      <p:grpSp>
        <p:nvGrpSpPr>
          <p:cNvPr id="5" name="组合 4"/>
          <p:cNvGrpSpPr/>
          <p:nvPr/>
        </p:nvGrpSpPr>
        <p:grpSpPr>
          <a:xfrm>
            <a:off x="3697928" y="1763080"/>
            <a:ext cx="2389168" cy="3333081"/>
            <a:chOff x="3697928" y="1763078"/>
            <a:chExt cx="2389168" cy="3333082"/>
          </a:xfrm>
        </p:grpSpPr>
        <p:cxnSp>
          <p:nvCxnSpPr>
            <p:cNvPr id="36" name="直接连接符 35"/>
            <p:cNvCxnSpPr/>
            <p:nvPr/>
          </p:nvCxnSpPr>
          <p:spPr>
            <a:xfrm>
              <a:off x="5113935" y="3166389"/>
              <a:ext cx="701749" cy="0"/>
            </a:xfrm>
            <a:prstGeom prst="line">
              <a:avLst/>
            </a:prstGeom>
            <a:ln w="3175">
              <a:solidFill>
                <a:schemeClr val="tx1">
                  <a:lumMod val="50000"/>
                  <a:lumOff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37" name="文本框 38"/>
            <p:cNvSpPr txBox="1"/>
            <p:nvPr/>
          </p:nvSpPr>
          <p:spPr>
            <a:xfrm>
              <a:off x="5110934" y="3294128"/>
              <a:ext cx="750526" cy="369332"/>
            </a:xfrm>
            <a:prstGeom prst="rect">
              <a:avLst/>
            </a:prstGeom>
            <a:noFill/>
          </p:spPr>
          <p:txBody>
            <a:bodyPr wrap="none">
              <a:normAutofit fontScale="92500" lnSpcReduction="20000"/>
            </a:bodyPr>
            <a:lstStyle/>
            <a:p>
              <a:r>
                <a:rPr lang="en-US" sz="2400">
                  <a:solidFill>
                    <a:srgbClr val="000000">
                      <a:lumMod val="100000"/>
                    </a:srgbClr>
                  </a:solidFill>
                  <a:latin typeface="Impact" panose="020B0806030902050204" pitchFamily="34" charset="0"/>
                </a:rPr>
                <a:t>0.20%</a:t>
              </a:r>
            </a:p>
          </p:txBody>
        </p:sp>
        <p:grpSp>
          <p:nvGrpSpPr>
            <p:cNvPr id="38" name="组合 37"/>
            <p:cNvGrpSpPr/>
            <p:nvPr/>
          </p:nvGrpSpPr>
          <p:grpSpPr>
            <a:xfrm>
              <a:off x="4512841" y="1763078"/>
              <a:ext cx="759342" cy="1802032"/>
              <a:chOff x="4481862" y="1763078"/>
              <a:chExt cx="759342" cy="1802032"/>
            </a:xfrm>
          </p:grpSpPr>
          <p:sp>
            <p:nvSpPr>
              <p:cNvPr id="48" name="任意多边形: 形状 47"/>
              <p:cNvSpPr/>
              <p:nvPr/>
            </p:nvSpPr>
            <p:spPr bwMode="auto">
              <a:xfrm>
                <a:off x="4656423" y="3166389"/>
                <a:ext cx="410220" cy="398721"/>
              </a:xfrm>
              <a:custGeom>
                <a:avLst/>
                <a:gdLst>
                  <a:gd name="connsiteX0" fmla="*/ 218203 w 410220"/>
                  <a:gd name="connsiteY0" fmla="*/ 0 h 398721"/>
                  <a:gd name="connsiteX1" fmla="*/ 410220 w 410220"/>
                  <a:gd name="connsiteY1" fmla="*/ 0 h 398721"/>
                  <a:gd name="connsiteX2" fmla="*/ 410220 w 410220"/>
                  <a:gd name="connsiteY2" fmla="*/ 2615 h 398721"/>
                  <a:gd name="connsiteX3" fmla="*/ 410220 w 410220"/>
                  <a:gd name="connsiteY3" fmla="*/ 304482 h 398721"/>
                  <a:gd name="connsiteX4" fmla="*/ 314211 w 410220"/>
                  <a:gd name="connsiteY4" fmla="*/ 398721 h 398721"/>
                  <a:gd name="connsiteX5" fmla="*/ 218203 w 410220"/>
                  <a:gd name="connsiteY5" fmla="*/ 304482 h 398721"/>
                  <a:gd name="connsiteX6" fmla="*/ 218203 w 410220"/>
                  <a:gd name="connsiteY6" fmla="*/ 29798 h 398721"/>
                  <a:gd name="connsiteX7" fmla="*/ 0 w 410220"/>
                  <a:gd name="connsiteY7" fmla="*/ 0 h 398721"/>
                  <a:gd name="connsiteX8" fmla="*/ 183290 w 410220"/>
                  <a:gd name="connsiteY8" fmla="*/ 0 h 398721"/>
                  <a:gd name="connsiteX9" fmla="*/ 183290 w 410220"/>
                  <a:gd name="connsiteY9" fmla="*/ 2615 h 398721"/>
                  <a:gd name="connsiteX10" fmla="*/ 183290 w 410220"/>
                  <a:gd name="connsiteY10" fmla="*/ 304482 h 398721"/>
                  <a:gd name="connsiteX11" fmla="*/ 96010 w 410220"/>
                  <a:gd name="connsiteY11" fmla="*/ 398721 h 398721"/>
                  <a:gd name="connsiteX12" fmla="*/ 0 w 410220"/>
                  <a:gd name="connsiteY12" fmla="*/ 304482 h 398721"/>
                  <a:gd name="connsiteX13" fmla="*/ 0 w 410220"/>
                  <a:gd name="connsiteY13" fmla="*/ 29798 h 398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0220" h="398721">
                    <a:moveTo>
                      <a:pt x="218203" y="0"/>
                    </a:moveTo>
                    <a:lnTo>
                      <a:pt x="410220" y="0"/>
                    </a:lnTo>
                    <a:lnTo>
                      <a:pt x="410220" y="2615"/>
                    </a:lnTo>
                    <a:cubicBezTo>
                      <a:pt x="410220" y="83209"/>
                      <a:pt x="410220" y="182400"/>
                      <a:pt x="410220" y="304482"/>
                    </a:cubicBezTo>
                    <a:cubicBezTo>
                      <a:pt x="410220" y="355885"/>
                      <a:pt x="366579" y="398721"/>
                      <a:pt x="314211" y="398721"/>
                    </a:cubicBezTo>
                    <a:cubicBezTo>
                      <a:pt x="261843" y="398721"/>
                      <a:pt x="218203" y="355885"/>
                      <a:pt x="218203" y="304482"/>
                    </a:cubicBezTo>
                    <a:cubicBezTo>
                      <a:pt x="218203" y="304482"/>
                      <a:pt x="218203" y="304482"/>
                      <a:pt x="218203" y="29798"/>
                    </a:cubicBezTo>
                    <a:close/>
                    <a:moveTo>
                      <a:pt x="0" y="0"/>
                    </a:moveTo>
                    <a:lnTo>
                      <a:pt x="183290" y="0"/>
                    </a:lnTo>
                    <a:lnTo>
                      <a:pt x="183290" y="2615"/>
                    </a:lnTo>
                    <a:cubicBezTo>
                      <a:pt x="183290" y="83209"/>
                      <a:pt x="183290" y="182400"/>
                      <a:pt x="183290" y="304482"/>
                    </a:cubicBezTo>
                    <a:cubicBezTo>
                      <a:pt x="183290" y="355885"/>
                      <a:pt x="148378" y="398721"/>
                      <a:pt x="96010" y="398721"/>
                    </a:cubicBezTo>
                    <a:cubicBezTo>
                      <a:pt x="43641" y="398721"/>
                      <a:pt x="0" y="355885"/>
                      <a:pt x="0" y="304482"/>
                    </a:cubicBezTo>
                    <a:cubicBezTo>
                      <a:pt x="0" y="304482"/>
                      <a:pt x="0" y="304482"/>
                      <a:pt x="0" y="29798"/>
                    </a:cubicBezTo>
                    <a:close/>
                  </a:path>
                </a:pathLst>
              </a:custGeom>
              <a:solidFill>
                <a:schemeClr val="accent2">
                  <a:lumMod val="100000"/>
                </a:schemeClr>
              </a:solidFill>
              <a:ln>
                <a:noFill/>
              </a:ln>
            </p:spPr>
            <p:txBody>
              <a:bodyPr anchor="ctr"/>
              <a:lstStyle/>
              <a:p>
                <a:pPr algn="ctr"/>
                <a:endParaRPr sz="2400">
                  <a:solidFill>
                    <a:srgbClr val="000000"/>
                  </a:solidFill>
                </a:endParaRPr>
              </a:p>
            </p:txBody>
          </p:sp>
          <p:sp>
            <p:nvSpPr>
              <p:cNvPr id="49" name="任意多边形: 形状 48"/>
              <p:cNvSpPr/>
              <p:nvPr/>
            </p:nvSpPr>
            <p:spPr bwMode="auto">
              <a:xfrm>
                <a:off x="4481862" y="1763078"/>
                <a:ext cx="759342" cy="1791399"/>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noFill/>
              <a:ln w="3175">
                <a:solidFill>
                  <a:schemeClr val="accent2"/>
                </a:solidFill>
              </a:ln>
            </p:spPr>
            <p:txBody>
              <a:bodyPr anchor="ctr"/>
              <a:lstStyle/>
              <a:p>
                <a:pPr algn="ctr"/>
                <a:endParaRPr sz="2400">
                  <a:solidFill>
                    <a:srgbClr val="000000"/>
                  </a:solidFill>
                </a:endParaRPr>
              </a:p>
            </p:txBody>
          </p:sp>
        </p:grpSp>
        <p:grpSp>
          <p:nvGrpSpPr>
            <p:cNvPr id="39" name="组合 38"/>
            <p:cNvGrpSpPr/>
            <p:nvPr/>
          </p:nvGrpSpPr>
          <p:grpSpPr>
            <a:xfrm>
              <a:off x="4315131" y="4899188"/>
              <a:ext cx="1154762" cy="196972"/>
              <a:chOff x="4284152" y="5414727"/>
              <a:chExt cx="1154762" cy="196972"/>
            </a:xfrm>
          </p:grpSpPr>
          <p:sp>
            <p:nvSpPr>
              <p:cNvPr id="43" name="任意多边形: 形状 42"/>
              <p:cNvSpPr/>
              <p:nvPr/>
            </p:nvSpPr>
            <p:spPr>
              <a:xfrm>
                <a:off x="4284152" y="5414727"/>
                <a:ext cx="206530" cy="196972"/>
              </a:xfrm>
              <a:custGeom>
                <a:avLst/>
                <a:gdLst/>
                <a:ahLst/>
                <a:cxnLst/>
                <a:rect l="l" t="t" r="r" b="b"/>
                <a:pathLst>
                  <a:path w="212272" h="202448">
                    <a:moveTo>
                      <a:pt x="106136" y="0"/>
                    </a:moveTo>
                    <a:cubicBezTo>
                      <a:pt x="108687" y="0"/>
                      <a:pt x="110771" y="1743"/>
                      <a:pt x="112387" y="5230"/>
                    </a:cubicBezTo>
                    <a:lnTo>
                      <a:pt x="141089" y="63273"/>
                    </a:lnTo>
                    <a:lnTo>
                      <a:pt x="205128" y="72585"/>
                    </a:lnTo>
                    <a:cubicBezTo>
                      <a:pt x="209890" y="73351"/>
                      <a:pt x="212272" y="75307"/>
                      <a:pt x="212272" y="78453"/>
                    </a:cubicBezTo>
                    <a:cubicBezTo>
                      <a:pt x="212272" y="80324"/>
                      <a:pt x="211166" y="82365"/>
                      <a:pt x="208955" y="84576"/>
                    </a:cubicBezTo>
                    <a:lnTo>
                      <a:pt x="162648" y="129735"/>
                    </a:lnTo>
                    <a:lnTo>
                      <a:pt x="173619" y="193519"/>
                    </a:lnTo>
                    <a:cubicBezTo>
                      <a:pt x="173704" y="194114"/>
                      <a:pt x="173746" y="194964"/>
                      <a:pt x="173746" y="196070"/>
                    </a:cubicBezTo>
                    <a:cubicBezTo>
                      <a:pt x="173746" y="197856"/>
                      <a:pt x="173300" y="199365"/>
                      <a:pt x="172407" y="200599"/>
                    </a:cubicBezTo>
                    <a:cubicBezTo>
                      <a:pt x="171514" y="201832"/>
                      <a:pt x="170217" y="202448"/>
                      <a:pt x="168516" y="202448"/>
                    </a:cubicBezTo>
                    <a:cubicBezTo>
                      <a:pt x="166900" y="202448"/>
                      <a:pt x="165199" y="201938"/>
                      <a:pt x="163413" y="200917"/>
                    </a:cubicBezTo>
                    <a:lnTo>
                      <a:pt x="106136" y="170812"/>
                    </a:lnTo>
                    <a:lnTo>
                      <a:pt x="48858" y="200917"/>
                    </a:lnTo>
                    <a:cubicBezTo>
                      <a:pt x="46987" y="201938"/>
                      <a:pt x="45286" y="202448"/>
                      <a:pt x="43756" y="202448"/>
                    </a:cubicBezTo>
                    <a:cubicBezTo>
                      <a:pt x="41970" y="202448"/>
                      <a:pt x="40630" y="201832"/>
                      <a:pt x="39737" y="200599"/>
                    </a:cubicBezTo>
                    <a:cubicBezTo>
                      <a:pt x="38844" y="199365"/>
                      <a:pt x="38398" y="197856"/>
                      <a:pt x="38398" y="196070"/>
                    </a:cubicBezTo>
                    <a:cubicBezTo>
                      <a:pt x="38398" y="195560"/>
                      <a:pt x="38483" y="194709"/>
                      <a:pt x="38653" y="193519"/>
                    </a:cubicBezTo>
                    <a:lnTo>
                      <a:pt x="49624" y="129735"/>
                    </a:lnTo>
                    <a:lnTo>
                      <a:pt x="3189" y="84576"/>
                    </a:lnTo>
                    <a:cubicBezTo>
                      <a:pt x="1063" y="82280"/>
                      <a:pt x="0" y="80239"/>
                      <a:pt x="0" y="78453"/>
                    </a:cubicBezTo>
                    <a:cubicBezTo>
                      <a:pt x="0" y="75307"/>
                      <a:pt x="2381" y="73351"/>
                      <a:pt x="7144" y="72585"/>
                    </a:cubicBezTo>
                    <a:lnTo>
                      <a:pt x="71182" y="63273"/>
                    </a:lnTo>
                    <a:lnTo>
                      <a:pt x="99885" y="5230"/>
                    </a:lnTo>
                    <a:cubicBezTo>
                      <a:pt x="101501" y="1743"/>
                      <a:pt x="103584" y="0"/>
                      <a:pt x="106136" y="0"/>
                    </a:cubicBezTo>
                    <a:close/>
                  </a:path>
                </a:pathLst>
              </a:custGeom>
              <a:solidFill>
                <a:schemeClr val="accent2">
                  <a:lumMod val="100000"/>
                </a:schemeClr>
              </a:solidFill>
              <a:ln>
                <a:noFill/>
              </a:ln>
              <a:effectLst/>
            </p:spPr>
            <p:txBody>
              <a:bodyPr anchor="ctr"/>
              <a:lstStyle/>
              <a:p>
                <a:pPr algn="ctr"/>
                <a:endParaRPr sz="2400">
                  <a:solidFill>
                    <a:srgbClr val="000000"/>
                  </a:solidFill>
                </a:endParaRPr>
              </a:p>
            </p:txBody>
          </p:sp>
          <p:sp>
            <p:nvSpPr>
              <p:cNvPr id="44" name="任意多边形: 形状 43"/>
              <p:cNvSpPr/>
              <p:nvPr/>
            </p:nvSpPr>
            <p:spPr>
              <a:xfrm>
                <a:off x="4521210" y="5414727"/>
                <a:ext cx="206530" cy="196972"/>
              </a:xfrm>
              <a:custGeom>
                <a:avLst/>
                <a:gdLst/>
                <a:ahLst/>
                <a:cxnLst/>
                <a:rect l="l" t="t" r="r" b="b"/>
                <a:pathLst>
                  <a:path w="212272" h="202448">
                    <a:moveTo>
                      <a:pt x="106136" y="0"/>
                    </a:moveTo>
                    <a:cubicBezTo>
                      <a:pt x="108687" y="0"/>
                      <a:pt x="110771" y="1743"/>
                      <a:pt x="112387" y="5230"/>
                    </a:cubicBezTo>
                    <a:lnTo>
                      <a:pt x="141089" y="63273"/>
                    </a:lnTo>
                    <a:lnTo>
                      <a:pt x="205128" y="72585"/>
                    </a:lnTo>
                    <a:cubicBezTo>
                      <a:pt x="209890" y="73351"/>
                      <a:pt x="212272" y="75307"/>
                      <a:pt x="212272" y="78453"/>
                    </a:cubicBezTo>
                    <a:cubicBezTo>
                      <a:pt x="212272" y="80324"/>
                      <a:pt x="211166" y="82365"/>
                      <a:pt x="208955" y="84576"/>
                    </a:cubicBezTo>
                    <a:lnTo>
                      <a:pt x="162648" y="129735"/>
                    </a:lnTo>
                    <a:lnTo>
                      <a:pt x="173619" y="193519"/>
                    </a:lnTo>
                    <a:cubicBezTo>
                      <a:pt x="173704" y="194114"/>
                      <a:pt x="173746" y="194964"/>
                      <a:pt x="173746" y="196070"/>
                    </a:cubicBezTo>
                    <a:cubicBezTo>
                      <a:pt x="173746" y="197856"/>
                      <a:pt x="173300" y="199365"/>
                      <a:pt x="172407" y="200599"/>
                    </a:cubicBezTo>
                    <a:cubicBezTo>
                      <a:pt x="171514" y="201832"/>
                      <a:pt x="170217" y="202448"/>
                      <a:pt x="168516" y="202448"/>
                    </a:cubicBezTo>
                    <a:cubicBezTo>
                      <a:pt x="166900" y="202448"/>
                      <a:pt x="165199" y="201938"/>
                      <a:pt x="163413" y="200917"/>
                    </a:cubicBezTo>
                    <a:lnTo>
                      <a:pt x="106136" y="170812"/>
                    </a:lnTo>
                    <a:lnTo>
                      <a:pt x="48858" y="200917"/>
                    </a:lnTo>
                    <a:cubicBezTo>
                      <a:pt x="46987" y="201938"/>
                      <a:pt x="45286" y="202448"/>
                      <a:pt x="43756" y="202448"/>
                    </a:cubicBezTo>
                    <a:cubicBezTo>
                      <a:pt x="41970" y="202448"/>
                      <a:pt x="40630" y="201832"/>
                      <a:pt x="39737" y="200599"/>
                    </a:cubicBezTo>
                    <a:cubicBezTo>
                      <a:pt x="38844" y="199365"/>
                      <a:pt x="38398" y="197856"/>
                      <a:pt x="38398" y="196070"/>
                    </a:cubicBezTo>
                    <a:cubicBezTo>
                      <a:pt x="38398" y="195560"/>
                      <a:pt x="38483" y="194709"/>
                      <a:pt x="38653" y="193519"/>
                    </a:cubicBezTo>
                    <a:lnTo>
                      <a:pt x="49624" y="129735"/>
                    </a:lnTo>
                    <a:lnTo>
                      <a:pt x="3189" y="84576"/>
                    </a:lnTo>
                    <a:cubicBezTo>
                      <a:pt x="1063" y="82280"/>
                      <a:pt x="0" y="80239"/>
                      <a:pt x="0" y="78453"/>
                    </a:cubicBezTo>
                    <a:cubicBezTo>
                      <a:pt x="0" y="75307"/>
                      <a:pt x="2381" y="73351"/>
                      <a:pt x="7144" y="72585"/>
                    </a:cubicBezTo>
                    <a:lnTo>
                      <a:pt x="71182" y="63273"/>
                    </a:lnTo>
                    <a:lnTo>
                      <a:pt x="99885" y="5230"/>
                    </a:lnTo>
                    <a:cubicBezTo>
                      <a:pt x="101501" y="1743"/>
                      <a:pt x="103584" y="0"/>
                      <a:pt x="106136" y="0"/>
                    </a:cubicBezTo>
                    <a:close/>
                  </a:path>
                </a:pathLst>
              </a:custGeom>
              <a:solidFill>
                <a:schemeClr val="accent2">
                  <a:lumMod val="100000"/>
                </a:schemeClr>
              </a:solidFill>
              <a:ln>
                <a:noFill/>
              </a:ln>
              <a:effectLst/>
            </p:spPr>
            <p:txBody>
              <a:bodyPr anchor="ctr"/>
              <a:lstStyle/>
              <a:p>
                <a:pPr algn="ctr"/>
                <a:endParaRPr sz="2400">
                  <a:solidFill>
                    <a:srgbClr val="000000"/>
                  </a:solidFill>
                </a:endParaRPr>
              </a:p>
            </p:txBody>
          </p:sp>
          <p:sp>
            <p:nvSpPr>
              <p:cNvPr id="45" name="任意多边形: 形状 44"/>
              <p:cNvSpPr/>
              <p:nvPr/>
            </p:nvSpPr>
            <p:spPr>
              <a:xfrm>
                <a:off x="4758268" y="5414727"/>
                <a:ext cx="206530" cy="196972"/>
              </a:xfrm>
              <a:custGeom>
                <a:avLst/>
                <a:gdLst/>
                <a:ahLst/>
                <a:cxnLst/>
                <a:rect l="l" t="t" r="r" b="b"/>
                <a:pathLst>
                  <a:path w="212272" h="202448">
                    <a:moveTo>
                      <a:pt x="106136" y="0"/>
                    </a:moveTo>
                    <a:cubicBezTo>
                      <a:pt x="108687" y="0"/>
                      <a:pt x="110771" y="1743"/>
                      <a:pt x="112387" y="5230"/>
                    </a:cubicBezTo>
                    <a:lnTo>
                      <a:pt x="141089" y="63273"/>
                    </a:lnTo>
                    <a:lnTo>
                      <a:pt x="205128" y="72585"/>
                    </a:lnTo>
                    <a:cubicBezTo>
                      <a:pt x="209890" y="73351"/>
                      <a:pt x="212272" y="75307"/>
                      <a:pt x="212272" y="78453"/>
                    </a:cubicBezTo>
                    <a:cubicBezTo>
                      <a:pt x="212272" y="80324"/>
                      <a:pt x="211166" y="82365"/>
                      <a:pt x="208955" y="84576"/>
                    </a:cubicBezTo>
                    <a:lnTo>
                      <a:pt x="162648" y="129735"/>
                    </a:lnTo>
                    <a:lnTo>
                      <a:pt x="173619" y="193519"/>
                    </a:lnTo>
                    <a:cubicBezTo>
                      <a:pt x="173704" y="194114"/>
                      <a:pt x="173746" y="194964"/>
                      <a:pt x="173746" y="196070"/>
                    </a:cubicBezTo>
                    <a:cubicBezTo>
                      <a:pt x="173746" y="197856"/>
                      <a:pt x="173300" y="199365"/>
                      <a:pt x="172407" y="200599"/>
                    </a:cubicBezTo>
                    <a:cubicBezTo>
                      <a:pt x="171514" y="201832"/>
                      <a:pt x="170217" y="202448"/>
                      <a:pt x="168516" y="202448"/>
                    </a:cubicBezTo>
                    <a:cubicBezTo>
                      <a:pt x="166900" y="202448"/>
                      <a:pt x="165199" y="201938"/>
                      <a:pt x="163413" y="200917"/>
                    </a:cubicBezTo>
                    <a:lnTo>
                      <a:pt x="106136" y="170812"/>
                    </a:lnTo>
                    <a:lnTo>
                      <a:pt x="48858" y="200917"/>
                    </a:lnTo>
                    <a:cubicBezTo>
                      <a:pt x="46987" y="201938"/>
                      <a:pt x="45286" y="202448"/>
                      <a:pt x="43756" y="202448"/>
                    </a:cubicBezTo>
                    <a:cubicBezTo>
                      <a:pt x="41970" y="202448"/>
                      <a:pt x="40630" y="201832"/>
                      <a:pt x="39737" y="200599"/>
                    </a:cubicBezTo>
                    <a:cubicBezTo>
                      <a:pt x="38844" y="199365"/>
                      <a:pt x="38398" y="197856"/>
                      <a:pt x="38398" y="196070"/>
                    </a:cubicBezTo>
                    <a:cubicBezTo>
                      <a:pt x="38398" y="195560"/>
                      <a:pt x="38483" y="194709"/>
                      <a:pt x="38653" y="193519"/>
                    </a:cubicBezTo>
                    <a:lnTo>
                      <a:pt x="49624" y="129735"/>
                    </a:lnTo>
                    <a:lnTo>
                      <a:pt x="3189" y="84576"/>
                    </a:lnTo>
                    <a:cubicBezTo>
                      <a:pt x="1063" y="82280"/>
                      <a:pt x="0" y="80239"/>
                      <a:pt x="0" y="78453"/>
                    </a:cubicBezTo>
                    <a:cubicBezTo>
                      <a:pt x="0" y="75307"/>
                      <a:pt x="2381" y="73351"/>
                      <a:pt x="7144" y="72585"/>
                    </a:cubicBezTo>
                    <a:lnTo>
                      <a:pt x="71182" y="63273"/>
                    </a:lnTo>
                    <a:lnTo>
                      <a:pt x="99885" y="5230"/>
                    </a:lnTo>
                    <a:cubicBezTo>
                      <a:pt x="101501" y="1743"/>
                      <a:pt x="103584" y="0"/>
                      <a:pt x="106136" y="0"/>
                    </a:cubicBezTo>
                    <a:close/>
                  </a:path>
                </a:pathLst>
              </a:custGeom>
              <a:solidFill>
                <a:schemeClr val="accent2">
                  <a:lumMod val="100000"/>
                </a:schemeClr>
              </a:solidFill>
              <a:ln>
                <a:noFill/>
              </a:ln>
              <a:effectLst/>
            </p:spPr>
            <p:txBody>
              <a:bodyPr anchor="ctr"/>
              <a:lstStyle/>
              <a:p>
                <a:pPr algn="ctr"/>
                <a:endParaRPr sz="2400">
                  <a:solidFill>
                    <a:srgbClr val="000000"/>
                  </a:solidFill>
                </a:endParaRPr>
              </a:p>
            </p:txBody>
          </p:sp>
          <p:sp>
            <p:nvSpPr>
              <p:cNvPr id="46" name="任意多边形: 形状 45"/>
              <p:cNvSpPr/>
              <p:nvPr/>
            </p:nvSpPr>
            <p:spPr>
              <a:xfrm>
                <a:off x="4995326" y="5414727"/>
                <a:ext cx="206530" cy="196972"/>
              </a:xfrm>
              <a:custGeom>
                <a:avLst/>
                <a:gdLst/>
                <a:ahLst/>
                <a:cxnLst/>
                <a:rect l="l" t="t" r="r" b="b"/>
                <a:pathLst>
                  <a:path w="212272" h="202448">
                    <a:moveTo>
                      <a:pt x="106136" y="0"/>
                    </a:moveTo>
                    <a:cubicBezTo>
                      <a:pt x="108687" y="0"/>
                      <a:pt x="110771" y="1743"/>
                      <a:pt x="112387" y="5230"/>
                    </a:cubicBezTo>
                    <a:lnTo>
                      <a:pt x="141089" y="63273"/>
                    </a:lnTo>
                    <a:lnTo>
                      <a:pt x="205128" y="72585"/>
                    </a:lnTo>
                    <a:cubicBezTo>
                      <a:pt x="209890" y="73351"/>
                      <a:pt x="212272" y="75307"/>
                      <a:pt x="212272" y="78453"/>
                    </a:cubicBezTo>
                    <a:cubicBezTo>
                      <a:pt x="212272" y="80324"/>
                      <a:pt x="211166" y="82365"/>
                      <a:pt x="208955" y="84576"/>
                    </a:cubicBezTo>
                    <a:lnTo>
                      <a:pt x="162648" y="129735"/>
                    </a:lnTo>
                    <a:lnTo>
                      <a:pt x="173619" y="193519"/>
                    </a:lnTo>
                    <a:cubicBezTo>
                      <a:pt x="173704" y="194114"/>
                      <a:pt x="173746" y="194964"/>
                      <a:pt x="173746" y="196070"/>
                    </a:cubicBezTo>
                    <a:cubicBezTo>
                      <a:pt x="173746" y="197856"/>
                      <a:pt x="173300" y="199365"/>
                      <a:pt x="172407" y="200599"/>
                    </a:cubicBezTo>
                    <a:cubicBezTo>
                      <a:pt x="171514" y="201832"/>
                      <a:pt x="170217" y="202448"/>
                      <a:pt x="168516" y="202448"/>
                    </a:cubicBezTo>
                    <a:cubicBezTo>
                      <a:pt x="166900" y="202448"/>
                      <a:pt x="165199" y="201938"/>
                      <a:pt x="163413" y="200917"/>
                    </a:cubicBezTo>
                    <a:lnTo>
                      <a:pt x="106136" y="170812"/>
                    </a:lnTo>
                    <a:lnTo>
                      <a:pt x="48858" y="200917"/>
                    </a:lnTo>
                    <a:cubicBezTo>
                      <a:pt x="46987" y="201938"/>
                      <a:pt x="45286" y="202448"/>
                      <a:pt x="43756" y="202448"/>
                    </a:cubicBezTo>
                    <a:cubicBezTo>
                      <a:pt x="41970" y="202448"/>
                      <a:pt x="40630" y="201832"/>
                      <a:pt x="39737" y="200599"/>
                    </a:cubicBezTo>
                    <a:cubicBezTo>
                      <a:pt x="38844" y="199365"/>
                      <a:pt x="38398" y="197856"/>
                      <a:pt x="38398" y="196070"/>
                    </a:cubicBezTo>
                    <a:cubicBezTo>
                      <a:pt x="38398" y="195560"/>
                      <a:pt x="38483" y="194709"/>
                      <a:pt x="38653" y="193519"/>
                    </a:cubicBezTo>
                    <a:lnTo>
                      <a:pt x="49624" y="129735"/>
                    </a:lnTo>
                    <a:lnTo>
                      <a:pt x="3189" y="84576"/>
                    </a:lnTo>
                    <a:cubicBezTo>
                      <a:pt x="1063" y="82280"/>
                      <a:pt x="0" y="80239"/>
                      <a:pt x="0" y="78453"/>
                    </a:cubicBezTo>
                    <a:cubicBezTo>
                      <a:pt x="0" y="75307"/>
                      <a:pt x="2381" y="73351"/>
                      <a:pt x="7144" y="72585"/>
                    </a:cubicBezTo>
                    <a:lnTo>
                      <a:pt x="71182" y="63273"/>
                    </a:lnTo>
                    <a:lnTo>
                      <a:pt x="99885" y="5230"/>
                    </a:lnTo>
                    <a:cubicBezTo>
                      <a:pt x="101501" y="1743"/>
                      <a:pt x="103584" y="0"/>
                      <a:pt x="106136" y="0"/>
                    </a:cubicBezTo>
                    <a:close/>
                  </a:path>
                </a:pathLst>
              </a:custGeom>
              <a:solidFill>
                <a:schemeClr val="accent2">
                  <a:lumMod val="100000"/>
                </a:schemeClr>
              </a:solidFill>
              <a:ln w="3175">
                <a:noFill/>
              </a:ln>
              <a:effectLst/>
            </p:spPr>
            <p:txBody>
              <a:bodyPr anchor="ctr"/>
              <a:lstStyle/>
              <a:p>
                <a:pPr algn="ctr"/>
                <a:endParaRPr sz="2400">
                  <a:solidFill>
                    <a:srgbClr val="000000"/>
                  </a:solidFill>
                </a:endParaRPr>
              </a:p>
            </p:txBody>
          </p:sp>
          <p:sp>
            <p:nvSpPr>
              <p:cNvPr id="47" name="任意多边形: 形状 46"/>
              <p:cNvSpPr/>
              <p:nvPr/>
            </p:nvSpPr>
            <p:spPr>
              <a:xfrm>
                <a:off x="5232384" y="5414727"/>
                <a:ext cx="206530" cy="196972"/>
              </a:xfrm>
              <a:custGeom>
                <a:avLst/>
                <a:gdLst/>
                <a:ahLst/>
                <a:cxnLst/>
                <a:rect l="l" t="t" r="r" b="b"/>
                <a:pathLst>
                  <a:path w="212272" h="202448">
                    <a:moveTo>
                      <a:pt x="106136" y="0"/>
                    </a:moveTo>
                    <a:cubicBezTo>
                      <a:pt x="108687" y="0"/>
                      <a:pt x="110771" y="1743"/>
                      <a:pt x="112387" y="5230"/>
                    </a:cubicBezTo>
                    <a:lnTo>
                      <a:pt x="141089" y="63273"/>
                    </a:lnTo>
                    <a:lnTo>
                      <a:pt x="205128" y="72585"/>
                    </a:lnTo>
                    <a:cubicBezTo>
                      <a:pt x="209890" y="73351"/>
                      <a:pt x="212272" y="75307"/>
                      <a:pt x="212272" y="78453"/>
                    </a:cubicBezTo>
                    <a:cubicBezTo>
                      <a:pt x="212272" y="80324"/>
                      <a:pt x="211166" y="82365"/>
                      <a:pt x="208955" y="84576"/>
                    </a:cubicBezTo>
                    <a:lnTo>
                      <a:pt x="162648" y="129735"/>
                    </a:lnTo>
                    <a:lnTo>
                      <a:pt x="173619" y="193519"/>
                    </a:lnTo>
                    <a:cubicBezTo>
                      <a:pt x="173704" y="194114"/>
                      <a:pt x="173746" y="194964"/>
                      <a:pt x="173746" y="196070"/>
                    </a:cubicBezTo>
                    <a:cubicBezTo>
                      <a:pt x="173746" y="197856"/>
                      <a:pt x="173300" y="199365"/>
                      <a:pt x="172407" y="200599"/>
                    </a:cubicBezTo>
                    <a:cubicBezTo>
                      <a:pt x="171514" y="201832"/>
                      <a:pt x="170217" y="202448"/>
                      <a:pt x="168516" y="202448"/>
                    </a:cubicBezTo>
                    <a:cubicBezTo>
                      <a:pt x="166900" y="202448"/>
                      <a:pt x="165199" y="201938"/>
                      <a:pt x="163413" y="200917"/>
                    </a:cubicBezTo>
                    <a:lnTo>
                      <a:pt x="106136" y="170812"/>
                    </a:lnTo>
                    <a:lnTo>
                      <a:pt x="48858" y="200917"/>
                    </a:lnTo>
                    <a:cubicBezTo>
                      <a:pt x="46987" y="201938"/>
                      <a:pt x="45286" y="202448"/>
                      <a:pt x="43756" y="202448"/>
                    </a:cubicBezTo>
                    <a:cubicBezTo>
                      <a:pt x="41970" y="202448"/>
                      <a:pt x="40630" y="201832"/>
                      <a:pt x="39737" y="200599"/>
                    </a:cubicBezTo>
                    <a:cubicBezTo>
                      <a:pt x="38844" y="199365"/>
                      <a:pt x="38398" y="197856"/>
                      <a:pt x="38398" y="196070"/>
                    </a:cubicBezTo>
                    <a:cubicBezTo>
                      <a:pt x="38398" y="195560"/>
                      <a:pt x="38483" y="194709"/>
                      <a:pt x="38653" y="193519"/>
                    </a:cubicBezTo>
                    <a:lnTo>
                      <a:pt x="49624" y="129735"/>
                    </a:lnTo>
                    <a:lnTo>
                      <a:pt x="3189" y="84576"/>
                    </a:lnTo>
                    <a:cubicBezTo>
                      <a:pt x="1063" y="82280"/>
                      <a:pt x="0" y="80239"/>
                      <a:pt x="0" y="78453"/>
                    </a:cubicBezTo>
                    <a:cubicBezTo>
                      <a:pt x="0" y="75307"/>
                      <a:pt x="2381" y="73351"/>
                      <a:pt x="7144" y="72585"/>
                    </a:cubicBezTo>
                    <a:lnTo>
                      <a:pt x="71182" y="63273"/>
                    </a:lnTo>
                    <a:lnTo>
                      <a:pt x="99885" y="5230"/>
                    </a:lnTo>
                    <a:cubicBezTo>
                      <a:pt x="101501" y="1743"/>
                      <a:pt x="103584" y="0"/>
                      <a:pt x="106136" y="0"/>
                    </a:cubicBezTo>
                    <a:close/>
                  </a:path>
                </a:pathLst>
              </a:custGeom>
              <a:noFill/>
              <a:ln w="12700" cap="flat" cmpd="sng" algn="ctr">
                <a:solidFill>
                  <a:schemeClr val="accent2">
                    <a:lumMod val="100000"/>
                  </a:schemeClr>
                </a:solidFill>
                <a:prstDash val="solid"/>
                <a:round/>
                <a:headEnd type="none" w="med" len="med"/>
                <a:tailEnd type="none" w="med" len="med"/>
              </a:ln>
              <a:effectLst/>
            </p:spPr>
            <p:txBody>
              <a:bodyPr anchor="ctr"/>
              <a:lstStyle/>
              <a:p>
                <a:pPr algn="ctr"/>
                <a:endParaRPr sz="2400">
                  <a:solidFill>
                    <a:srgbClr val="000000"/>
                  </a:solidFill>
                </a:endParaRPr>
              </a:p>
            </p:txBody>
          </p:sp>
        </p:grpSp>
        <p:grpSp>
          <p:nvGrpSpPr>
            <p:cNvPr id="40" name="组合 39"/>
            <p:cNvGrpSpPr/>
            <p:nvPr/>
          </p:nvGrpSpPr>
          <p:grpSpPr>
            <a:xfrm>
              <a:off x="3697928" y="3850195"/>
              <a:ext cx="2389168" cy="921807"/>
              <a:chOff x="1277781" y="4035764"/>
              <a:chExt cx="2389168" cy="921807"/>
            </a:xfrm>
          </p:grpSpPr>
          <p:sp>
            <p:nvSpPr>
              <p:cNvPr id="41" name="矩形 40"/>
              <p:cNvSpPr/>
              <p:nvPr/>
            </p:nvSpPr>
            <p:spPr>
              <a:xfrm>
                <a:off x="1277782" y="4488522"/>
                <a:ext cx="2389166" cy="469049"/>
              </a:xfrm>
              <a:prstGeom prst="rect">
                <a:avLst/>
              </a:prstGeom>
              <a:noFill/>
            </p:spPr>
            <p:txBody>
              <a:bodyPr wrap="square" lIns="0" tIns="0" rIns="0" bIns="0" anchor="ctr" anchorCtr="0">
                <a:normAutofit fontScale="85000" lnSpcReduction="10000"/>
              </a:bodyPr>
              <a:lstStyle/>
              <a:p>
                <a:pPr algn="ctr">
                  <a:lnSpc>
                    <a:spcPct val="120000"/>
                  </a:lnSpc>
                </a:pPr>
                <a:r>
                  <a:rPr lang="zh-CN" altLang="en-US" sz="1467">
                    <a:solidFill>
                      <a:srgbClr val="000000">
                        <a:lumMod val="100000"/>
                      </a:srgbClr>
                    </a:solidFill>
                  </a:rPr>
                  <a:t>此部分内容作为文字排版占位显示</a:t>
                </a:r>
                <a:br>
                  <a:rPr lang="zh-CN" altLang="en-US" sz="1467">
                    <a:solidFill>
                      <a:srgbClr val="000000">
                        <a:lumMod val="100000"/>
                      </a:srgbClr>
                    </a:solidFill>
                  </a:rPr>
                </a:br>
                <a:r>
                  <a:rPr lang="zh-CN" altLang="en-US" sz="1467">
                    <a:solidFill>
                      <a:srgbClr val="000000">
                        <a:lumMod val="100000"/>
                      </a:srgbClr>
                    </a:solidFill>
                  </a:rPr>
                  <a:t>（建议使用主题字体）</a:t>
                </a:r>
              </a:p>
            </p:txBody>
          </p:sp>
          <p:sp>
            <p:nvSpPr>
              <p:cNvPr id="42" name="矩形 41"/>
              <p:cNvSpPr/>
              <p:nvPr/>
            </p:nvSpPr>
            <p:spPr>
              <a:xfrm>
                <a:off x="1277781" y="4035764"/>
                <a:ext cx="2389168" cy="452758"/>
              </a:xfrm>
              <a:prstGeom prst="rect">
                <a:avLst/>
              </a:prstGeom>
              <a:noFill/>
              <a:extLst>
                <a:ext uri="{909E8E84-426E-40DD-AFC4-6F175D3DCCD1}">
                  <a14:hiddenFill xmlns:a14="http://schemas.microsoft.com/office/drawing/2010/main">
                    <a:solidFill>
                      <a:schemeClr val="bg1">
                        <a:lumMod val="100000"/>
                      </a:schemeClr>
                    </a:solidFill>
                  </a14:hiddenFill>
                </a:ext>
              </a:extLst>
            </p:spPr>
            <p:txBody>
              <a:bodyPr wrap="none" lIns="0" tIns="0" rIns="0" bIns="0" anchor="ctr" anchorCtr="0">
                <a:normAutofit/>
              </a:bodyPr>
              <a:lstStyle/>
              <a:p>
                <a:pPr algn="ctr"/>
                <a:r>
                  <a:rPr lang="zh-CN" altLang="en-US" sz="1867" b="1">
                    <a:solidFill>
                      <a:srgbClr val="000000">
                        <a:lumMod val="100000"/>
                      </a:srgbClr>
                    </a:solidFill>
                  </a:rPr>
                  <a:t>标题文本预设</a:t>
                </a:r>
              </a:p>
            </p:txBody>
          </p:sp>
        </p:grpSp>
      </p:grpSp>
      <p:grpSp>
        <p:nvGrpSpPr>
          <p:cNvPr id="6" name="组合 5"/>
          <p:cNvGrpSpPr/>
          <p:nvPr/>
        </p:nvGrpSpPr>
        <p:grpSpPr>
          <a:xfrm>
            <a:off x="6104904" y="1763079"/>
            <a:ext cx="2389168" cy="3333080"/>
            <a:chOff x="6104905" y="1763078"/>
            <a:chExt cx="2389168" cy="3333080"/>
          </a:xfrm>
        </p:grpSpPr>
        <p:cxnSp>
          <p:nvCxnSpPr>
            <p:cNvPr id="22" name="直接连接符 21"/>
            <p:cNvCxnSpPr/>
            <p:nvPr/>
          </p:nvCxnSpPr>
          <p:spPr>
            <a:xfrm>
              <a:off x="7666552" y="2669410"/>
              <a:ext cx="701749" cy="0"/>
            </a:xfrm>
            <a:prstGeom prst="line">
              <a:avLst/>
            </a:prstGeom>
            <a:ln w="3175">
              <a:solidFill>
                <a:schemeClr val="tx1">
                  <a:lumMod val="50000"/>
                  <a:lumOff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23" name="文本框 40"/>
            <p:cNvSpPr txBox="1"/>
            <p:nvPr/>
          </p:nvSpPr>
          <p:spPr>
            <a:xfrm>
              <a:off x="7671469" y="2797120"/>
              <a:ext cx="760144" cy="369332"/>
            </a:xfrm>
            <a:prstGeom prst="rect">
              <a:avLst/>
            </a:prstGeom>
            <a:noFill/>
          </p:spPr>
          <p:txBody>
            <a:bodyPr wrap="none">
              <a:normAutofit fontScale="92500" lnSpcReduction="20000"/>
            </a:bodyPr>
            <a:lstStyle/>
            <a:p>
              <a:r>
                <a:rPr lang="en-US" sz="2400">
                  <a:solidFill>
                    <a:srgbClr val="000000">
                      <a:lumMod val="100000"/>
                    </a:srgbClr>
                  </a:solidFill>
                  <a:latin typeface="Impact" panose="020B0806030902050204" pitchFamily="34" charset="0"/>
                </a:rPr>
                <a:t>0.60%</a:t>
              </a:r>
            </a:p>
          </p:txBody>
        </p:sp>
        <p:grpSp>
          <p:nvGrpSpPr>
            <p:cNvPr id="24" name="组合 23"/>
            <p:cNvGrpSpPr/>
            <p:nvPr/>
          </p:nvGrpSpPr>
          <p:grpSpPr>
            <a:xfrm>
              <a:off x="6919818" y="1763078"/>
              <a:ext cx="759342" cy="1802032"/>
              <a:chOff x="6875959" y="1763078"/>
              <a:chExt cx="759342" cy="1802032"/>
            </a:xfrm>
          </p:grpSpPr>
          <p:sp>
            <p:nvSpPr>
              <p:cNvPr id="34" name="任意多边形: 形状 33"/>
              <p:cNvSpPr/>
              <p:nvPr/>
            </p:nvSpPr>
            <p:spPr bwMode="auto">
              <a:xfrm>
                <a:off x="6875959" y="2669411"/>
                <a:ext cx="759342" cy="895699"/>
              </a:xfrm>
              <a:custGeom>
                <a:avLst/>
                <a:gdLst>
                  <a:gd name="connsiteX0" fmla="*/ 619693 w 759342"/>
                  <a:gd name="connsiteY0" fmla="*/ 0 h 895699"/>
                  <a:gd name="connsiteX1" fmla="*/ 759342 w 759342"/>
                  <a:gd name="connsiteY1" fmla="*/ 0 h 895699"/>
                  <a:gd name="connsiteX2" fmla="*/ 759342 w 759342"/>
                  <a:gd name="connsiteY2" fmla="*/ 9433 h 895699"/>
                  <a:gd name="connsiteX3" fmla="*/ 759342 w 759342"/>
                  <a:gd name="connsiteY3" fmla="*/ 81818 h 895699"/>
                  <a:gd name="connsiteX4" fmla="*/ 689518 w 759342"/>
                  <a:gd name="connsiteY4" fmla="*/ 150356 h 895699"/>
                  <a:gd name="connsiteX5" fmla="*/ 619693 w 759342"/>
                  <a:gd name="connsiteY5" fmla="*/ 81818 h 895699"/>
                  <a:gd name="connsiteX6" fmla="*/ 619693 w 759342"/>
                  <a:gd name="connsiteY6" fmla="*/ 23254 h 895699"/>
                  <a:gd name="connsiteX7" fmla="*/ 174561 w 759342"/>
                  <a:gd name="connsiteY7" fmla="*/ 0 h 895699"/>
                  <a:gd name="connsiteX8" fmla="*/ 584781 w 759342"/>
                  <a:gd name="connsiteY8" fmla="*/ 0 h 895699"/>
                  <a:gd name="connsiteX9" fmla="*/ 584781 w 759342"/>
                  <a:gd name="connsiteY9" fmla="*/ 28424 h 895699"/>
                  <a:gd name="connsiteX10" fmla="*/ 584781 w 759342"/>
                  <a:gd name="connsiteY10" fmla="*/ 116087 h 895699"/>
                  <a:gd name="connsiteX11" fmla="*/ 584781 w 759342"/>
                  <a:gd name="connsiteY11" fmla="*/ 150356 h 895699"/>
                  <a:gd name="connsiteX12" fmla="*/ 584781 w 759342"/>
                  <a:gd name="connsiteY12" fmla="*/ 801460 h 895699"/>
                  <a:gd name="connsiteX13" fmla="*/ 488772 w 759342"/>
                  <a:gd name="connsiteY13" fmla="*/ 895699 h 895699"/>
                  <a:gd name="connsiteX14" fmla="*/ 392764 w 759342"/>
                  <a:gd name="connsiteY14" fmla="*/ 801460 h 895699"/>
                  <a:gd name="connsiteX15" fmla="*/ 392764 w 759342"/>
                  <a:gd name="connsiteY15" fmla="*/ 150356 h 895699"/>
                  <a:gd name="connsiteX16" fmla="*/ 357851 w 759342"/>
                  <a:gd name="connsiteY16" fmla="*/ 150356 h 895699"/>
                  <a:gd name="connsiteX17" fmla="*/ 357851 w 759342"/>
                  <a:gd name="connsiteY17" fmla="*/ 801460 h 895699"/>
                  <a:gd name="connsiteX18" fmla="*/ 270571 w 759342"/>
                  <a:gd name="connsiteY18" fmla="*/ 895699 h 895699"/>
                  <a:gd name="connsiteX19" fmla="*/ 174561 w 759342"/>
                  <a:gd name="connsiteY19" fmla="*/ 801460 h 895699"/>
                  <a:gd name="connsiteX20" fmla="*/ 174561 w 759342"/>
                  <a:gd name="connsiteY20" fmla="*/ 150356 h 895699"/>
                  <a:gd name="connsiteX21" fmla="*/ 174561 w 759342"/>
                  <a:gd name="connsiteY21" fmla="*/ 116087 h 895699"/>
                  <a:gd name="connsiteX22" fmla="*/ 174561 w 759342"/>
                  <a:gd name="connsiteY22" fmla="*/ 4045 h 895699"/>
                  <a:gd name="connsiteX23" fmla="*/ 0 w 759342"/>
                  <a:gd name="connsiteY23" fmla="*/ 0 h 895699"/>
                  <a:gd name="connsiteX24" fmla="*/ 139649 w 759342"/>
                  <a:gd name="connsiteY24" fmla="*/ 0 h 895699"/>
                  <a:gd name="connsiteX25" fmla="*/ 139649 w 759342"/>
                  <a:gd name="connsiteY25" fmla="*/ 2639 h 895699"/>
                  <a:gd name="connsiteX26" fmla="*/ 139649 w 759342"/>
                  <a:gd name="connsiteY26" fmla="*/ 81818 h 895699"/>
                  <a:gd name="connsiteX27" fmla="*/ 69825 w 759342"/>
                  <a:gd name="connsiteY27" fmla="*/ 150356 h 895699"/>
                  <a:gd name="connsiteX28" fmla="*/ 0 w 759342"/>
                  <a:gd name="connsiteY28" fmla="*/ 81818 h 895699"/>
                  <a:gd name="connsiteX29" fmla="*/ 0 w 759342"/>
                  <a:gd name="connsiteY29" fmla="*/ 30415 h 895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59342" h="895699">
                    <a:moveTo>
                      <a:pt x="619693" y="0"/>
                    </a:moveTo>
                    <a:lnTo>
                      <a:pt x="759342" y="0"/>
                    </a:lnTo>
                    <a:lnTo>
                      <a:pt x="759342" y="9433"/>
                    </a:lnTo>
                    <a:cubicBezTo>
                      <a:pt x="759342" y="32022"/>
                      <a:pt x="759342" y="56117"/>
                      <a:pt x="759342" y="81818"/>
                    </a:cubicBezTo>
                    <a:cubicBezTo>
                      <a:pt x="759342" y="124654"/>
                      <a:pt x="724430" y="150356"/>
                      <a:pt x="689518" y="150356"/>
                    </a:cubicBezTo>
                    <a:cubicBezTo>
                      <a:pt x="645877" y="150356"/>
                      <a:pt x="619693" y="124654"/>
                      <a:pt x="619693" y="81818"/>
                    </a:cubicBezTo>
                    <a:cubicBezTo>
                      <a:pt x="619693" y="81818"/>
                      <a:pt x="619693" y="81818"/>
                      <a:pt x="619693" y="23254"/>
                    </a:cubicBezTo>
                    <a:close/>
                    <a:moveTo>
                      <a:pt x="174561" y="0"/>
                    </a:moveTo>
                    <a:lnTo>
                      <a:pt x="584781" y="0"/>
                    </a:lnTo>
                    <a:lnTo>
                      <a:pt x="584781" y="28424"/>
                    </a:lnTo>
                    <a:cubicBezTo>
                      <a:pt x="584781" y="53841"/>
                      <a:pt x="584781" y="82889"/>
                      <a:pt x="584781" y="116087"/>
                    </a:cubicBezTo>
                    <a:cubicBezTo>
                      <a:pt x="584781" y="116087"/>
                      <a:pt x="584781" y="116087"/>
                      <a:pt x="584781" y="150356"/>
                    </a:cubicBezTo>
                    <a:cubicBezTo>
                      <a:pt x="584781" y="150356"/>
                      <a:pt x="584781" y="150356"/>
                      <a:pt x="584781" y="801460"/>
                    </a:cubicBezTo>
                    <a:cubicBezTo>
                      <a:pt x="584781" y="852863"/>
                      <a:pt x="541140" y="895699"/>
                      <a:pt x="488772" y="895699"/>
                    </a:cubicBezTo>
                    <a:cubicBezTo>
                      <a:pt x="436404" y="895699"/>
                      <a:pt x="392764" y="852863"/>
                      <a:pt x="392764" y="801460"/>
                    </a:cubicBezTo>
                    <a:cubicBezTo>
                      <a:pt x="392764" y="801460"/>
                      <a:pt x="392764" y="801460"/>
                      <a:pt x="392764" y="150356"/>
                    </a:cubicBezTo>
                    <a:cubicBezTo>
                      <a:pt x="392764" y="150356"/>
                      <a:pt x="392764" y="150356"/>
                      <a:pt x="357851" y="150356"/>
                    </a:cubicBezTo>
                    <a:cubicBezTo>
                      <a:pt x="357851" y="150356"/>
                      <a:pt x="357851" y="150356"/>
                      <a:pt x="357851" y="801460"/>
                    </a:cubicBezTo>
                    <a:cubicBezTo>
                      <a:pt x="357851" y="852863"/>
                      <a:pt x="322939" y="895699"/>
                      <a:pt x="270571" y="895699"/>
                    </a:cubicBezTo>
                    <a:cubicBezTo>
                      <a:pt x="218202" y="895699"/>
                      <a:pt x="174561" y="852863"/>
                      <a:pt x="174561" y="801460"/>
                    </a:cubicBezTo>
                    <a:cubicBezTo>
                      <a:pt x="174561" y="801460"/>
                      <a:pt x="174561" y="801460"/>
                      <a:pt x="174561" y="150356"/>
                    </a:cubicBezTo>
                    <a:cubicBezTo>
                      <a:pt x="174561" y="150356"/>
                      <a:pt x="174561" y="150356"/>
                      <a:pt x="174561" y="116087"/>
                    </a:cubicBezTo>
                    <a:cubicBezTo>
                      <a:pt x="174561" y="116087"/>
                      <a:pt x="174561" y="116087"/>
                      <a:pt x="174561" y="4045"/>
                    </a:cubicBezTo>
                    <a:close/>
                    <a:moveTo>
                      <a:pt x="0" y="0"/>
                    </a:moveTo>
                    <a:lnTo>
                      <a:pt x="139649" y="0"/>
                    </a:lnTo>
                    <a:lnTo>
                      <a:pt x="139649" y="2639"/>
                    </a:lnTo>
                    <a:cubicBezTo>
                      <a:pt x="139649" y="25596"/>
                      <a:pt x="139649" y="51833"/>
                      <a:pt x="139649" y="81818"/>
                    </a:cubicBezTo>
                    <a:cubicBezTo>
                      <a:pt x="139649" y="124654"/>
                      <a:pt x="113465" y="150356"/>
                      <a:pt x="69825" y="150356"/>
                    </a:cubicBezTo>
                    <a:cubicBezTo>
                      <a:pt x="34913" y="150356"/>
                      <a:pt x="0" y="124654"/>
                      <a:pt x="0" y="81818"/>
                    </a:cubicBezTo>
                    <a:cubicBezTo>
                      <a:pt x="0" y="81818"/>
                      <a:pt x="0" y="81818"/>
                      <a:pt x="0" y="30415"/>
                    </a:cubicBezTo>
                    <a:close/>
                  </a:path>
                </a:pathLst>
              </a:custGeom>
              <a:solidFill>
                <a:schemeClr val="accent3">
                  <a:lumMod val="100000"/>
                </a:schemeClr>
              </a:solidFill>
              <a:ln>
                <a:noFill/>
              </a:ln>
            </p:spPr>
            <p:txBody>
              <a:bodyPr anchor="ctr"/>
              <a:lstStyle/>
              <a:p>
                <a:pPr algn="ctr"/>
                <a:endParaRPr sz="2400">
                  <a:solidFill>
                    <a:srgbClr val="000000"/>
                  </a:solidFill>
                </a:endParaRPr>
              </a:p>
            </p:txBody>
          </p:sp>
          <p:sp>
            <p:nvSpPr>
              <p:cNvPr id="35" name="任意多边形: 形状 34"/>
              <p:cNvSpPr/>
              <p:nvPr/>
            </p:nvSpPr>
            <p:spPr bwMode="auto">
              <a:xfrm>
                <a:off x="6875959" y="1763078"/>
                <a:ext cx="759342" cy="1791399"/>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noFill/>
              <a:ln w="3175">
                <a:solidFill>
                  <a:schemeClr val="accent3"/>
                </a:solidFill>
              </a:ln>
            </p:spPr>
            <p:txBody>
              <a:bodyPr anchor="ctr"/>
              <a:lstStyle/>
              <a:p>
                <a:pPr algn="ctr"/>
                <a:endParaRPr sz="2400">
                  <a:solidFill>
                    <a:srgbClr val="000000"/>
                  </a:solidFill>
                </a:endParaRPr>
              </a:p>
            </p:txBody>
          </p:sp>
        </p:grpSp>
        <p:grpSp>
          <p:nvGrpSpPr>
            <p:cNvPr id="25" name="组合 24"/>
            <p:cNvGrpSpPr/>
            <p:nvPr/>
          </p:nvGrpSpPr>
          <p:grpSpPr>
            <a:xfrm>
              <a:off x="6722108" y="4899186"/>
              <a:ext cx="1154762" cy="196972"/>
              <a:chOff x="6678249" y="5414725"/>
              <a:chExt cx="1154762" cy="196972"/>
            </a:xfrm>
          </p:grpSpPr>
          <p:sp>
            <p:nvSpPr>
              <p:cNvPr id="29" name="任意多边形: 形状 28"/>
              <p:cNvSpPr/>
              <p:nvPr/>
            </p:nvSpPr>
            <p:spPr>
              <a:xfrm>
                <a:off x="6678249" y="5414725"/>
                <a:ext cx="206530" cy="196972"/>
              </a:xfrm>
              <a:custGeom>
                <a:avLst/>
                <a:gdLst/>
                <a:ahLst/>
                <a:cxnLst/>
                <a:rect l="l" t="t" r="r" b="b"/>
                <a:pathLst>
                  <a:path w="212272" h="202448">
                    <a:moveTo>
                      <a:pt x="106136" y="0"/>
                    </a:moveTo>
                    <a:cubicBezTo>
                      <a:pt x="108687" y="0"/>
                      <a:pt x="110771" y="1743"/>
                      <a:pt x="112387" y="5230"/>
                    </a:cubicBezTo>
                    <a:lnTo>
                      <a:pt x="141089" y="63273"/>
                    </a:lnTo>
                    <a:lnTo>
                      <a:pt x="205128" y="72585"/>
                    </a:lnTo>
                    <a:cubicBezTo>
                      <a:pt x="209890" y="73351"/>
                      <a:pt x="212272" y="75307"/>
                      <a:pt x="212272" y="78453"/>
                    </a:cubicBezTo>
                    <a:cubicBezTo>
                      <a:pt x="212272" y="80324"/>
                      <a:pt x="211166" y="82365"/>
                      <a:pt x="208955" y="84576"/>
                    </a:cubicBezTo>
                    <a:lnTo>
                      <a:pt x="162648" y="129735"/>
                    </a:lnTo>
                    <a:lnTo>
                      <a:pt x="173619" y="193519"/>
                    </a:lnTo>
                    <a:cubicBezTo>
                      <a:pt x="173704" y="194114"/>
                      <a:pt x="173746" y="194964"/>
                      <a:pt x="173746" y="196070"/>
                    </a:cubicBezTo>
                    <a:cubicBezTo>
                      <a:pt x="173746" y="197856"/>
                      <a:pt x="173300" y="199365"/>
                      <a:pt x="172407" y="200599"/>
                    </a:cubicBezTo>
                    <a:cubicBezTo>
                      <a:pt x="171514" y="201832"/>
                      <a:pt x="170217" y="202448"/>
                      <a:pt x="168516" y="202448"/>
                    </a:cubicBezTo>
                    <a:cubicBezTo>
                      <a:pt x="166900" y="202448"/>
                      <a:pt x="165199" y="201938"/>
                      <a:pt x="163413" y="200917"/>
                    </a:cubicBezTo>
                    <a:lnTo>
                      <a:pt x="106136" y="170812"/>
                    </a:lnTo>
                    <a:lnTo>
                      <a:pt x="48858" y="200917"/>
                    </a:lnTo>
                    <a:cubicBezTo>
                      <a:pt x="46987" y="201938"/>
                      <a:pt x="45286" y="202448"/>
                      <a:pt x="43756" y="202448"/>
                    </a:cubicBezTo>
                    <a:cubicBezTo>
                      <a:pt x="41970" y="202448"/>
                      <a:pt x="40630" y="201832"/>
                      <a:pt x="39737" y="200599"/>
                    </a:cubicBezTo>
                    <a:cubicBezTo>
                      <a:pt x="38844" y="199365"/>
                      <a:pt x="38398" y="197856"/>
                      <a:pt x="38398" y="196070"/>
                    </a:cubicBezTo>
                    <a:cubicBezTo>
                      <a:pt x="38398" y="195560"/>
                      <a:pt x="38483" y="194709"/>
                      <a:pt x="38653" y="193519"/>
                    </a:cubicBezTo>
                    <a:lnTo>
                      <a:pt x="49624" y="129735"/>
                    </a:lnTo>
                    <a:lnTo>
                      <a:pt x="3189" y="84576"/>
                    </a:lnTo>
                    <a:cubicBezTo>
                      <a:pt x="1063" y="82280"/>
                      <a:pt x="0" y="80239"/>
                      <a:pt x="0" y="78453"/>
                    </a:cubicBezTo>
                    <a:cubicBezTo>
                      <a:pt x="0" y="75307"/>
                      <a:pt x="2381" y="73351"/>
                      <a:pt x="7144" y="72585"/>
                    </a:cubicBezTo>
                    <a:lnTo>
                      <a:pt x="71182" y="63273"/>
                    </a:lnTo>
                    <a:lnTo>
                      <a:pt x="99885" y="5230"/>
                    </a:lnTo>
                    <a:cubicBezTo>
                      <a:pt x="101501" y="1743"/>
                      <a:pt x="103584" y="0"/>
                      <a:pt x="106136" y="0"/>
                    </a:cubicBezTo>
                    <a:close/>
                  </a:path>
                </a:pathLst>
              </a:custGeom>
              <a:solidFill>
                <a:schemeClr val="accent3">
                  <a:lumMod val="100000"/>
                </a:schemeClr>
              </a:solidFill>
              <a:ln>
                <a:noFill/>
              </a:ln>
              <a:effectLst/>
            </p:spPr>
            <p:txBody>
              <a:bodyPr anchor="ctr"/>
              <a:lstStyle/>
              <a:p>
                <a:pPr algn="ctr"/>
                <a:endParaRPr sz="2400">
                  <a:solidFill>
                    <a:srgbClr val="000000"/>
                  </a:solidFill>
                </a:endParaRPr>
              </a:p>
            </p:txBody>
          </p:sp>
          <p:sp>
            <p:nvSpPr>
              <p:cNvPr id="30" name="任意多边形: 形状 29"/>
              <p:cNvSpPr/>
              <p:nvPr/>
            </p:nvSpPr>
            <p:spPr>
              <a:xfrm>
                <a:off x="6915307" y="5414725"/>
                <a:ext cx="206530" cy="196972"/>
              </a:xfrm>
              <a:custGeom>
                <a:avLst/>
                <a:gdLst/>
                <a:ahLst/>
                <a:cxnLst/>
                <a:rect l="l" t="t" r="r" b="b"/>
                <a:pathLst>
                  <a:path w="212272" h="202448">
                    <a:moveTo>
                      <a:pt x="106136" y="0"/>
                    </a:moveTo>
                    <a:cubicBezTo>
                      <a:pt x="108687" y="0"/>
                      <a:pt x="110771" y="1743"/>
                      <a:pt x="112387" y="5230"/>
                    </a:cubicBezTo>
                    <a:lnTo>
                      <a:pt x="141089" y="63273"/>
                    </a:lnTo>
                    <a:lnTo>
                      <a:pt x="205128" y="72585"/>
                    </a:lnTo>
                    <a:cubicBezTo>
                      <a:pt x="209890" y="73351"/>
                      <a:pt x="212272" y="75307"/>
                      <a:pt x="212272" y="78453"/>
                    </a:cubicBezTo>
                    <a:cubicBezTo>
                      <a:pt x="212272" y="80324"/>
                      <a:pt x="211166" y="82365"/>
                      <a:pt x="208955" y="84576"/>
                    </a:cubicBezTo>
                    <a:lnTo>
                      <a:pt x="162648" y="129735"/>
                    </a:lnTo>
                    <a:lnTo>
                      <a:pt x="173619" y="193519"/>
                    </a:lnTo>
                    <a:cubicBezTo>
                      <a:pt x="173704" y="194114"/>
                      <a:pt x="173746" y="194964"/>
                      <a:pt x="173746" y="196070"/>
                    </a:cubicBezTo>
                    <a:cubicBezTo>
                      <a:pt x="173746" y="197856"/>
                      <a:pt x="173300" y="199365"/>
                      <a:pt x="172407" y="200599"/>
                    </a:cubicBezTo>
                    <a:cubicBezTo>
                      <a:pt x="171514" y="201832"/>
                      <a:pt x="170217" y="202448"/>
                      <a:pt x="168516" y="202448"/>
                    </a:cubicBezTo>
                    <a:cubicBezTo>
                      <a:pt x="166900" y="202448"/>
                      <a:pt x="165199" y="201938"/>
                      <a:pt x="163413" y="200917"/>
                    </a:cubicBezTo>
                    <a:lnTo>
                      <a:pt x="106136" y="170812"/>
                    </a:lnTo>
                    <a:lnTo>
                      <a:pt x="48858" y="200917"/>
                    </a:lnTo>
                    <a:cubicBezTo>
                      <a:pt x="46987" y="201938"/>
                      <a:pt x="45286" y="202448"/>
                      <a:pt x="43756" y="202448"/>
                    </a:cubicBezTo>
                    <a:cubicBezTo>
                      <a:pt x="41970" y="202448"/>
                      <a:pt x="40630" y="201832"/>
                      <a:pt x="39737" y="200599"/>
                    </a:cubicBezTo>
                    <a:cubicBezTo>
                      <a:pt x="38844" y="199365"/>
                      <a:pt x="38398" y="197856"/>
                      <a:pt x="38398" y="196070"/>
                    </a:cubicBezTo>
                    <a:cubicBezTo>
                      <a:pt x="38398" y="195560"/>
                      <a:pt x="38483" y="194709"/>
                      <a:pt x="38653" y="193519"/>
                    </a:cubicBezTo>
                    <a:lnTo>
                      <a:pt x="49624" y="129735"/>
                    </a:lnTo>
                    <a:lnTo>
                      <a:pt x="3189" y="84576"/>
                    </a:lnTo>
                    <a:cubicBezTo>
                      <a:pt x="1063" y="82280"/>
                      <a:pt x="0" y="80239"/>
                      <a:pt x="0" y="78453"/>
                    </a:cubicBezTo>
                    <a:cubicBezTo>
                      <a:pt x="0" y="75307"/>
                      <a:pt x="2381" y="73351"/>
                      <a:pt x="7144" y="72585"/>
                    </a:cubicBezTo>
                    <a:lnTo>
                      <a:pt x="71182" y="63273"/>
                    </a:lnTo>
                    <a:lnTo>
                      <a:pt x="99885" y="5230"/>
                    </a:lnTo>
                    <a:cubicBezTo>
                      <a:pt x="101501" y="1743"/>
                      <a:pt x="103584" y="0"/>
                      <a:pt x="106136" y="0"/>
                    </a:cubicBezTo>
                    <a:close/>
                  </a:path>
                </a:pathLst>
              </a:custGeom>
              <a:solidFill>
                <a:schemeClr val="accent3">
                  <a:lumMod val="100000"/>
                </a:schemeClr>
              </a:solidFill>
              <a:ln>
                <a:noFill/>
              </a:ln>
              <a:effectLst/>
            </p:spPr>
            <p:txBody>
              <a:bodyPr anchor="ctr"/>
              <a:lstStyle/>
              <a:p>
                <a:pPr algn="ctr"/>
                <a:endParaRPr sz="2400">
                  <a:solidFill>
                    <a:srgbClr val="000000"/>
                  </a:solidFill>
                </a:endParaRPr>
              </a:p>
            </p:txBody>
          </p:sp>
          <p:sp>
            <p:nvSpPr>
              <p:cNvPr id="31" name="任意多边形: 形状 30"/>
              <p:cNvSpPr/>
              <p:nvPr/>
            </p:nvSpPr>
            <p:spPr>
              <a:xfrm>
                <a:off x="7152365" y="5414725"/>
                <a:ext cx="206530" cy="196972"/>
              </a:xfrm>
              <a:custGeom>
                <a:avLst/>
                <a:gdLst/>
                <a:ahLst/>
                <a:cxnLst/>
                <a:rect l="l" t="t" r="r" b="b"/>
                <a:pathLst>
                  <a:path w="212272" h="202448">
                    <a:moveTo>
                      <a:pt x="106136" y="0"/>
                    </a:moveTo>
                    <a:cubicBezTo>
                      <a:pt x="108687" y="0"/>
                      <a:pt x="110771" y="1743"/>
                      <a:pt x="112387" y="5230"/>
                    </a:cubicBezTo>
                    <a:lnTo>
                      <a:pt x="141089" y="63273"/>
                    </a:lnTo>
                    <a:lnTo>
                      <a:pt x="205128" y="72585"/>
                    </a:lnTo>
                    <a:cubicBezTo>
                      <a:pt x="209890" y="73351"/>
                      <a:pt x="212272" y="75307"/>
                      <a:pt x="212272" y="78453"/>
                    </a:cubicBezTo>
                    <a:cubicBezTo>
                      <a:pt x="212272" y="80324"/>
                      <a:pt x="211166" y="82365"/>
                      <a:pt x="208955" y="84576"/>
                    </a:cubicBezTo>
                    <a:lnTo>
                      <a:pt x="162648" y="129735"/>
                    </a:lnTo>
                    <a:lnTo>
                      <a:pt x="173619" y="193519"/>
                    </a:lnTo>
                    <a:cubicBezTo>
                      <a:pt x="173704" y="194114"/>
                      <a:pt x="173746" y="194964"/>
                      <a:pt x="173746" y="196070"/>
                    </a:cubicBezTo>
                    <a:cubicBezTo>
                      <a:pt x="173746" y="197856"/>
                      <a:pt x="173300" y="199365"/>
                      <a:pt x="172407" y="200599"/>
                    </a:cubicBezTo>
                    <a:cubicBezTo>
                      <a:pt x="171514" y="201832"/>
                      <a:pt x="170217" y="202448"/>
                      <a:pt x="168516" y="202448"/>
                    </a:cubicBezTo>
                    <a:cubicBezTo>
                      <a:pt x="166900" y="202448"/>
                      <a:pt x="165199" y="201938"/>
                      <a:pt x="163413" y="200917"/>
                    </a:cubicBezTo>
                    <a:lnTo>
                      <a:pt x="106136" y="170812"/>
                    </a:lnTo>
                    <a:lnTo>
                      <a:pt x="48858" y="200917"/>
                    </a:lnTo>
                    <a:cubicBezTo>
                      <a:pt x="46987" y="201938"/>
                      <a:pt x="45286" y="202448"/>
                      <a:pt x="43756" y="202448"/>
                    </a:cubicBezTo>
                    <a:cubicBezTo>
                      <a:pt x="41970" y="202448"/>
                      <a:pt x="40630" y="201832"/>
                      <a:pt x="39737" y="200599"/>
                    </a:cubicBezTo>
                    <a:cubicBezTo>
                      <a:pt x="38844" y="199365"/>
                      <a:pt x="38398" y="197856"/>
                      <a:pt x="38398" y="196070"/>
                    </a:cubicBezTo>
                    <a:cubicBezTo>
                      <a:pt x="38398" y="195560"/>
                      <a:pt x="38483" y="194709"/>
                      <a:pt x="38653" y="193519"/>
                    </a:cubicBezTo>
                    <a:lnTo>
                      <a:pt x="49624" y="129735"/>
                    </a:lnTo>
                    <a:lnTo>
                      <a:pt x="3189" y="84576"/>
                    </a:lnTo>
                    <a:cubicBezTo>
                      <a:pt x="1063" y="82280"/>
                      <a:pt x="0" y="80239"/>
                      <a:pt x="0" y="78453"/>
                    </a:cubicBezTo>
                    <a:cubicBezTo>
                      <a:pt x="0" y="75307"/>
                      <a:pt x="2381" y="73351"/>
                      <a:pt x="7144" y="72585"/>
                    </a:cubicBezTo>
                    <a:lnTo>
                      <a:pt x="71182" y="63273"/>
                    </a:lnTo>
                    <a:lnTo>
                      <a:pt x="99885" y="5230"/>
                    </a:lnTo>
                    <a:cubicBezTo>
                      <a:pt x="101501" y="1743"/>
                      <a:pt x="103584" y="0"/>
                      <a:pt x="106136" y="0"/>
                    </a:cubicBezTo>
                    <a:close/>
                  </a:path>
                </a:pathLst>
              </a:custGeom>
              <a:noFill/>
              <a:ln w="12700" cap="flat" cmpd="sng" algn="ctr">
                <a:solidFill>
                  <a:schemeClr val="accent3">
                    <a:lumMod val="100000"/>
                  </a:schemeClr>
                </a:solidFill>
                <a:prstDash val="solid"/>
                <a:round/>
                <a:headEnd type="none" w="med" len="med"/>
                <a:tailEnd type="none" w="med" len="med"/>
              </a:ln>
              <a:effectLst/>
            </p:spPr>
            <p:txBody>
              <a:bodyPr anchor="ctr"/>
              <a:lstStyle/>
              <a:p>
                <a:pPr algn="ctr"/>
                <a:endParaRPr sz="2400">
                  <a:solidFill>
                    <a:srgbClr val="000000"/>
                  </a:solidFill>
                </a:endParaRPr>
              </a:p>
            </p:txBody>
          </p:sp>
          <p:sp>
            <p:nvSpPr>
              <p:cNvPr id="32" name="任意多边形: 形状 31"/>
              <p:cNvSpPr/>
              <p:nvPr/>
            </p:nvSpPr>
            <p:spPr>
              <a:xfrm>
                <a:off x="7389423" y="5414725"/>
                <a:ext cx="206530" cy="196972"/>
              </a:xfrm>
              <a:custGeom>
                <a:avLst/>
                <a:gdLst/>
                <a:ahLst/>
                <a:cxnLst/>
                <a:rect l="l" t="t" r="r" b="b"/>
                <a:pathLst>
                  <a:path w="212272" h="202448">
                    <a:moveTo>
                      <a:pt x="106136" y="0"/>
                    </a:moveTo>
                    <a:cubicBezTo>
                      <a:pt x="108687" y="0"/>
                      <a:pt x="110771" y="1743"/>
                      <a:pt x="112387" y="5230"/>
                    </a:cubicBezTo>
                    <a:lnTo>
                      <a:pt x="141089" y="63273"/>
                    </a:lnTo>
                    <a:lnTo>
                      <a:pt x="205128" y="72585"/>
                    </a:lnTo>
                    <a:cubicBezTo>
                      <a:pt x="209890" y="73351"/>
                      <a:pt x="212272" y="75307"/>
                      <a:pt x="212272" y="78453"/>
                    </a:cubicBezTo>
                    <a:cubicBezTo>
                      <a:pt x="212272" y="80324"/>
                      <a:pt x="211166" y="82365"/>
                      <a:pt x="208955" y="84576"/>
                    </a:cubicBezTo>
                    <a:lnTo>
                      <a:pt x="162648" y="129735"/>
                    </a:lnTo>
                    <a:lnTo>
                      <a:pt x="173619" y="193519"/>
                    </a:lnTo>
                    <a:cubicBezTo>
                      <a:pt x="173704" y="194114"/>
                      <a:pt x="173746" y="194964"/>
                      <a:pt x="173746" y="196070"/>
                    </a:cubicBezTo>
                    <a:cubicBezTo>
                      <a:pt x="173746" y="197856"/>
                      <a:pt x="173300" y="199365"/>
                      <a:pt x="172407" y="200599"/>
                    </a:cubicBezTo>
                    <a:cubicBezTo>
                      <a:pt x="171514" y="201832"/>
                      <a:pt x="170217" y="202448"/>
                      <a:pt x="168516" y="202448"/>
                    </a:cubicBezTo>
                    <a:cubicBezTo>
                      <a:pt x="166900" y="202448"/>
                      <a:pt x="165199" y="201938"/>
                      <a:pt x="163413" y="200917"/>
                    </a:cubicBezTo>
                    <a:lnTo>
                      <a:pt x="106136" y="170812"/>
                    </a:lnTo>
                    <a:lnTo>
                      <a:pt x="48858" y="200917"/>
                    </a:lnTo>
                    <a:cubicBezTo>
                      <a:pt x="46987" y="201938"/>
                      <a:pt x="45286" y="202448"/>
                      <a:pt x="43756" y="202448"/>
                    </a:cubicBezTo>
                    <a:cubicBezTo>
                      <a:pt x="41970" y="202448"/>
                      <a:pt x="40630" y="201832"/>
                      <a:pt x="39737" y="200599"/>
                    </a:cubicBezTo>
                    <a:cubicBezTo>
                      <a:pt x="38844" y="199365"/>
                      <a:pt x="38398" y="197856"/>
                      <a:pt x="38398" y="196070"/>
                    </a:cubicBezTo>
                    <a:cubicBezTo>
                      <a:pt x="38398" y="195560"/>
                      <a:pt x="38483" y="194709"/>
                      <a:pt x="38653" y="193519"/>
                    </a:cubicBezTo>
                    <a:lnTo>
                      <a:pt x="49624" y="129735"/>
                    </a:lnTo>
                    <a:lnTo>
                      <a:pt x="3189" y="84576"/>
                    </a:lnTo>
                    <a:cubicBezTo>
                      <a:pt x="1063" y="82280"/>
                      <a:pt x="0" y="80239"/>
                      <a:pt x="0" y="78453"/>
                    </a:cubicBezTo>
                    <a:cubicBezTo>
                      <a:pt x="0" y="75307"/>
                      <a:pt x="2381" y="73351"/>
                      <a:pt x="7144" y="72585"/>
                    </a:cubicBezTo>
                    <a:lnTo>
                      <a:pt x="71182" y="63273"/>
                    </a:lnTo>
                    <a:lnTo>
                      <a:pt x="99885" y="5230"/>
                    </a:lnTo>
                    <a:cubicBezTo>
                      <a:pt x="101501" y="1743"/>
                      <a:pt x="103584" y="0"/>
                      <a:pt x="106136" y="0"/>
                    </a:cubicBezTo>
                    <a:close/>
                  </a:path>
                </a:pathLst>
              </a:custGeom>
              <a:noFill/>
              <a:ln w="12700" cap="flat" cmpd="sng" algn="ctr">
                <a:solidFill>
                  <a:schemeClr val="accent3">
                    <a:lumMod val="100000"/>
                  </a:schemeClr>
                </a:solidFill>
                <a:prstDash val="solid"/>
                <a:round/>
                <a:headEnd type="none" w="med" len="med"/>
                <a:tailEnd type="none" w="med" len="med"/>
              </a:ln>
              <a:effectLst/>
            </p:spPr>
            <p:txBody>
              <a:bodyPr anchor="ctr"/>
              <a:lstStyle/>
              <a:p>
                <a:pPr algn="ctr"/>
                <a:endParaRPr sz="2400">
                  <a:solidFill>
                    <a:srgbClr val="000000"/>
                  </a:solidFill>
                </a:endParaRPr>
              </a:p>
            </p:txBody>
          </p:sp>
          <p:sp>
            <p:nvSpPr>
              <p:cNvPr id="33" name="任意多边形: 形状 32"/>
              <p:cNvSpPr/>
              <p:nvPr/>
            </p:nvSpPr>
            <p:spPr>
              <a:xfrm>
                <a:off x="7626481" y="5414725"/>
                <a:ext cx="206530" cy="196972"/>
              </a:xfrm>
              <a:custGeom>
                <a:avLst/>
                <a:gdLst/>
                <a:ahLst/>
                <a:cxnLst/>
                <a:rect l="l" t="t" r="r" b="b"/>
                <a:pathLst>
                  <a:path w="212272" h="202448">
                    <a:moveTo>
                      <a:pt x="106136" y="0"/>
                    </a:moveTo>
                    <a:cubicBezTo>
                      <a:pt x="108687" y="0"/>
                      <a:pt x="110771" y="1743"/>
                      <a:pt x="112387" y="5230"/>
                    </a:cubicBezTo>
                    <a:lnTo>
                      <a:pt x="141089" y="63273"/>
                    </a:lnTo>
                    <a:lnTo>
                      <a:pt x="205128" y="72585"/>
                    </a:lnTo>
                    <a:cubicBezTo>
                      <a:pt x="209890" y="73351"/>
                      <a:pt x="212272" y="75307"/>
                      <a:pt x="212272" y="78453"/>
                    </a:cubicBezTo>
                    <a:cubicBezTo>
                      <a:pt x="212272" y="80324"/>
                      <a:pt x="211166" y="82365"/>
                      <a:pt x="208955" y="84576"/>
                    </a:cubicBezTo>
                    <a:lnTo>
                      <a:pt x="162648" y="129735"/>
                    </a:lnTo>
                    <a:lnTo>
                      <a:pt x="173619" y="193519"/>
                    </a:lnTo>
                    <a:cubicBezTo>
                      <a:pt x="173704" y="194114"/>
                      <a:pt x="173746" y="194964"/>
                      <a:pt x="173746" y="196070"/>
                    </a:cubicBezTo>
                    <a:cubicBezTo>
                      <a:pt x="173746" y="197856"/>
                      <a:pt x="173300" y="199365"/>
                      <a:pt x="172407" y="200599"/>
                    </a:cubicBezTo>
                    <a:cubicBezTo>
                      <a:pt x="171514" y="201832"/>
                      <a:pt x="170217" y="202448"/>
                      <a:pt x="168516" y="202448"/>
                    </a:cubicBezTo>
                    <a:cubicBezTo>
                      <a:pt x="166900" y="202448"/>
                      <a:pt x="165199" y="201938"/>
                      <a:pt x="163413" y="200917"/>
                    </a:cubicBezTo>
                    <a:lnTo>
                      <a:pt x="106136" y="170812"/>
                    </a:lnTo>
                    <a:lnTo>
                      <a:pt x="48858" y="200917"/>
                    </a:lnTo>
                    <a:cubicBezTo>
                      <a:pt x="46987" y="201938"/>
                      <a:pt x="45286" y="202448"/>
                      <a:pt x="43756" y="202448"/>
                    </a:cubicBezTo>
                    <a:cubicBezTo>
                      <a:pt x="41970" y="202448"/>
                      <a:pt x="40630" y="201832"/>
                      <a:pt x="39737" y="200599"/>
                    </a:cubicBezTo>
                    <a:cubicBezTo>
                      <a:pt x="38844" y="199365"/>
                      <a:pt x="38398" y="197856"/>
                      <a:pt x="38398" y="196070"/>
                    </a:cubicBezTo>
                    <a:cubicBezTo>
                      <a:pt x="38398" y="195560"/>
                      <a:pt x="38483" y="194709"/>
                      <a:pt x="38653" y="193519"/>
                    </a:cubicBezTo>
                    <a:lnTo>
                      <a:pt x="49624" y="129735"/>
                    </a:lnTo>
                    <a:lnTo>
                      <a:pt x="3189" y="84576"/>
                    </a:lnTo>
                    <a:cubicBezTo>
                      <a:pt x="1063" y="82280"/>
                      <a:pt x="0" y="80239"/>
                      <a:pt x="0" y="78453"/>
                    </a:cubicBezTo>
                    <a:cubicBezTo>
                      <a:pt x="0" y="75307"/>
                      <a:pt x="2381" y="73351"/>
                      <a:pt x="7144" y="72585"/>
                    </a:cubicBezTo>
                    <a:lnTo>
                      <a:pt x="71182" y="63273"/>
                    </a:lnTo>
                    <a:lnTo>
                      <a:pt x="99885" y="5230"/>
                    </a:lnTo>
                    <a:cubicBezTo>
                      <a:pt x="101501" y="1743"/>
                      <a:pt x="103584" y="0"/>
                      <a:pt x="106136" y="0"/>
                    </a:cubicBezTo>
                    <a:close/>
                  </a:path>
                </a:pathLst>
              </a:custGeom>
              <a:noFill/>
              <a:ln w="12700" cap="flat" cmpd="sng" algn="ctr">
                <a:solidFill>
                  <a:schemeClr val="accent3">
                    <a:lumMod val="100000"/>
                  </a:schemeClr>
                </a:solidFill>
                <a:prstDash val="solid"/>
                <a:round/>
                <a:headEnd type="none" w="med" len="med"/>
                <a:tailEnd type="none" w="med" len="med"/>
              </a:ln>
              <a:effectLst/>
            </p:spPr>
            <p:txBody>
              <a:bodyPr anchor="ctr"/>
              <a:lstStyle/>
              <a:p>
                <a:pPr algn="ctr"/>
                <a:endParaRPr sz="2400">
                  <a:solidFill>
                    <a:srgbClr val="000000"/>
                  </a:solidFill>
                </a:endParaRPr>
              </a:p>
            </p:txBody>
          </p:sp>
        </p:grpSp>
        <p:grpSp>
          <p:nvGrpSpPr>
            <p:cNvPr id="26" name="组合 25"/>
            <p:cNvGrpSpPr/>
            <p:nvPr/>
          </p:nvGrpSpPr>
          <p:grpSpPr>
            <a:xfrm>
              <a:off x="6104905" y="3850195"/>
              <a:ext cx="2389168" cy="921807"/>
              <a:chOff x="1277781" y="4035764"/>
              <a:chExt cx="2389168" cy="921807"/>
            </a:xfrm>
          </p:grpSpPr>
          <p:sp>
            <p:nvSpPr>
              <p:cNvPr id="27" name="矩形 26"/>
              <p:cNvSpPr/>
              <p:nvPr/>
            </p:nvSpPr>
            <p:spPr>
              <a:xfrm>
                <a:off x="1277782" y="4488522"/>
                <a:ext cx="2389166" cy="469049"/>
              </a:xfrm>
              <a:prstGeom prst="rect">
                <a:avLst/>
              </a:prstGeom>
              <a:noFill/>
            </p:spPr>
            <p:txBody>
              <a:bodyPr wrap="square" lIns="0" tIns="0" rIns="0" bIns="0" anchor="ctr" anchorCtr="0">
                <a:normAutofit fontScale="85000" lnSpcReduction="10000"/>
              </a:bodyPr>
              <a:lstStyle/>
              <a:p>
                <a:pPr algn="ctr">
                  <a:lnSpc>
                    <a:spcPct val="120000"/>
                  </a:lnSpc>
                </a:pPr>
                <a:r>
                  <a:rPr lang="zh-CN" altLang="en-US" sz="1467">
                    <a:solidFill>
                      <a:srgbClr val="000000">
                        <a:lumMod val="100000"/>
                      </a:srgbClr>
                    </a:solidFill>
                  </a:rPr>
                  <a:t>此部分内容作为文字排版占位显示</a:t>
                </a:r>
                <a:br>
                  <a:rPr lang="zh-CN" altLang="en-US" sz="1467">
                    <a:solidFill>
                      <a:srgbClr val="000000">
                        <a:lumMod val="100000"/>
                      </a:srgbClr>
                    </a:solidFill>
                  </a:rPr>
                </a:br>
                <a:r>
                  <a:rPr lang="zh-CN" altLang="en-US" sz="1467">
                    <a:solidFill>
                      <a:srgbClr val="000000">
                        <a:lumMod val="100000"/>
                      </a:srgbClr>
                    </a:solidFill>
                  </a:rPr>
                  <a:t>（建议使用主题字体）</a:t>
                </a:r>
              </a:p>
            </p:txBody>
          </p:sp>
          <p:sp>
            <p:nvSpPr>
              <p:cNvPr id="28" name="矩形 27"/>
              <p:cNvSpPr/>
              <p:nvPr/>
            </p:nvSpPr>
            <p:spPr>
              <a:xfrm>
                <a:off x="1277781" y="4035764"/>
                <a:ext cx="2389168" cy="452758"/>
              </a:xfrm>
              <a:prstGeom prst="rect">
                <a:avLst/>
              </a:prstGeom>
              <a:noFill/>
              <a:extLst>
                <a:ext uri="{909E8E84-426E-40DD-AFC4-6F175D3DCCD1}">
                  <a14:hiddenFill xmlns:a14="http://schemas.microsoft.com/office/drawing/2010/main">
                    <a:solidFill>
                      <a:schemeClr val="bg1">
                        <a:lumMod val="100000"/>
                      </a:schemeClr>
                    </a:solidFill>
                  </a14:hiddenFill>
                </a:ext>
              </a:extLst>
            </p:spPr>
            <p:txBody>
              <a:bodyPr wrap="none" lIns="0" tIns="0" rIns="0" bIns="0" anchor="ctr" anchorCtr="0">
                <a:normAutofit/>
              </a:bodyPr>
              <a:lstStyle/>
              <a:p>
                <a:pPr algn="ctr"/>
                <a:r>
                  <a:rPr lang="zh-CN" altLang="en-US" sz="1867" b="1">
                    <a:solidFill>
                      <a:srgbClr val="000000">
                        <a:lumMod val="100000"/>
                      </a:srgbClr>
                    </a:solidFill>
                  </a:rPr>
                  <a:t>标题文本预设</a:t>
                </a:r>
              </a:p>
            </p:txBody>
          </p:sp>
        </p:grpSp>
      </p:grpSp>
      <p:grpSp>
        <p:nvGrpSpPr>
          <p:cNvPr id="7" name="组合 6"/>
          <p:cNvGrpSpPr/>
          <p:nvPr/>
        </p:nvGrpSpPr>
        <p:grpSpPr>
          <a:xfrm>
            <a:off x="8511881" y="1763079"/>
            <a:ext cx="2389168" cy="3333080"/>
            <a:chOff x="8511882" y="1763078"/>
            <a:chExt cx="2389168" cy="3333080"/>
          </a:xfrm>
        </p:grpSpPr>
        <p:cxnSp>
          <p:nvCxnSpPr>
            <p:cNvPr id="8" name="直接连接符 7"/>
            <p:cNvCxnSpPr/>
            <p:nvPr/>
          </p:nvCxnSpPr>
          <p:spPr>
            <a:xfrm>
              <a:off x="10068763" y="2262623"/>
              <a:ext cx="701749" cy="0"/>
            </a:xfrm>
            <a:prstGeom prst="line">
              <a:avLst/>
            </a:prstGeom>
            <a:ln w="3175">
              <a:solidFill>
                <a:schemeClr val="tx1">
                  <a:lumMod val="50000"/>
                  <a:lumOff val="50000"/>
                </a:schemeClr>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9" name="文本框 42"/>
            <p:cNvSpPr txBox="1"/>
            <p:nvPr/>
          </p:nvSpPr>
          <p:spPr>
            <a:xfrm>
              <a:off x="10047497" y="2387890"/>
              <a:ext cx="760144" cy="369332"/>
            </a:xfrm>
            <a:prstGeom prst="rect">
              <a:avLst/>
            </a:prstGeom>
            <a:noFill/>
          </p:spPr>
          <p:txBody>
            <a:bodyPr wrap="none">
              <a:normAutofit fontScale="92500" lnSpcReduction="20000"/>
            </a:bodyPr>
            <a:lstStyle/>
            <a:p>
              <a:r>
                <a:rPr lang="en-US" sz="2400">
                  <a:solidFill>
                    <a:srgbClr val="000000">
                      <a:lumMod val="100000"/>
                    </a:srgbClr>
                  </a:solidFill>
                  <a:latin typeface="Impact" panose="020B0806030902050204" pitchFamily="34" charset="0"/>
                </a:rPr>
                <a:t>0.90%</a:t>
              </a:r>
            </a:p>
          </p:txBody>
        </p:sp>
        <p:grpSp>
          <p:nvGrpSpPr>
            <p:cNvPr id="10" name="组合 9"/>
            <p:cNvGrpSpPr/>
            <p:nvPr/>
          </p:nvGrpSpPr>
          <p:grpSpPr>
            <a:xfrm>
              <a:off x="9326795" y="1763078"/>
              <a:ext cx="759342" cy="1802032"/>
              <a:chOff x="9270056" y="1763078"/>
              <a:chExt cx="759342" cy="1802032"/>
            </a:xfrm>
          </p:grpSpPr>
          <p:sp>
            <p:nvSpPr>
              <p:cNvPr id="20" name="任意多边形: 形状 19"/>
              <p:cNvSpPr/>
              <p:nvPr/>
            </p:nvSpPr>
            <p:spPr bwMode="auto">
              <a:xfrm>
                <a:off x="9270056" y="2262623"/>
                <a:ext cx="759342" cy="1302487"/>
              </a:xfrm>
              <a:custGeom>
                <a:avLst/>
                <a:gdLst>
                  <a:gd name="connsiteX0" fmla="*/ 15920 w 759342"/>
                  <a:gd name="connsiteY0" fmla="*/ 0 h 1302487"/>
                  <a:gd name="connsiteX1" fmla="*/ 739934 w 759342"/>
                  <a:gd name="connsiteY1" fmla="*/ 0 h 1302487"/>
                  <a:gd name="connsiteX2" fmla="*/ 752114 w 759342"/>
                  <a:gd name="connsiteY2" fmla="*/ 33744 h 1302487"/>
                  <a:gd name="connsiteX3" fmla="*/ 759342 w 759342"/>
                  <a:gd name="connsiteY3" fmla="*/ 77383 h 1302487"/>
                  <a:gd name="connsiteX4" fmla="*/ 759342 w 759342"/>
                  <a:gd name="connsiteY4" fmla="*/ 488606 h 1302487"/>
                  <a:gd name="connsiteX5" fmla="*/ 689518 w 759342"/>
                  <a:gd name="connsiteY5" fmla="*/ 557144 h 1302487"/>
                  <a:gd name="connsiteX6" fmla="*/ 619693 w 759342"/>
                  <a:gd name="connsiteY6" fmla="*/ 488606 h 1302487"/>
                  <a:gd name="connsiteX7" fmla="*/ 619693 w 759342"/>
                  <a:gd name="connsiteY7" fmla="*/ 248726 h 1302487"/>
                  <a:gd name="connsiteX8" fmla="*/ 619693 w 759342"/>
                  <a:gd name="connsiteY8" fmla="*/ 103084 h 1302487"/>
                  <a:gd name="connsiteX9" fmla="*/ 584781 w 759342"/>
                  <a:gd name="connsiteY9" fmla="*/ 103084 h 1302487"/>
                  <a:gd name="connsiteX10" fmla="*/ 584781 w 759342"/>
                  <a:gd name="connsiteY10" fmla="*/ 257293 h 1302487"/>
                  <a:gd name="connsiteX11" fmla="*/ 584781 w 759342"/>
                  <a:gd name="connsiteY11" fmla="*/ 522875 h 1302487"/>
                  <a:gd name="connsiteX12" fmla="*/ 584781 w 759342"/>
                  <a:gd name="connsiteY12" fmla="*/ 557144 h 1302487"/>
                  <a:gd name="connsiteX13" fmla="*/ 584781 w 759342"/>
                  <a:gd name="connsiteY13" fmla="*/ 1208248 h 1302487"/>
                  <a:gd name="connsiteX14" fmla="*/ 488772 w 759342"/>
                  <a:gd name="connsiteY14" fmla="*/ 1302487 h 1302487"/>
                  <a:gd name="connsiteX15" fmla="*/ 392763 w 759342"/>
                  <a:gd name="connsiteY15" fmla="*/ 1208248 h 1302487"/>
                  <a:gd name="connsiteX16" fmla="*/ 392763 w 759342"/>
                  <a:gd name="connsiteY16" fmla="*/ 557144 h 1302487"/>
                  <a:gd name="connsiteX17" fmla="*/ 357851 w 759342"/>
                  <a:gd name="connsiteY17" fmla="*/ 557144 h 1302487"/>
                  <a:gd name="connsiteX18" fmla="*/ 357851 w 759342"/>
                  <a:gd name="connsiteY18" fmla="*/ 1208248 h 1302487"/>
                  <a:gd name="connsiteX19" fmla="*/ 270570 w 759342"/>
                  <a:gd name="connsiteY19" fmla="*/ 1302487 h 1302487"/>
                  <a:gd name="connsiteX20" fmla="*/ 174561 w 759342"/>
                  <a:gd name="connsiteY20" fmla="*/ 1208248 h 1302487"/>
                  <a:gd name="connsiteX21" fmla="*/ 174561 w 759342"/>
                  <a:gd name="connsiteY21" fmla="*/ 557144 h 1302487"/>
                  <a:gd name="connsiteX22" fmla="*/ 174561 w 759342"/>
                  <a:gd name="connsiteY22" fmla="*/ 522875 h 1302487"/>
                  <a:gd name="connsiteX23" fmla="*/ 174561 w 759342"/>
                  <a:gd name="connsiteY23" fmla="*/ 257293 h 1302487"/>
                  <a:gd name="connsiteX24" fmla="*/ 174561 w 759342"/>
                  <a:gd name="connsiteY24" fmla="*/ 103084 h 1302487"/>
                  <a:gd name="connsiteX25" fmla="*/ 139649 w 759342"/>
                  <a:gd name="connsiteY25" fmla="*/ 103084 h 1302487"/>
                  <a:gd name="connsiteX26" fmla="*/ 139649 w 759342"/>
                  <a:gd name="connsiteY26" fmla="*/ 248726 h 1302487"/>
                  <a:gd name="connsiteX27" fmla="*/ 139649 w 759342"/>
                  <a:gd name="connsiteY27" fmla="*/ 488606 h 1302487"/>
                  <a:gd name="connsiteX28" fmla="*/ 69824 w 759342"/>
                  <a:gd name="connsiteY28" fmla="*/ 557144 h 1302487"/>
                  <a:gd name="connsiteX29" fmla="*/ 0 w 759342"/>
                  <a:gd name="connsiteY29" fmla="*/ 488606 h 1302487"/>
                  <a:gd name="connsiteX30" fmla="*/ 0 w 759342"/>
                  <a:gd name="connsiteY30" fmla="*/ 77383 h 1302487"/>
                  <a:gd name="connsiteX31" fmla="*/ 4722 w 759342"/>
                  <a:gd name="connsiteY31" fmla="*/ 33744 h 1302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59342" h="1302487">
                    <a:moveTo>
                      <a:pt x="15920" y="0"/>
                    </a:moveTo>
                    <a:lnTo>
                      <a:pt x="739934" y="0"/>
                    </a:lnTo>
                    <a:lnTo>
                      <a:pt x="752114" y="33744"/>
                    </a:lnTo>
                    <a:cubicBezTo>
                      <a:pt x="755796" y="47799"/>
                      <a:pt x="758251" y="62390"/>
                      <a:pt x="759342" y="77383"/>
                    </a:cubicBezTo>
                    <a:cubicBezTo>
                      <a:pt x="759342" y="77383"/>
                      <a:pt x="759342" y="77383"/>
                      <a:pt x="759342" y="488606"/>
                    </a:cubicBezTo>
                    <a:cubicBezTo>
                      <a:pt x="759342" y="531442"/>
                      <a:pt x="724430" y="557144"/>
                      <a:pt x="689518" y="557144"/>
                    </a:cubicBezTo>
                    <a:cubicBezTo>
                      <a:pt x="645877" y="557144"/>
                      <a:pt x="619693" y="531442"/>
                      <a:pt x="619693" y="488606"/>
                    </a:cubicBezTo>
                    <a:cubicBezTo>
                      <a:pt x="619693" y="488606"/>
                      <a:pt x="619693" y="488606"/>
                      <a:pt x="619693" y="248726"/>
                    </a:cubicBezTo>
                    <a:cubicBezTo>
                      <a:pt x="619693" y="248726"/>
                      <a:pt x="619693" y="248726"/>
                      <a:pt x="619693" y="103084"/>
                    </a:cubicBezTo>
                    <a:cubicBezTo>
                      <a:pt x="619693" y="103084"/>
                      <a:pt x="619693" y="103084"/>
                      <a:pt x="584781" y="103084"/>
                    </a:cubicBezTo>
                    <a:cubicBezTo>
                      <a:pt x="584781" y="103084"/>
                      <a:pt x="584781" y="103084"/>
                      <a:pt x="584781" y="257293"/>
                    </a:cubicBezTo>
                    <a:cubicBezTo>
                      <a:pt x="584781" y="257293"/>
                      <a:pt x="584781" y="257293"/>
                      <a:pt x="584781" y="522875"/>
                    </a:cubicBezTo>
                    <a:cubicBezTo>
                      <a:pt x="584781" y="522875"/>
                      <a:pt x="584781" y="522875"/>
                      <a:pt x="584781" y="557144"/>
                    </a:cubicBezTo>
                    <a:cubicBezTo>
                      <a:pt x="584781" y="557144"/>
                      <a:pt x="584781" y="557144"/>
                      <a:pt x="584781" y="1208248"/>
                    </a:cubicBezTo>
                    <a:cubicBezTo>
                      <a:pt x="584781" y="1259651"/>
                      <a:pt x="541140" y="1302487"/>
                      <a:pt x="488772" y="1302487"/>
                    </a:cubicBezTo>
                    <a:cubicBezTo>
                      <a:pt x="436403" y="1302487"/>
                      <a:pt x="392763" y="1259651"/>
                      <a:pt x="392763" y="1208248"/>
                    </a:cubicBezTo>
                    <a:cubicBezTo>
                      <a:pt x="392763" y="1208248"/>
                      <a:pt x="392763" y="1208248"/>
                      <a:pt x="392763" y="557144"/>
                    </a:cubicBezTo>
                    <a:cubicBezTo>
                      <a:pt x="392763" y="557144"/>
                      <a:pt x="392763" y="557144"/>
                      <a:pt x="357851" y="557144"/>
                    </a:cubicBezTo>
                    <a:cubicBezTo>
                      <a:pt x="357851" y="557144"/>
                      <a:pt x="357851" y="557144"/>
                      <a:pt x="357851" y="1208248"/>
                    </a:cubicBezTo>
                    <a:cubicBezTo>
                      <a:pt x="357851" y="1259651"/>
                      <a:pt x="322939" y="1302487"/>
                      <a:pt x="270570" y="1302487"/>
                    </a:cubicBezTo>
                    <a:cubicBezTo>
                      <a:pt x="218202" y="1302487"/>
                      <a:pt x="174561" y="1259651"/>
                      <a:pt x="174561" y="1208248"/>
                    </a:cubicBezTo>
                    <a:cubicBezTo>
                      <a:pt x="174561" y="1208248"/>
                      <a:pt x="174561" y="1208248"/>
                      <a:pt x="174561" y="557144"/>
                    </a:cubicBezTo>
                    <a:cubicBezTo>
                      <a:pt x="174561" y="557144"/>
                      <a:pt x="174561" y="557144"/>
                      <a:pt x="174561" y="522875"/>
                    </a:cubicBezTo>
                    <a:cubicBezTo>
                      <a:pt x="174561" y="522875"/>
                      <a:pt x="174561" y="522875"/>
                      <a:pt x="174561" y="257293"/>
                    </a:cubicBezTo>
                    <a:cubicBezTo>
                      <a:pt x="174561" y="257293"/>
                      <a:pt x="174561" y="257293"/>
                      <a:pt x="174561" y="103084"/>
                    </a:cubicBezTo>
                    <a:cubicBezTo>
                      <a:pt x="174561" y="103084"/>
                      <a:pt x="174561" y="103084"/>
                      <a:pt x="139649" y="103084"/>
                    </a:cubicBezTo>
                    <a:cubicBezTo>
                      <a:pt x="139649" y="103084"/>
                      <a:pt x="139649" y="103084"/>
                      <a:pt x="139649" y="248726"/>
                    </a:cubicBezTo>
                    <a:cubicBezTo>
                      <a:pt x="139649" y="248726"/>
                      <a:pt x="139649" y="248726"/>
                      <a:pt x="139649" y="488606"/>
                    </a:cubicBezTo>
                    <a:cubicBezTo>
                      <a:pt x="139649" y="531442"/>
                      <a:pt x="113465" y="557144"/>
                      <a:pt x="69824" y="557144"/>
                    </a:cubicBezTo>
                    <a:cubicBezTo>
                      <a:pt x="34912" y="557144"/>
                      <a:pt x="0" y="531442"/>
                      <a:pt x="0" y="488606"/>
                    </a:cubicBezTo>
                    <a:cubicBezTo>
                      <a:pt x="0" y="488606"/>
                      <a:pt x="0" y="488606"/>
                      <a:pt x="0" y="77383"/>
                    </a:cubicBezTo>
                    <a:cubicBezTo>
                      <a:pt x="0" y="62390"/>
                      <a:pt x="1637" y="47799"/>
                      <a:pt x="4722" y="33744"/>
                    </a:cubicBezTo>
                    <a:close/>
                  </a:path>
                </a:pathLst>
              </a:custGeom>
              <a:solidFill>
                <a:schemeClr val="accent4">
                  <a:lumMod val="100000"/>
                </a:schemeClr>
              </a:solidFill>
              <a:ln>
                <a:noFill/>
              </a:ln>
            </p:spPr>
            <p:txBody>
              <a:bodyPr anchor="ctr"/>
              <a:lstStyle/>
              <a:p>
                <a:pPr algn="ctr"/>
                <a:endParaRPr sz="2400">
                  <a:solidFill>
                    <a:srgbClr val="000000"/>
                  </a:solidFill>
                </a:endParaRPr>
              </a:p>
            </p:txBody>
          </p:sp>
          <p:sp>
            <p:nvSpPr>
              <p:cNvPr id="21" name="任意多边形: 形状 20"/>
              <p:cNvSpPr/>
              <p:nvPr/>
            </p:nvSpPr>
            <p:spPr bwMode="auto">
              <a:xfrm>
                <a:off x="9270056" y="1763078"/>
                <a:ext cx="759342" cy="1791399"/>
              </a:xfrm>
              <a:custGeom>
                <a:avLst/>
                <a:gdLst>
                  <a:gd name="connsiteX0" fmla="*/ 370873 w 1290638"/>
                  <a:gd name="connsiteY0" fmla="*/ 598487 h 3044825"/>
                  <a:gd name="connsiteX1" fmla="*/ 519222 w 1290638"/>
                  <a:gd name="connsiteY1" fmla="*/ 598487 h 3044825"/>
                  <a:gd name="connsiteX2" fmla="*/ 548892 w 1290638"/>
                  <a:gd name="connsiteY2" fmla="*/ 598487 h 3044825"/>
                  <a:gd name="connsiteX3" fmla="*/ 919765 w 1290638"/>
                  <a:gd name="connsiteY3" fmla="*/ 598487 h 3044825"/>
                  <a:gd name="connsiteX4" fmla="*/ 1290638 w 1290638"/>
                  <a:gd name="connsiteY4" fmla="*/ 962526 h 3044825"/>
                  <a:gd name="connsiteX5" fmla="*/ 1290638 w 1290638"/>
                  <a:gd name="connsiteY5" fmla="*/ 1661479 h 3044825"/>
                  <a:gd name="connsiteX6" fmla="*/ 1171959 w 1290638"/>
                  <a:gd name="connsiteY6" fmla="*/ 1777972 h 3044825"/>
                  <a:gd name="connsiteX7" fmla="*/ 1053279 w 1290638"/>
                  <a:gd name="connsiteY7" fmla="*/ 1661479 h 3044825"/>
                  <a:gd name="connsiteX8" fmla="*/ 1053279 w 1290638"/>
                  <a:gd name="connsiteY8" fmla="*/ 1253756 h 3044825"/>
                  <a:gd name="connsiteX9" fmla="*/ 1053279 w 1290638"/>
                  <a:gd name="connsiteY9" fmla="*/ 1006210 h 3044825"/>
                  <a:gd name="connsiteX10" fmla="*/ 993940 w 1290638"/>
                  <a:gd name="connsiteY10" fmla="*/ 1006210 h 3044825"/>
                  <a:gd name="connsiteX11" fmla="*/ 993940 w 1290638"/>
                  <a:gd name="connsiteY11" fmla="*/ 1268318 h 3044825"/>
                  <a:gd name="connsiteX12" fmla="*/ 993940 w 1290638"/>
                  <a:gd name="connsiteY12" fmla="*/ 1719725 h 3044825"/>
                  <a:gd name="connsiteX13" fmla="*/ 993940 w 1290638"/>
                  <a:gd name="connsiteY13" fmla="*/ 1777972 h 3044825"/>
                  <a:gd name="connsiteX14" fmla="*/ 993940 w 1290638"/>
                  <a:gd name="connsiteY14" fmla="*/ 2884648 h 3044825"/>
                  <a:gd name="connsiteX15" fmla="*/ 830756 w 1290638"/>
                  <a:gd name="connsiteY15" fmla="*/ 3044825 h 3044825"/>
                  <a:gd name="connsiteX16" fmla="*/ 667572 w 1290638"/>
                  <a:gd name="connsiteY16" fmla="*/ 2884648 h 3044825"/>
                  <a:gd name="connsiteX17" fmla="*/ 667572 w 1290638"/>
                  <a:gd name="connsiteY17" fmla="*/ 1777972 h 3044825"/>
                  <a:gd name="connsiteX18" fmla="*/ 608232 w 1290638"/>
                  <a:gd name="connsiteY18" fmla="*/ 1777972 h 3044825"/>
                  <a:gd name="connsiteX19" fmla="*/ 608232 w 1290638"/>
                  <a:gd name="connsiteY19" fmla="*/ 2884648 h 3044825"/>
                  <a:gd name="connsiteX20" fmla="*/ 459883 w 1290638"/>
                  <a:gd name="connsiteY20" fmla="*/ 3044825 h 3044825"/>
                  <a:gd name="connsiteX21" fmla="*/ 296698 w 1290638"/>
                  <a:gd name="connsiteY21" fmla="*/ 2884648 h 3044825"/>
                  <a:gd name="connsiteX22" fmla="*/ 296698 w 1290638"/>
                  <a:gd name="connsiteY22" fmla="*/ 1777972 h 3044825"/>
                  <a:gd name="connsiteX23" fmla="*/ 296698 w 1290638"/>
                  <a:gd name="connsiteY23" fmla="*/ 1719725 h 3044825"/>
                  <a:gd name="connsiteX24" fmla="*/ 296698 w 1290638"/>
                  <a:gd name="connsiteY24" fmla="*/ 1268318 h 3044825"/>
                  <a:gd name="connsiteX25" fmla="*/ 296698 w 1290638"/>
                  <a:gd name="connsiteY25" fmla="*/ 1006210 h 3044825"/>
                  <a:gd name="connsiteX26" fmla="*/ 237358 w 1290638"/>
                  <a:gd name="connsiteY26" fmla="*/ 1006210 h 3044825"/>
                  <a:gd name="connsiteX27" fmla="*/ 237358 w 1290638"/>
                  <a:gd name="connsiteY27" fmla="*/ 1253756 h 3044825"/>
                  <a:gd name="connsiteX28" fmla="*/ 237358 w 1290638"/>
                  <a:gd name="connsiteY28" fmla="*/ 1661479 h 3044825"/>
                  <a:gd name="connsiteX29" fmla="*/ 118679 w 1290638"/>
                  <a:gd name="connsiteY29" fmla="*/ 1777972 h 3044825"/>
                  <a:gd name="connsiteX30" fmla="*/ 0 w 1290638"/>
                  <a:gd name="connsiteY30" fmla="*/ 1661479 h 3044825"/>
                  <a:gd name="connsiteX31" fmla="*/ 0 w 1290638"/>
                  <a:gd name="connsiteY31" fmla="*/ 962526 h 3044825"/>
                  <a:gd name="connsiteX32" fmla="*/ 370873 w 1290638"/>
                  <a:gd name="connsiteY32" fmla="*/ 598487 h 3044825"/>
                  <a:gd name="connsiteX33" fmla="*/ 646113 w 1290638"/>
                  <a:gd name="connsiteY33" fmla="*/ 0 h 3044825"/>
                  <a:gd name="connsiteX34" fmla="*/ 920751 w 1290638"/>
                  <a:gd name="connsiteY34" fmla="*/ 269875 h 3044825"/>
                  <a:gd name="connsiteX35" fmla="*/ 646113 w 1290638"/>
                  <a:gd name="connsiteY35" fmla="*/ 539750 h 3044825"/>
                  <a:gd name="connsiteX36" fmla="*/ 371475 w 1290638"/>
                  <a:gd name="connsiteY36" fmla="*/ 269875 h 3044825"/>
                  <a:gd name="connsiteX37" fmla="*/ 646113 w 1290638"/>
                  <a:gd name="connsiteY37" fmla="*/ 0 h 304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0638" h="3044825">
                    <a:moveTo>
                      <a:pt x="370873" y="598487"/>
                    </a:moveTo>
                    <a:cubicBezTo>
                      <a:pt x="370873" y="598487"/>
                      <a:pt x="370873" y="598487"/>
                      <a:pt x="519222" y="598487"/>
                    </a:cubicBezTo>
                    <a:cubicBezTo>
                      <a:pt x="519222" y="598487"/>
                      <a:pt x="519222" y="598487"/>
                      <a:pt x="548892" y="598487"/>
                    </a:cubicBezTo>
                    <a:cubicBezTo>
                      <a:pt x="548892" y="598487"/>
                      <a:pt x="548892" y="598487"/>
                      <a:pt x="919765" y="598487"/>
                    </a:cubicBezTo>
                    <a:cubicBezTo>
                      <a:pt x="1112619" y="598487"/>
                      <a:pt x="1275803" y="758664"/>
                      <a:pt x="1290638" y="962526"/>
                    </a:cubicBezTo>
                    <a:cubicBezTo>
                      <a:pt x="1290638" y="962526"/>
                      <a:pt x="1290638" y="962526"/>
                      <a:pt x="1290638" y="1661479"/>
                    </a:cubicBezTo>
                    <a:cubicBezTo>
                      <a:pt x="1290638" y="1734287"/>
                      <a:pt x="1231299" y="1777972"/>
                      <a:pt x="1171959" y="1777972"/>
                    </a:cubicBezTo>
                    <a:cubicBezTo>
                      <a:pt x="1097784" y="1777972"/>
                      <a:pt x="1053279" y="1734287"/>
                      <a:pt x="1053279" y="1661479"/>
                    </a:cubicBezTo>
                    <a:cubicBezTo>
                      <a:pt x="1053279" y="1661479"/>
                      <a:pt x="1053279" y="1661479"/>
                      <a:pt x="1053279" y="1253756"/>
                    </a:cubicBezTo>
                    <a:cubicBezTo>
                      <a:pt x="1053279" y="1253756"/>
                      <a:pt x="1053279" y="1253756"/>
                      <a:pt x="1053279" y="1006210"/>
                    </a:cubicBezTo>
                    <a:cubicBezTo>
                      <a:pt x="1053279" y="1006210"/>
                      <a:pt x="1053279" y="1006210"/>
                      <a:pt x="993940" y="1006210"/>
                    </a:cubicBezTo>
                    <a:cubicBezTo>
                      <a:pt x="993940" y="1006210"/>
                      <a:pt x="993940" y="1006210"/>
                      <a:pt x="993940" y="1268318"/>
                    </a:cubicBezTo>
                    <a:cubicBezTo>
                      <a:pt x="993940" y="1268318"/>
                      <a:pt x="993940" y="1268318"/>
                      <a:pt x="993940" y="1719725"/>
                    </a:cubicBezTo>
                    <a:cubicBezTo>
                      <a:pt x="993940" y="1719725"/>
                      <a:pt x="993940" y="1719725"/>
                      <a:pt x="993940" y="1777972"/>
                    </a:cubicBezTo>
                    <a:cubicBezTo>
                      <a:pt x="993940" y="1777972"/>
                      <a:pt x="993940" y="1777972"/>
                      <a:pt x="993940" y="2884648"/>
                    </a:cubicBezTo>
                    <a:cubicBezTo>
                      <a:pt x="993940" y="2972017"/>
                      <a:pt x="919765" y="3044825"/>
                      <a:pt x="830756" y="3044825"/>
                    </a:cubicBezTo>
                    <a:cubicBezTo>
                      <a:pt x="741746" y="3044825"/>
                      <a:pt x="667572" y="2972017"/>
                      <a:pt x="667572" y="2884648"/>
                    </a:cubicBezTo>
                    <a:cubicBezTo>
                      <a:pt x="667572" y="2884648"/>
                      <a:pt x="667572" y="2884648"/>
                      <a:pt x="667572" y="1777972"/>
                    </a:cubicBezTo>
                    <a:cubicBezTo>
                      <a:pt x="667572" y="1777972"/>
                      <a:pt x="667572" y="1777972"/>
                      <a:pt x="608232" y="1777972"/>
                    </a:cubicBezTo>
                    <a:cubicBezTo>
                      <a:pt x="608232" y="1777972"/>
                      <a:pt x="608232" y="1777972"/>
                      <a:pt x="608232" y="2884648"/>
                    </a:cubicBezTo>
                    <a:cubicBezTo>
                      <a:pt x="608232" y="2972017"/>
                      <a:pt x="548892" y="3044825"/>
                      <a:pt x="459883" y="3044825"/>
                    </a:cubicBezTo>
                    <a:cubicBezTo>
                      <a:pt x="370873" y="3044825"/>
                      <a:pt x="296698" y="2972017"/>
                      <a:pt x="296698" y="2884648"/>
                    </a:cubicBezTo>
                    <a:cubicBezTo>
                      <a:pt x="296698" y="2884648"/>
                      <a:pt x="296698" y="2884648"/>
                      <a:pt x="296698" y="1777972"/>
                    </a:cubicBezTo>
                    <a:cubicBezTo>
                      <a:pt x="296698" y="1777972"/>
                      <a:pt x="296698" y="1777972"/>
                      <a:pt x="296698" y="1719725"/>
                    </a:cubicBezTo>
                    <a:cubicBezTo>
                      <a:pt x="296698" y="1719725"/>
                      <a:pt x="296698" y="1719725"/>
                      <a:pt x="296698" y="1268318"/>
                    </a:cubicBezTo>
                    <a:cubicBezTo>
                      <a:pt x="296698" y="1268318"/>
                      <a:pt x="296698" y="1268318"/>
                      <a:pt x="296698" y="1006210"/>
                    </a:cubicBezTo>
                    <a:cubicBezTo>
                      <a:pt x="296698" y="1006210"/>
                      <a:pt x="296698" y="1006210"/>
                      <a:pt x="237358" y="1006210"/>
                    </a:cubicBezTo>
                    <a:cubicBezTo>
                      <a:pt x="237358" y="1006210"/>
                      <a:pt x="237358" y="1006210"/>
                      <a:pt x="237358" y="1253756"/>
                    </a:cubicBezTo>
                    <a:cubicBezTo>
                      <a:pt x="237358" y="1253756"/>
                      <a:pt x="237358" y="1253756"/>
                      <a:pt x="237358" y="1661479"/>
                    </a:cubicBezTo>
                    <a:cubicBezTo>
                      <a:pt x="237358" y="1734287"/>
                      <a:pt x="192854" y="1777972"/>
                      <a:pt x="118679" y="1777972"/>
                    </a:cubicBezTo>
                    <a:cubicBezTo>
                      <a:pt x="59340" y="1777972"/>
                      <a:pt x="0" y="1734287"/>
                      <a:pt x="0" y="1661479"/>
                    </a:cubicBezTo>
                    <a:cubicBezTo>
                      <a:pt x="0" y="1661479"/>
                      <a:pt x="0" y="1661479"/>
                      <a:pt x="0" y="962526"/>
                    </a:cubicBezTo>
                    <a:cubicBezTo>
                      <a:pt x="0" y="758664"/>
                      <a:pt x="178019" y="598487"/>
                      <a:pt x="370873" y="598487"/>
                    </a:cubicBezTo>
                    <a:close/>
                    <a:moveTo>
                      <a:pt x="646113" y="0"/>
                    </a:moveTo>
                    <a:cubicBezTo>
                      <a:pt x="797791" y="0"/>
                      <a:pt x="920751" y="120827"/>
                      <a:pt x="920751" y="269875"/>
                    </a:cubicBezTo>
                    <a:cubicBezTo>
                      <a:pt x="920751" y="418923"/>
                      <a:pt x="797791" y="539750"/>
                      <a:pt x="646113" y="539750"/>
                    </a:cubicBezTo>
                    <a:cubicBezTo>
                      <a:pt x="494435" y="539750"/>
                      <a:pt x="371475" y="418923"/>
                      <a:pt x="371475" y="269875"/>
                    </a:cubicBezTo>
                    <a:cubicBezTo>
                      <a:pt x="371475" y="120827"/>
                      <a:pt x="494435" y="0"/>
                      <a:pt x="646113" y="0"/>
                    </a:cubicBezTo>
                    <a:close/>
                  </a:path>
                </a:pathLst>
              </a:custGeom>
              <a:noFill/>
              <a:ln w="3175">
                <a:solidFill>
                  <a:schemeClr val="accent4"/>
                </a:solidFill>
              </a:ln>
            </p:spPr>
            <p:txBody>
              <a:bodyPr anchor="ctr"/>
              <a:lstStyle/>
              <a:p>
                <a:pPr algn="ctr"/>
                <a:endParaRPr sz="2400">
                  <a:solidFill>
                    <a:srgbClr val="000000"/>
                  </a:solidFill>
                </a:endParaRPr>
              </a:p>
            </p:txBody>
          </p:sp>
        </p:grpSp>
        <p:grpSp>
          <p:nvGrpSpPr>
            <p:cNvPr id="11" name="组合 10"/>
            <p:cNvGrpSpPr/>
            <p:nvPr/>
          </p:nvGrpSpPr>
          <p:grpSpPr>
            <a:xfrm>
              <a:off x="9129085" y="4899186"/>
              <a:ext cx="1154762" cy="196972"/>
              <a:chOff x="9072346" y="5414725"/>
              <a:chExt cx="1154762" cy="196972"/>
            </a:xfrm>
          </p:grpSpPr>
          <p:sp>
            <p:nvSpPr>
              <p:cNvPr id="15" name="任意多边形: 形状 14"/>
              <p:cNvSpPr/>
              <p:nvPr/>
            </p:nvSpPr>
            <p:spPr>
              <a:xfrm>
                <a:off x="9072346" y="5414725"/>
                <a:ext cx="206530" cy="196972"/>
              </a:xfrm>
              <a:custGeom>
                <a:avLst/>
                <a:gdLst/>
                <a:ahLst/>
                <a:cxnLst/>
                <a:rect l="l" t="t" r="r" b="b"/>
                <a:pathLst>
                  <a:path w="212272" h="202448">
                    <a:moveTo>
                      <a:pt x="106136" y="0"/>
                    </a:moveTo>
                    <a:cubicBezTo>
                      <a:pt x="108687" y="0"/>
                      <a:pt x="110771" y="1743"/>
                      <a:pt x="112387" y="5230"/>
                    </a:cubicBezTo>
                    <a:lnTo>
                      <a:pt x="141089" y="63273"/>
                    </a:lnTo>
                    <a:lnTo>
                      <a:pt x="205128" y="72585"/>
                    </a:lnTo>
                    <a:cubicBezTo>
                      <a:pt x="209890" y="73351"/>
                      <a:pt x="212272" y="75307"/>
                      <a:pt x="212272" y="78453"/>
                    </a:cubicBezTo>
                    <a:cubicBezTo>
                      <a:pt x="212272" y="80324"/>
                      <a:pt x="211166" y="82365"/>
                      <a:pt x="208955" y="84576"/>
                    </a:cubicBezTo>
                    <a:lnTo>
                      <a:pt x="162648" y="129735"/>
                    </a:lnTo>
                    <a:lnTo>
                      <a:pt x="173619" y="193519"/>
                    </a:lnTo>
                    <a:cubicBezTo>
                      <a:pt x="173704" y="194114"/>
                      <a:pt x="173746" y="194964"/>
                      <a:pt x="173746" y="196070"/>
                    </a:cubicBezTo>
                    <a:cubicBezTo>
                      <a:pt x="173746" y="197856"/>
                      <a:pt x="173300" y="199365"/>
                      <a:pt x="172407" y="200599"/>
                    </a:cubicBezTo>
                    <a:cubicBezTo>
                      <a:pt x="171514" y="201832"/>
                      <a:pt x="170217" y="202448"/>
                      <a:pt x="168516" y="202448"/>
                    </a:cubicBezTo>
                    <a:cubicBezTo>
                      <a:pt x="166900" y="202448"/>
                      <a:pt x="165199" y="201938"/>
                      <a:pt x="163413" y="200917"/>
                    </a:cubicBezTo>
                    <a:lnTo>
                      <a:pt x="106136" y="170812"/>
                    </a:lnTo>
                    <a:lnTo>
                      <a:pt x="48858" y="200917"/>
                    </a:lnTo>
                    <a:cubicBezTo>
                      <a:pt x="46987" y="201938"/>
                      <a:pt x="45286" y="202448"/>
                      <a:pt x="43756" y="202448"/>
                    </a:cubicBezTo>
                    <a:cubicBezTo>
                      <a:pt x="41970" y="202448"/>
                      <a:pt x="40630" y="201832"/>
                      <a:pt x="39737" y="200599"/>
                    </a:cubicBezTo>
                    <a:cubicBezTo>
                      <a:pt x="38844" y="199365"/>
                      <a:pt x="38398" y="197856"/>
                      <a:pt x="38398" y="196070"/>
                    </a:cubicBezTo>
                    <a:cubicBezTo>
                      <a:pt x="38398" y="195560"/>
                      <a:pt x="38483" y="194709"/>
                      <a:pt x="38653" y="193519"/>
                    </a:cubicBezTo>
                    <a:lnTo>
                      <a:pt x="49624" y="129735"/>
                    </a:lnTo>
                    <a:lnTo>
                      <a:pt x="3189" y="84576"/>
                    </a:lnTo>
                    <a:cubicBezTo>
                      <a:pt x="1063" y="82280"/>
                      <a:pt x="0" y="80239"/>
                      <a:pt x="0" y="78453"/>
                    </a:cubicBezTo>
                    <a:cubicBezTo>
                      <a:pt x="0" y="75307"/>
                      <a:pt x="2381" y="73351"/>
                      <a:pt x="7144" y="72585"/>
                    </a:cubicBezTo>
                    <a:lnTo>
                      <a:pt x="71182" y="63273"/>
                    </a:lnTo>
                    <a:lnTo>
                      <a:pt x="99885" y="5230"/>
                    </a:lnTo>
                    <a:cubicBezTo>
                      <a:pt x="101501" y="1743"/>
                      <a:pt x="103584" y="0"/>
                      <a:pt x="106136" y="0"/>
                    </a:cubicBezTo>
                    <a:close/>
                  </a:path>
                </a:pathLst>
              </a:custGeom>
              <a:solidFill>
                <a:schemeClr val="accent4">
                  <a:lumMod val="100000"/>
                </a:schemeClr>
              </a:solidFill>
              <a:ln>
                <a:noFill/>
              </a:ln>
              <a:effectLst/>
            </p:spPr>
            <p:txBody>
              <a:bodyPr anchor="ctr"/>
              <a:lstStyle/>
              <a:p>
                <a:pPr algn="ctr"/>
                <a:endParaRPr sz="2400">
                  <a:solidFill>
                    <a:srgbClr val="000000"/>
                  </a:solidFill>
                </a:endParaRPr>
              </a:p>
            </p:txBody>
          </p:sp>
          <p:sp>
            <p:nvSpPr>
              <p:cNvPr id="16" name="任意多边形: 形状 15"/>
              <p:cNvSpPr/>
              <p:nvPr/>
            </p:nvSpPr>
            <p:spPr>
              <a:xfrm>
                <a:off x="9309404" y="5414725"/>
                <a:ext cx="206530" cy="196972"/>
              </a:xfrm>
              <a:custGeom>
                <a:avLst/>
                <a:gdLst/>
                <a:ahLst/>
                <a:cxnLst/>
                <a:rect l="l" t="t" r="r" b="b"/>
                <a:pathLst>
                  <a:path w="212272" h="202448">
                    <a:moveTo>
                      <a:pt x="106136" y="0"/>
                    </a:moveTo>
                    <a:cubicBezTo>
                      <a:pt x="108687" y="0"/>
                      <a:pt x="110771" y="1743"/>
                      <a:pt x="112387" y="5230"/>
                    </a:cubicBezTo>
                    <a:lnTo>
                      <a:pt x="141089" y="63273"/>
                    </a:lnTo>
                    <a:lnTo>
                      <a:pt x="205128" y="72585"/>
                    </a:lnTo>
                    <a:cubicBezTo>
                      <a:pt x="209890" y="73351"/>
                      <a:pt x="212272" y="75307"/>
                      <a:pt x="212272" y="78453"/>
                    </a:cubicBezTo>
                    <a:cubicBezTo>
                      <a:pt x="212272" y="80324"/>
                      <a:pt x="211166" y="82365"/>
                      <a:pt x="208955" y="84576"/>
                    </a:cubicBezTo>
                    <a:lnTo>
                      <a:pt x="162648" y="129735"/>
                    </a:lnTo>
                    <a:lnTo>
                      <a:pt x="173619" y="193519"/>
                    </a:lnTo>
                    <a:cubicBezTo>
                      <a:pt x="173704" y="194114"/>
                      <a:pt x="173746" y="194964"/>
                      <a:pt x="173746" y="196070"/>
                    </a:cubicBezTo>
                    <a:cubicBezTo>
                      <a:pt x="173746" y="197856"/>
                      <a:pt x="173300" y="199365"/>
                      <a:pt x="172407" y="200599"/>
                    </a:cubicBezTo>
                    <a:cubicBezTo>
                      <a:pt x="171514" y="201832"/>
                      <a:pt x="170217" y="202448"/>
                      <a:pt x="168516" y="202448"/>
                    </a:cubicBezTo>
                    <a:cubicBezTo>
                      <a:pt x="166900" y="202448"/>
                      <a:pt x="165199" y="201938"/>
                      <a:pt x="163413" y="200917"/>
                    </a:cubicBezTo>
                    <a:lnTo>
                      <a:pt x="106136" y="170812"/>
                    </a:lnTo>
                    <a:lnTo>
                      <a:pt x="48858" y="200917"/>
                    </a:lnTo>
                    <a:cubicBezTo>
                      <a:pt x="46987" y="201938"/>
                      <a:pt x="45286" y="202448"/>
                      <a:pt x="43756" y="202448"/>
                    </a:cubicBezTo>
                    <a:cubicBezTo>
                      <a:pt x="41970" y="202448"/>
                      <a:pt x="40630" y="201832"/>
                      <a:pt x="39737" y="200599"/>
                    </a:cubicBezTo>
                    <a:cubicBezTo>
                      <a:pt x="38844" y="199365"/>
                      <a:pt x="38398" y="197856"/>
                      <a:pt x="38398" y="196070"/>
                    </a:cubicBezTo>
                    <a:cubicBezTo>
                      <a:pt x="38398" y="195560"/>
                      <a:pt x="38483" y="194709"/>
                      <a:pt x="38653" y="193519"/>
                    </a:cubicBezTo>
                    <a:lnTo>
                      <a:pt x="49624" y="129735"/>
                    </a:lnTo>
                    <a:lnTo>
                      <a:pt x="3189" y="84576"/>
                    </a:lnTo>
                    <a:cubicBezTo>
                      <a:pt x="1063" y="82280"/>
                      <a:pt x="0" y="80239"/>
                      <a:pt x="0" y="78453"/>
                    </a:cubicBezTo>
                    <a:cubicBezTo>
                      <a:pt x="0" y="75307"/>
                      <a:pt x="2381" y="73351"/>
                      <a:pt x="7144" y="72585"/>
                    </a:cubicBezTo>
                    <a:lnTo>
                      <a:pt x="71182" y="63273"/>
                    </a:lnTo>
                    <a:lnTo>
                      <a:pt x="99885" y="5230"/>
                    </a:lnTo>
                    <a:cubicBezTo>
                      <a:pt x="101501" y="1743"/>
                      <a:pt x="103584" y="0"/>
                      <a:pt x="106136" y="0"/>
                    </a:cubicBezTo>
                    <a:close/>
                  </a:path>
                </a:pathLst>
              </a:custGeom>
              <a:noFill/>
              <a:ln w="12700" cap="flat" cmpd="sng" algn="ctr">
                <a:solidFill>
                  <a:schemeClr val="accent4">
                    <a:lumMod val="100000"/>
                  </a:schemeClr>
                </a:solidFill>
                <a:prstDash val="solid"/>
                <a:round/>
                <a:headEnd type="none" w="med" len="med"/>
                <a:tailEnd type="none" w="med" len="med"/>
              </a:ln>
              <a:effectLst/>
            </p:spPr>
            <p:txBody>
              <a:bodyPr anchor="ctr"/>
              <a:lstStyle/>
              <a:p>
                <a:pPr algn="ctr"/>
                <a:endParaRPr sz="2400">
                  <a:solidFill>
                    <a:srgbClr val="000000"/>
                  </a:solidFill>
                </a:endParaRPr>
              </a:p>
            </p:txBody>
          </p:sp>
          <p:sp>
            <p:nvSpPr>
              <p:cNvPr id="17" name="任意多边形: 形状 16"/>
              <p:cNvSpPr/>
              <p:nvPr/>
            </p:nvSpPr>
            <p:spPr>
              <a:xfrm>
                <a:off x="9546462" y="5414725"/>
                <a:ext cx="206530" cy="196972"/>
              </a:xfrm>
              <a:custGeom>
                <a:avLst/>
                <a:gdLst/>
                <a:ahLst/>
                <a:cxnLst/>
                <a:rect l="l" t="t" r="r" b="b"/>
                <a:pathLst>
                  <a:path w="212272" h="202448">
                    <a:moveTo>
                      <a:pt x="106136" y="0"/>
                    </a:moveTo>
                    <a:cubicBezTo>
                      <a:pt x="108687" y="0"/>
                      <a:pt x="110771" y="1743"/>
                      <a:pt x="112387" y="5230"/>
                    </a:cubicBezTo>
                    <a:lnTo>
                      <a:pt x="141089" y="63273"/>
                    </a:lnTo>
                    <a:lnTo>
                      <a:pt x="205128" y="72585"/>
                    </a:lnTo>
                    <a:cubicBezTo>
                      <a:pt x="209890" y="73351"/>
                      <a:pt x="212272" y="75307"/>
                      <a:pt x="212272" y="78453"/>
                    </a:cubicBezTo>
                    <a:cubicBezTo>
                      <a:pt x="212272" y="80324"/>
                      <a:pt x="211166" y="82365"/>
                      <a:pt x="208955" y="84576"/>
                    </a:cubicBezTo>
                    <a:lnTo>
                      <a:pt x="162648" y="129735"/>
                    </a:lnTo>
                    <a:lnTo>
                      <a:pt x="173619" y="193519"/>
                    </a:lnTo>
                    <a:cubicBezTo>
                      <a:pt x="173704" y="194114"/>
                      <a:pt x="173746" y="194964"/>
                      <a:pt x="173746" y="196070"/>
                    </a:cubicBezTo>
                    <a:cubicBezTo>
                      <a:pt x="173746" y="197856"/>
                      <a:pt x="173300" y="199365"/>
                      <a:pt x="172407" y="200599"/>
                    </a:cubicBezTo>
                    <a:cubicBezTo>
                      <a:pt x="171514" y="201832"/>
                      <a:pt x="170217" y="202448"/>
                      <a:pt x="168516" y="202448"/>
                    </a:cubicBezTo>
                    <a:cubicBezTo>
                      <a:pt x="166900" y="202448"/>
                      <a:pt x="165199" y="201938"/>
                      <a:pt x="163413" y="200917"/>
                    </a:cubicBezTo>
                    <a:lnTo>
                      <a:pt x="106136" y="170812"/>
                    </a:lnTo>
                    <a:lnTo>
                      <a:pt x="48858" y="200917"/>
                    </a:lnTo>
                    <a:cubicBezTo>
                      <a:pt x="46987" y="201938"/>
                      <a:pt x="45286" y="202448"/>
                      <a:pt x="43756" y="202448"/>
                    </a:cubicBezTo>
                    <a:cubicBezTo>
                      <a:pt x="41970" y="202448"/>
                      <a:pt x="40630" y="201832"/>
                      <a:pt x="39737" y="200599"/>
                    </a:cubicBezTo>
                    <a:cubicBezTo>
                      <a:pt x="38844" y="199365"/>
                      <a:pt x="38398" y="197856"/>
                      <a:pt x="38398" y="196070"/>
                    </a:cubicBezTo>
                    <a:cubicBezTo>
                      <a:pt x="38398" y="195560"/>
                      <a:pt x="38483" y="194709"/>
                      <a:pt x="38653" y="193519"/>
                    </a:cubicBezTo>
                    <a:lnTo>
                      <a:pt x="49624" y="129735"/>
                    </a:lnTo>
                    <a:lnTo>
                      <a:pt x="3189" y="84576"/>
                    </a:lnTo>
                    <a:cubicBezTo>
                      <a:pt x="1063" y="82280"/>
                      <a:pt x="0" y="80239"/>
                      <a:pt x="0" y="78453"/>
                    </a:cubicBezTo>
                    <a:cubicBezTo>
                      <a:pt x="0" y="75307"/>
                      <a:pt x="2381" y="73351"/>
                      <a:pt x="7144" y="72585"/>
                    </a:cubicBezTo>
                    <a:lnTo>
                      <a:pt x="71182" y="63273"/>
                    </a:lnTo>
                    <a:lnTo>
                      <a:pt x="99885" y="5230"/>
                    </a:lnTo>
                    <a:cubicBezTo>
                      <a:pt x="101501" y="1743"/>
                      <a:pt x="103584" y="0"/>
                      <a:pt x="106136" y="0"/>
                    </a:cubicBezTo>
                    <a:close/>
                  </a:path>
                </a:pathLst>
              </a:custGeom>
              <a:noFill/>
              <a:ln w="12700" cap="flat" cmpd="sng" algn="ctr">
                <a:solidFill>
                  <a:schemeClr val="accent4">
                    <a:lumMod val="100000"/>
                  </a:schemeClr>
                </a:solidFill>
                <a:prstDash val="solid"/>
                <a:round/>
                <a:headEnd type="none" w="med" len="med"/>
                <a:tailEnd type="none" w="med" len="med"/>
              </a:ln>
              <a:effectLst/>
            </p:spPr>
            <p:txBody>
              <a:bodyPr anchor="ctr"/>
              <a:lstStyle/>
              <a:p>
                <a:pPr algn="ctr"/>
                <a:endParaRPr sz="2400">
                  <a:solidFill>
                    <a:srgbClr val="000000"/>
                  </a:solidFill>
                </a:endParaRPr>
              </a:p>
            </p:txBody>
          </p:sp>
          <p:sp>
            <p:nvSpPr>
              <p:cNvPr id="18" name="任意多边形: 形状 17"/>
              <p:cNvSpPr/>
              <p:nvPr/>
            </p:nvSpPr>
            <p:spPr>
              <a:xfrm>
                <a:off x="9783520" y="5414725"/>
                <a:ext cx="206530" cy="196972"/>
              </a:xfrm>
              <a:custGeom>
                <a:avLst/>
                <a:gdLst/>
                <a:ahLst/>
                <a:cxnLst/>
                <a:rect l="l" t="t" r="r" b="b"/>
                <a:pathLst>
                  <a:path w="212272" h="202448">
                    <a:moveTo>
                      <a:pt x="106136" y="0"/>
                    </a:moveTo>
                    <a:cubicBezTo>
                      <a:pt x="108687" y="0"/>
                      <a:pt x="110771" y="1743"/>
                      <a:pt x="112387" y="5230"/>
                    </a:cubicBezTo>
                    <a:lnTo>
                      <a:pt x="141089" y="63273"/>
                    </a:lnTo>
                    <a:lnTo>
                      <a:pt x="205128" y="72585"/>
                    </a:lnTo>
                    <a:cubicBezTo>
                      <a:pt x="209890" y="73351"/>
                      <a:pt x="212272" y="75307"/>
                      <a:pt x="212272" y="78453"/>
                    </a:cubicBezTo>
                    <a:cubicBezTo>
                      <a:pt x="212272" y="80324"/>
                      <a:pt x="211166" y="82365"/>
                      <a:pt x="208955" y="84576"/>
                    </a:cubicBezTo>
                    <a:lnTo>
                      <a:pt x="162648" y="129735"/>
                    </a:lnTo>
                    <a:lnTo>
                      <a:pt x="173619" y="193519"/>
                    </a:lnTo>
                    <a:cubicBezTo>
                      <a:pt x="173704" y="194114"/>
                      <a:pt x="173746" y="194964"/>
                      <a:pt x="173746" y="196070"/>
                    </a:cubicBezTo>
                    <a:cubicBezTo>
                      <a:pt x="173746" y="197856"/>
                      <a:pt x="173300" y="199365"/>
                      <a:pt x="172407" y="200599"/>
                    </a:cubicBezTo>
                    <a:cubicBezTo>
                      <a:pt x="171514" y="201832"/>
                      <a:pt x="170217" y="202448"/>
                      <a:pt x="168516" y="202448"/>
                    </a:cubicBezTo>
                    <a:cubicBezTo>
                      <a:pt x="166900" y="202448"/>
                      <a:pt x="165199" y="201938"/>
                      <a:pt x="163413" y="200917"/>
                    </a:cubicBezTo>
                    <a:lnTo>
                      <a:pt x="106136" y="170812"/>
                    </a:lnTo>
                    <a:lnTo>
                      <a:pt x="48858" y="200917"/>
                    </a:lnTo>
                    <a:cubicBezTo>
                      <a:pt x="46987" y="201938"/>
                      <a:pt x="45286" y="202448"/>
                      <a:pt x="43756" y="202448"/>
                    </a:cubicBezTo>
                    <a:cubicBezTo>
                      <a:pt x="41970" y="202448"/>
                      <a:pt x="40630" y="201832"/>
                      <a:pt x="39737" y="200599"/>
                    </a:cubicBezTo>
                    <a:cubicBezTo>
                      <a:pt x="38844" y="199365"/>
                      <a:pt x="38398" y="197856"/>
                      <a:pt x="38398" y="196070"/>
                    </a:cubicBezTo>
                    <a:cubicBezTo>
                      <a:pt x="38398" y="195560"/>
                      <a:pt x="38483" y="194709"/>
                      <a:pt x="38653" y="193519"/>
                    </a:cubicBezTo>
                    <a:lnTo>
                      <a:pt x="49624" y="129735"/>
                    </a:lnTo>
                    <a:lnTo>
                      <a:pt x="3189" y="84576"/>
                    </a:lnTo>
                    <a:cubicBezTo>
                      <a:pt x="1063" y="82280"/>
                      <a:pt x="0" y="80239"/>
                      <a:pt x="0" y="78453"/>
                    </a:cubicBezTo>
                    <a:cubicBezTo>
                      <a:pt x="0" y="75307"/>
                      <a:pt x="2381" y="73351"/>
                      <a:pt x="7144" y="72585"/>
                    </a:cubicBezTo>
                    <a:lnTo>
                      <a:pt x="71182" y="63273"/>
                    </a:lnTo>
                    <a:lnTo>
                      <a:pt x="99885" y="5230"/>
                    </a:lnTo>
                    <a:cubicBezTo>
                      <a:pt x="101501" y="1743"/>
                      <a:pt x="103584" y="0"/>
                      <a:pt x="106136" y="0"/>
                    </a:cubicBezTo>
                    <a:close/>
                  </a:path>
                </a:pathLst>
              </a:custGeom>
              <a:noFill/>
              <a:ln w="12700" cap="flat" cmpd="sng" algn="ctr">
                <a:solidFill>
                  <a:schemeClr val="accent4">
                    <a:lumMod val="100000"/>
                  </a:schemeClr>
                </a:solidFill>
                <a:prstDash val="solid"/>
                <a:round/>
                <a:headEnd type="none" w="med" len="med"/>
                <a:tailEnd type="none" w="med" len="med"/>
              </a:ln>
              <a:effectLst/>
            </p:spPr>
            <p:txBody>
              <a:bodyPr anchor="ctr"/>
              <a:lstStyle/>
              <a:p>
                <a:pPr algn="ctr"/>
                <a:endParaRPr sz="2400">
                  <a:solidFill>
                    <a:srgbClr val="000000"/>
                  </a:solidFill>
                </a:endParaRPr>
              </a:p>
            </p:txBody>
          </p:sp>
          <p:sp>
            <p:nvSpPr>
              <p:cNvPr id="19" name="任意多边形: 形状 18"/>
              <p:cNvSpPr/>
              <p:nvPr/>
            </p:nvSpPr>
            <p:spPr>
              <a:xfrm>
                <a:off x="10020578" y="5414725"/>
                <a:ext cx="206530" cy="196972"/>
              </a:xfrm>
              <a:custGeom>
                <a:avLst/>
                <a:gdLst/>
                <a:ahLst/>
                <a:cxnLst/>
                <a:rect l="l" t="t" r="r" b="b"/>
                <a:pathLst>
                  <a:path w="212272" h="202448">
                    <a:moveTo>
                      <a:pt x="106136" y="0"/>
                    </a:moveTo>
                    <a:cubicBezTo>
                      <a:pt x="108687" y="0"/>
                      <a:pt x="110771" y="1743"/>
                      <a:pt x="112387" y="5230"/>
                    </a:cubicBezTo>
                    <a:lnTo>
                      <a:pt x="141089" y="63273"/>
                    </a:lnTo>
                    <a:lnTo>
                      <a:pt x="205128" y="72585"/>
                    </a:lnTo>
                    <a:cubicBezTo>
                      <a:pt x="209890" y="73351"/>
                      <a:pt x="212272" y="75307"/>
                      <a:pt x="212272" y="78453"/>
                    </a:cubicBezTo>
                    <a:cubicBezTo>
                      <a:pt x="212272" y="80324"/>
                      <a:pt x="211166" y="82365"/>
                      <a:pt x="208955" y="84576"/>
                    </a:cubicBezTo>
                    <a:lnTo>
                      <a:pt x="162648" y="129735"/>
                    </a:lnTo>
                    <a:lnTo>
                      <a:pt x="173619" y="193519"/>
                    </a:lnTo>
                    <a:cubicBezTo>
                      <a:pt x="173704" y="194114"/>
                      <a:pt x="173746" y="194964"/>
                      <a:pt x="173746" y="196070"/>
                    </a:cubicBezTo>
                    <a:cubicBezTo>
                      <a:pt x="173746" y="197856"/>
                      <a:pt x="173300" y="199365"/>
                      <a:pt x="172407" y="200599"/>
                    </a:cubicBezTo>
                    <a:cubicBezTo>
                      <a:pt x="171514" y="201832"/>
                      <a:pt x="170217" y="202448"/>
                      <a:pt x="168516" y="202448"/>
                    </a:cubicBezTo>
                    <a:cubicBezTo>
                      <a:pt x="166900" y="202448"/>
                      <a:pt x="165199" y="201938"/>
                      <a:pt x="163413" y="200917"/>
                    </a:cubicBezTo>
                    <a:lnTo>
                      <a:pt x="106136" y="170812"/>
                    </a:lnTo>
                    <a:lnTo>
                      <a:pt x="48858" y="200917"/>
                    </a:lnTo>
                    <a:cubicBezTo>
                      <a:pt x="46987" y="201938"/>
                      <a:pt x="45286" y="202448"/>
                      <a:pt x="43756" y="202448"/>
                    </a:cubicBezTo>
                    <a:cubicBezTo>
                      <a:pt x="41970" y="202448"/>
                      <a:pt x="40630" y="201832"/>
                      <a:pt x="39737" y="200599"/>
                    </a:cubicBezTo>
                    <a:cubicBezTo>
                      <a:pt x="38844" y="199365"/>
                      <a:pt x="38398" y="197856"/>
                      <a:pt x="38398" y="196070"/>
                    </a:cubicBezTo>
                    <a:cubicBezTo>
                      <a:pt x="38398" y="195560"/>
                      <a:pt x="38483" y="194709"/>
                      <a:pt x="38653" y="193519"/>
                    </a:cubicBezTo>
                    <a:lnTo>
                      <a:pt x="49624" y="129735"/>
                    </a:lnTo>
                    <a:lnTo>
                      <a:pt x="3189" y="84576"/>
                    </a:lnTo>
                    <a:cubicBezTo>
                      <a:pt x="1063" y="82280"/>
                      <a:pt x="0" y="80239"/>
                      <a:pt x="0" y="78453"/>
                    </a:cubicBezTo>
                    <a:cubicBezTo>
                      <a:pt x="0" y="75307"/>
                      <a:pt x="2381" y="73351"/>
                      <a:pt x="7144" y="72585"/>
                    </a:cubicBezTo>
                    <a:lnTo>
                      <a:pt x="71182" y="63273"/>
                    </a:lnTo>
                    <a:lnTo>
                      <a:pt x="99885" y="5230"/>
                    </a:lnTo>
                    <a:cubicBezTo>
                      <a:pt x="101501" y="1743"/>
                      <a:pt x="103584" y="0"/>
                      <a:pt x="106136" y="0"/>
                    </a:cubicBezTo>
                    <a:close/>
                  </a:path>
                </a:pathLst>
              </a:custGeom>
              <a:noFill/>
              <a:ln w="12700" cap="flat" cmpd="sng" algn="ctr">
                <a:solidFill>
                  <a:schemeClr val="accent4">
                    <a:lumMod val="100000"/>
                  </a:schemeClr>
                </a:solidFill>
                <a:prstDash val="solid"/>
                <a:round/>
                <a:headEnd type="none" w="med" len="med"/>
                <a:tailEnd type="none" w="med" len="med"/>
              </a:ln>
              <a:effectLst/>
            </p:spPr>
            <p:txBody>
              <a:bodyPr anchor="ctr"/>
              <a:lstStyle/>
              <a:p>
                <a:pPr algn="ctr"/>
                <a:endParaRPr sz="2400">
                  <a:solidFill>
                    <a:srgbClr val="000000"/>
                  </a:solidFill>
                </a:endParaRPr>
              </a:p>
            </p:txBody>
          </p:sp>
        </p:grpSp>
        <p:grpSp>
          <p:nvGrpSpPr>
            <p:cNvPr id="12" name="组合 11"/>
            <p:cNvGrpSpPr/>
            <p:nvPr/>
          </p:nvGrpSpPr>
          <p:grpSpPr>
            <a:xfrm>
              <a:off x="8511882" y="3850195"/>
              <a:ext cx="2389168" cy="921807"/>
              <a:chOff x="1277781" y="4035764"/>
              <a:chExt cx="2389168" cy="921807"/>
            </a:xfrm>
          </p:grpSpPr>
          <p:sp>
            <p:nvSpPr>
              <p:cNvPr id="13" name="矩形 12"/>
              <p:cNvSpPr/>
              <p:nvPr/>
            </p:nvSpPr>
            <p:spPr>
              <a:xfrm>
                <a:off x="1277782" y="4488522"/>
                <a:ext cx="2389166" cy="469049"/>
              </a:xfrm>
              <a:prstGeom prst="rect">
                <a:avLst/>
              </a:prstGeom>
              <a:noFill/>
            </p:spPr>
            <p:txBody>
              <a:bodyPr wrap="square" lIns="0" tIns="0" rIns="0" bIns="0" anchor="ctr" anchorCtr="0">
                <a:normAutofit fontScale="85000" lnSpcReduction="10000"/>
              </a:bodyPr>
              <a:lstStyle/>
              <a:p>
                <a:pPr algn="ctr">
                  <a:lnSpc>
                    <a:spcPct val="120000"/>
                  </a:lnSpc>
                </a:pPr>
                <a:r>
                  <a:rPr lang="zh-CN" altLang="en-US" sz="1467">
                    <a:solidFill>
                      <a:srgbClr val="000000">
                        <a:lumMod val="100000"/>
                      </a:srgbClr>
                    </a:solidFill>
                  </a:rPr>
                  <a:t>此部分内容作为文字排版占位显示</a:t>
                </a:r>
                <a:br>
                  <a:rPr lang="zh-CN" altLang="en-US" sz="1467">
                    <a:solidFill>
                      <a:srgbClr val="000000">
                        <a:lumMod val="100000"/>
                      </a:srgbClr>
                    </a:solidFill>
                  </a:rPr>
                </a:br>
                <a:r>
                  <a:rPr lang="zh-CN" altLang="en-US" sz="1467">
                    <a:solidFill>
                      <a:srgbClr val="000000">
                        <a:lumMod val="100000"/>
                      </a:srgbClr>
                    </a:solidFill>
                  </a:rPr>
                  <a:t>（建议使用主题字体）</a:t>
                </a:r>
              </a:p>
            </p:txBody>
          </p:sp>
          <p:sp>
            <p:nvSpPr>
              <p:cNvPr id="14" name="矩形 13"/>
              <p:cNvSpPr/>
              <p:nvPr/>
            </p:nvSpPr>
            <p:spPr>
              <a:xfrm>
                <a:off x="1277781" y="4035764"/>
                <a:ext cx="2389168" cy="452758"/>
              </a:xfrm>
              <a:prstGeom prst="rect">
                <a:avLst/>
              </a:prstGeom>
              <a:noFill/>
              <a:extLst>
                <a:ext uri="{909E8E84-426E-40DD-AFC4-6F175D3DCCD1}">
                  <a14:hiddenFill xmlns:a14="http://schemas.microsoft.com/office/drawing/2010/main">
                    <a:solidFill>
                      <a:schemeClr val="bg1">
                        <a:lumMod val="100000"/>
                      </a:schemeClr>
                    </a:solidFill>
                  </a14:hiddenFill>
                </a:ext>
              </a:extLst>
            </p:spPr>
            <p:txBody>
              <a:bodyPr wrap="none" lIns="0" tIns="0" rIns="0" bIns="0" anchor="ctr" anchorCtr="0">
                <a:normAutofit/>
              </a:bodyPr>
              <a:lstStyle/>
              <a:p>
                <a:pPr algn="ctr"/>
                <a:r>
                  <a:rPr lang="zh-CN" altLang="en-US" sz="1867" b="1">
                    <a:solidFill>
                      <a:srgbClr val="000000">
                        <a:lumMod val="100000"/>
                      </a:srgbClr>
                    </a:solidFill>
                  </a:rPr>
                  <a:t>标题文本预设</a:t>
                </a:r>
              </a:p>
            </p:txBody>
          </p:sp>
        </p:grpSp>
      </p:grpSp>
      <p:sp>
        <p:nvSpPr>
          <p:cNvPr id="64" name="TextBox 21"/>
          <p:cNvSpPr txBox="1"/>
          <p:nvPr/>
        </p:nvSpPr>
        <p:spPr>
          <a:xfrm flipH="1">
            <a:off x="-48682" y="192021"/>
            <a:ext cx="2466564" cy="644691"/>
          </a:xfrm>
          <a:prstGeom prst="rect">
            <a:avLst/>
          </a:prstGeom>
          <a:noFill/>
        </p:spPr>
        <p:txBody>
          <a:bodyPr wrap="none">
            <a:normAutofit/>
          </a:bodyPr>
          <a:lstStyle/>
          <a:p>
            <a:pPr algn="r"/>
            <a:r>
              <a:rPr lang="zh-CN" altLang="en-US" sz="2400" dirty="0">
                <a:solidFill>
                  <a:srgbClr val="A6937B"/>
                </a:solidFill>
                <a:latin typeface="黑体" panose="02010609060101010101" pitchFamily="49" charset="-122"/>
                <a:ea typeface="黑体" panose="02010609060101010101" pitchFamily="49" charset="-122"/>
              </a:rPr>
              <a:t>标题文本预设</a:t>
            </a:r>
          </a:p>
        </p:txBody>
      </p:sp>
    </p:spTree>
    <p:extLst>
      <p:ext uri="{BB962C8B-B14F-4D97-AF65-F5344CB8AC3E}">
        <p14:creationId xmlns:p14="http://schemas.microsoft.com/office/powerpoint/2010/main" val="2476439096"/>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61"/>
          <p:cNvGrpSpPr/>
          <p:nvPr/>
        </p:nvGrpSpPr>
        <p:grpSpPr>
          <a:xfrm>
            <a:off x="1307469" y="1697284"/>
            <a:ext cx="9613068" cy="3463424"/>
            <a:chOff x="1307468" y="1912116"/>
            <a:chExt cx="9613068" cy="3463424"/>
          </a:xfrm>
        </p:grpSpPr>
        <p:grpSp>
          <p:nvGrpSpPr>
            <p:cNvPr id="7" name="Group 62"/>
            <p:cNvGrpSpPr/>
            <p:nvPr/>
          </p:nvGrpSpPr>
          <p:grpSpPr>
            <a:xfrm>
              <a:off x="1410010" y="1912116"/>
              <a:ext cx="2611177" cy="3463424"/>
              <a:chOff x="1193500" y="1491637"/>
              <a:chExt cx="3761195" cy="3463424"/>
            </a:xfrm>
          </p:grpSpPr>
          <p:grpSp>
            <p:nvGrpSpPr>
              <p:cNvPr id="24" name="Group 79"/>
              <p:cNvGrpSpPr/>
              <p:nvPr/>
            </p:nvGrpSpPr>
            <p:grpSpPr>
              <a:xfrm>
                <a:off x="1193500" y="1491637"/>
                <a:ext cx="3761195" cy="815608"/>
                <a:chOff x="1317257" y="1824875"/>
                <a:chExt cx="3761195" cy="815608"/>
              </a:xfrm>
            </p:grpSpPr>
            <p:sp>
              <p:nvSpPr>
                <p:cNvPr id="31" name="TextBox 86"/>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333">
                      <a:solidFill>
                        <a:srgbClr val="000000"/>
                      </a:solidFill>
                    </a:rPr>
                    <a:t>此部分内容作为文字排版占位显示</a:t>
                  </a:r>
                  <a:br>
                    <a:rPr lang="zh-CN" altLang="en-US" sz="1333">
                      <a:solidFill>
                        <a:srgbClr val="000000"/>
                      </a:solidFill>
                    </a:rPr>
                  </a:br>
                  <a:r>
                    <a:rPr lang="zh-CN" altLang="en-US" sz="1333">
                      <a:solidFill>
                        <a:srgbClr val="000000"/>
                      </a:solidFill>
                    </a:rPr>
                    <a:t>（建议使用主题字体）</a:t>
                  </a:r>
                </a:p>
              </p:txBody>
            </p:sp>
            <p:sp>
              <p:nvSpPr>
                <p:cNvPr id="32" name="Rectangle 87"/>
                <p:cNvSpPr/>
                <p:nvPr/>
              </p:nvSpPr>
              <p:spPr>
                <a:xfrm>
                  <a:off x="1317257" y="1824875"/>
                  <a:ext cx="3761195" cy="307777"/>
                </a:xfrm>
                <a:prstGeom prst="rect">
                  <a:avLst/>
                </a:prstGeom>
              </p:spPr>
              <p:txBody>
                <a:bodyPr wrap="none" lIns="0" tIns="0" rIns="0" bIns="0">
                  <a:normAutofit lnSpcReduction="10000"/>
                </a:bodyPr>
                <a:lstStyle/>
                <a:p>
                  <a:r>
                    <a:rPr lang="zh-CN" altLang="en-US" sz="2133" b="1">
                      <a:solidFill>
                        <a:srgbClr val="A4BBC9"/>
                      </a:solidFill>
                    </a:rPr>
                    <a:t>标题文本预设</a:t>
                  </a:r>
                </a:p>
              </p:txBody>
            </p:sp>
          </p:grpSp>
          <p:grpSp>
            <p:nvGrpSpPr>
              <p:cNvPr id="25" name="Group 80"/>
              <p:cNvGrpSpPr/>
              <p:nvPr/>
            </p:nvGrpSpPr>
            <p:grpSpPr>
              <a:xfrm>
                <a:off x="1193500" y="2815545"/>
                <a:ext cx="3761195" cy="815608"/>
                <a:chOff x="1317257" y="1824875"/>
                <a:chExt cx="3761195" cy="815608"/>
              </a:xfrm>
            </p:grpSpPr>
            <p:sp>
              <p:nvSpPr>
                <p:cNvPr id="29" name="TextBox 84"/>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333">
                      <a:solidFill>
                        <a:srgbClr val="000000"/>
                      </a:solidFill>
                    </a:rPr>
                    <a:t>此部分内容作为文字排版占位显示</a:t>
                  </a:r>
                  <a:br>
                    <a:rPr lang="zh-CN" altLang="en-US" sz="1333">
                      <a:solidFill>
                        <a:srgbClr val="000000"/>
                      </a:solidFill>
                    </a:rPr>
                  </a:br>
                  <a:r>
                    <a:rPr lang="zh-CN" altLang="en-US" sz="1333">
                      <a:solidFill>
                        <a:srgbClr val="000000"/>
                      </a:solidFill>
                    </a:rPr>
                    <a:t>（建议使用主题字体）</a:t>
                  </a:r>
                </a:p>
              </p:txBody>
            </p:sp>
            <p:sp>
              <p:nvSpPr>
                <p:cNvPr id="30" name="Rectangle 85"/>
                <p:cNvSpPr/>
                <p:nvPr/>
              </p:nvSpPr>
              <p:spPr>
                <a:xfrm>
                  <a:off x="1317257" y="1824875"/>
                  <a:ext cx="3761195" cy="307777"/>
                </a:xfrm>
                <a:prstGeom prst="rect">
                  <a:avLst/>
                </a:prstGeom>
              </p:spPr>
              <p:txBody>
                <a:bodyPr wrap="none" lIns="0" tIns="0" rIns="0" bIns="0">
                  <a:normAutofit lnSpcReduction="10000"/>
                </a:bodyPr>
                <a:lstStyle/>
                <a:p>
                  <a:r>
                    <a:rPr lang="zh-CN" altLang="en-US" sz="2133" b="1">
                      <a:solidFill>
                        <a:srgbClr val="A6937B"/>
                      </a:solidFill>
                    </a:rPr>
                    <a:t>标题文本预设</a:t>
                  </a:r>
                </a:p>
              </p:txBody>
            </p:sp>
          </p:grpSp>
          <p:grpSp>
            <p:nvGrpSpPr>
              <p:cNvPr id="26" name="Group 81"/>
              <p:cNvGrpSpPr/>
              <p:nvPr/>
            </p:nvGrpSpPr>
            <p:grpSpPr>
              <a:xfrm>
                <a:off x="1193500" y="4139453"/>
                <a:ext cx="3761195" cy="815608"/>
                <a:chOff x="1317257" y="1824875"/>
                <a:chExt cx="3761195" cy="815608"/>
              </a:xfrm>
            </p:grpSpPr>
            <p:sp>
              <p:nvSpPr>
                <p:cNvPr id="27" name="TextBox 82"/>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333">
                      <a:solidFill>
                        <a:srgbClr val="000000"/>
                      </a:solidFill>
                    </a:rPr>
                    <a:t>此部分内容作为文字排版占位显示</a:t>
                  </a:r>
                  <a:br>
                    <a:rPr lang="zh-CN" altLang="en-US" sz="1333">
                      <a:solidFill>
                        <a:srgbClr val="000000"/>
                      </a:solidFill>
                    </a:rPr>
                  </a:br>
                  <a:r>
                    <a:rPr lang="zh-CN" altLang="en-US" sz="1333">
                      <a:solidFill>
                        <a:srgbClr val="000000"/>
                      </a:solidFill>
                    </a:rPr>
                    <a:t>（建议使用主题字体）</a:t>
                  </a:r>
                </a:p>
              </p:txBody>
            </p:sp>
            <p:sp>
              <p:nvSpPr>
                <p:cNvPr id="28" name="Rectangle 83"/>
                <p:cNvSpPr/>
                <p:nvPr/>
              </p:nvSpPr>
              <p:spPr>
                <a:xfrm>
                  <a:off x="1317257" y="1824875"/>
                  <a:ext cx="3761195" cy="307777"/>
                </a:xfrm>
                <a:prstGeom prst="rect">
                  <a:avLst/>
                </a:prstGeom>
              </p:spPr>
              <p:txBody>
                <a:bodyPr wrap="none" lIns="0" tIns="0" rIns="0" bIns="0">
                  <a:normAutofit lnSpcReduction="10000"/>
                </a:bodyPr>
                <a:lstStyle/>
                <a:p>
                  <a:r>
                    <a:rPr lang="zh-CN" altLang="en-US" sz="2133" b="1">
                      <a:solidFill>
                        <a:srgbClr val="A4BBC9"/>
                      </a:solidFill>
                    </a:rPr>
                    <a:t>标题文本预设</a:t>
                  </a:r>
                </a:p>
              </p:txBody>
            </p:sp>
          </p:grpSp>
        </p:grpSp>
        <p:grpSp>
          <p:nvGrpSpPr>
            <p:cNvPr id="8" name="Group 63"/>
            <p:cNvGrpSpPr/>
            <p:nvPr/>
          </p:nvGrpSpPr>
          <p:grpSpPr>
            <a:xfrm>
              <a:off x="8170814" y="1912116"/>
              <a:ext cx="2749722" cy="3463424"/>
              <a:chOff x="8170814" y="1912116"/>
              <a:chExt cx="2749722" cy="3463424"/>
            </a:xfrm>
          </p:grpSpPr>
          <p:grpSp>
            <p:nvGrpSpPr>
              <p:cNvPr id="12" name="Group 67"/>
              <p:cNvGrpSpPr/>
              <p:nvPr/>
            </p:nvGrpSpPr>
            <p:grpSpPr>
              <a:xfrm>
                <a:off x="8170814" y="1912116"/>
                <a:ext cx="2611177" cy="3463424"/>
                <a:chOff x="1193500" y="1491637"/>
                <a:chExt cx="3761195" cy="3463424"/>
              </a:xfrm>
            </p:grpSpPr>
            <p:grpSp>
              <p:nvGrpSpPr>
                <p:cNvPr id="15" name="Group 70"/>
                <p:cNvGrpSpPr/>
                <p:nvPr/>
              </p:nvGrpSpPr>
              <p:grpSpPr>
                <a:xfrm>
                  <a:off x="1193500" y="1491637"/>
                  <a:ext cx="3761195" cy="815608"/>
                  <a:chOff x="1317257" y="1824875"/>
                  <a:chExt cx="3761195" cy="815608"/>
                </a:xfrm>
              </p:grpSpPr>
              <p:sp>
                <p:nvSpPr>
                  <p:cNvPr id="22" name="TextBox 77"/>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333">
                        <a:solidFill>
                          <a:srgbClr val="000000"/>
                        </a:solidFill>
                      </a:rPr>
                      <a:t>此部分内容作为文字排版占位显示</a:t>
                    </a:r>
                    <a:br>
                      <a:rPr lang="zh-CN" altLang="en-US" sz="1333">
                        <a:solidFill>
                          <a:srgbClr val="000000"/>
                        </a:solidFill>
                      </a:rPr>
                    </a:br>
                    <a:r>
                      <a:rPr lang="zh-CN" altLang="en-US" sz="1333">
                        <a:solidFill>
                          <a:srgbClr val="000000"/>
                        </a:solidFill>
                      </a:rPr>
                      <a:t>（建议使用主题字体）</a:t>
                    </a:r>
                  </a:p>
                </p:txBody>
              </p:sp>
              <p:sp>
                <p:nvSpPr>
                  <p:cNvPr id="23" name="Rectangle 78"/>
                  <p:cNvSpPr/>
                  <p:nvPr/>
                </p:nvSpPr>
                <p:spPr>
                  <a:xfrm>
                    <a:off x="1317257" y="1824875"/>
                    <a:ext cx="3761195" cy="307777"/>
                  </a:xfrm>
                  <a:prstGeom prst="rect">
                    <a:avLst/>
                  </a:prstGeom>
                </p:spPr>
                <p:txBody>
                  <a:bodyPr wrap="none" lIns="0" tIns="0" rIns="0" bIns="0">
                    <a:normAutofit lnSpcReduction="10000"/>
                  </a:bodyPr>
                  <a:lstStyle/>
                  <a:p>
                    <a:pPr algn="r"/>
                    <a:r>
                      <a:rPr lang="zh-CN" altLang="en-US" sz="2133" b="1">
                        <a:solidFill>
                          <a:srgbClr val="A4BBC9"/>
                        </a:solidFill>
                      </a:rPr>
                      <a:t>标题文本预设</a:t>
                    </a:r>
                  </a:p>
                </p:txBody>
              </p:sp>
            </p:grpSp>
            <p:grpSp>
              <p:nvGrpSpPr>
                <p:cNvPr id="16" name="Group 71"/>
                <p:cNvGrpSpPr/>
                <p:nvPr/>
              </p:nvGrpSpPr>
              <p:grpSpPr>
                <a:xfrm>
                  <a:off x="1193500" y="2815545"/>
                  <a:ext cx="3761195" cy="815608"/>
                  <a:chOff x="1317257" y="1824875"/>
                  <a:chExt cx="3761195" cy="815608"/>
                </a:xfrm>
              </p:grpSpPr>
              <p:sp>
                <p:nvSpPr>
                  <p:cNvPr id="20" name="TextBox 75"/>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333">
                        <a:solidFill>
                          <a:srgbClr val="000000"/>
                        </a:solidFill>
                      </a:rPr>
                      <a:t>此部分内容作为文字排版占位显示</a:t>
                    </a:r>
                    <a:br>
                      <a:rPr lang="zh-CN" altLang="en-US" sz="1333">
                        <a:solidFill>
                          <a:srgbClr val="000000"/>
                        </a:solidFill>
                      </a:rPr>
                    </a:br>
                    <a:r>
                      <a:rPr lang="zh-CN" altLang="en-US" sz="1333">
                        <a:solidFill>
                          <a:srgbClr val="000000"/>
                        </a:solidFill>
                      </a:rPr>
                      <a:t>（建议使用主题字体）</a:t>
                    </a:r>
                  </a:p>
                </p:txBody>
              </p:sp>
              <p:sp>
                <p:nvSpPr>
                  <p:cNvPr id="21" name="Rectangle 76"/>
                  <p:cNvSpPr/>
                  <p:nvPr/>
                </p:nvSpPr>
                <p:spPr>
                  <a:xfrm>
                    <a:off x="1317257" y="1824875"/>
                    <a:ext cx="3761195" cy="307777"/>
                  </a:xfrm>
                  <a:prstGeom prst="rect">
                    <a:avLst/>
                  </a:prstGeom>
                </p:spPr>
                <p:txBody>
                  <a:bodyPr wrap="none" lIns="0" tIns="0" rIns="0" bIns="0">
                    <a:normAutofit lnSpcReduction="10000"/>
                  </a:bodyPr>
                  <a:lstStyle/>
                  <a:p>
                    <a:pPr algn="r"/>
                    <a:r>
                      <a:rPr lang="zh-CN" altLang="en-US" sz="2133" b="1">
                        <a:solidFill>
                          <a:srgbClr val="A6937B"/>
                        </a:solidFill>
                      </a:rPr>
                      <a:t>标题文本预设</a:t>
                    </a:r>
                  </a:p>
                </p:txBody>
              </p:sp>
            </p:grpSp>
            <p:grpSp>
              <p:nvGrpSpPr>
                <p:cNvPr id="17" name="Group 72"/>
                <p:cNvGrpSpPr/>
                <p:nvPr/>
              </p:nvGrpSpPr>
              <p:grpSpPr>
                <a:xfrm>
                  <a:off x="1193500" y="4139453"/>
                  <a:ext cx="3761195" cy="815608"/>
                  <a:chOff x="1317257" y="1824875"/>
                  <a:chExt cx="3761195" cy="815608"/>
                </a:xfrm>
              </p:grpSpPr>
              <p:sp>
                <p:nvSpPr>
                  <p:cNvPr id="18" name="TextBox 73"/>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333">
                        <a:solidFill>
                          <a:srgbClr val="000000"/>
                        </a:solidFill>
                      </a:rPr>
                      <a:t>此部分内容作为文字排版占位显示</a:t>
                    </a:r>
                    <a:br>
                      <a:rPr lang="zh-CN" altLang="en-US" sz="1333">
                        <a:solidFill>
                          <a:srgbClr val="000000"/>
                        </a:solidFill>
                      </a:rPr>
                    </a:br>
                    <a:r>
                      <a:rPr lang="zh-CN" altLang="en-US" sz="1333">
                        <a:solidFill>
                          <a:srgbClr val="000000"/>
                        </a:solidFill>
                      </a:rPr>
                      <a:t>（建议使用主题字体）</a:t>
                    </a:r>
                  </a:p>
                </p:txBody>
              </p:sp>
              <p:sp>
                <p:nvSpPr>
                  <p:cNvPr id="19" name="Rectangle 74"/>
                  <p:cNvSpPr/>
                  <p:nvPr/>
                </p:nvSpPr>
                <p:spPr>
                  <a:xfrm>
                    <a:off x="1317257" y="1824875"/>
                    <a:ext cx="3761195" cy="307777"/>
                  </a:xfrm>
                  <a:prstGeom prst="rect">
                    <a:avLst/>
                  </a:prstGeom>
                </p:spPr>
                <p:txBody>
                  <a:bodyPr wrap="none" lIns="0" tIns="0" rIns="0" bIns="0">
                    <a:normAutofit lnSpcReduction="10000"/>
                  </a:bodyPr>
                  <a:lstStyle/>
                  <a:p>
                    <a:pPr algn="r"/>
                    <a:r>
                      <a:rPr lang="zh-CN" altLang="en-US" sz="2133" b="1">
                        <a:solidFill>
                          <a:srgbClr val="A4BBC9"/>
                        </a:solidFill>
                      </a:rPr>
                      <a:t>标题文本预设</a:t>
                    </a:r>
                  </a:p>
                </p:txBody>
              </p:sp>
            </p:grpSp>
          </p:grpSp>
          <p:cxnSp>
            <p:nvCxnSpPr>
              <p:cNvPr id="13" name="Straight Connector 68"/>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69"/>
              <p:cNvCxnSpPr/>
              <p:nvPr/>
            </p:nvCxnSpPr>
            <p:spPr>
              <a:xfrm>
                <a:off x="8472264"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9" name="Group 64"/>
            <p:cNvGrpSpPr/>
            <p:nvPr/>
          </p:nvGrpSpPr>
          <p:grpSpPr>
            <a:xfrm>
              <a:off x="1307468" y="2924944"/>
              <a:ext cx="2448272" cy="1338747"/>
              <a:chOff x="1307468" y="2924944"/>
              <a:chExt cx="2448272" cy="1338747"/>
            </a:xfrm>
          </p:grpSpPr>
          <p:cxnSp>
            <p:nvCxnSpPr>
              <p:cNvPr id="10" name="Straight Connector 65"/>
              <p:cNvCxnSpPr/>
              <p:nvPr/>
            </p:nvCxnSpPr>
            <p:spPr>
              <a:xfrm>
                <a:off x="1307468"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66"/>
              <p:cNvCxnSpPr/>
              <p:nvPr/>
            </p:nvCxnSpPr>
            <p:spPr>
              <a:xfrm>
                <a:off x="1307468"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grpSp>
        <p:nvGrpSpPr>
          <p:cNvPr id="2" name="组合 1"/>
          <p:cNvGrpSpPr/>
          <p:nvPr/>
        </p:nvGrpSpPr>
        <p:grpSpPr>
          <a:xfrm>
            <a:off x="3733800" y="2024843"/>
            <a:ext cx="4724403" cy="3164660"/>
            <a:chOff x="2800350" y="1518632"/>
            <a:chExt cx="3543302" cy="2373495"/>
          </a:xfrm>
        </p:grpSpPr>
        <p:grpSp>
          <p:nvGrpSpPr>
            <p:cNvPr id="4" name="Group 1"/>
            <p:cNvGrpSpPr/>
            <p:nvPr/>
          </p:nvGrpSpPr>
          <p:grpSpPr>
            <a:xfrm>
              <a:off x="2800350" y="1518632"/>
              <a:ext cx="3543302" cy="2373495"/>
              <a:chOff x="1853397" y="1653106"/>
              <a:chExt cx="4629158" cy="3100854"/>
            </a:xfrm>
          </p:grpSpPr>
          <p:sp>
            <p:nvSpPr>
              <p:cNvPr id="33" name="Freeform: Shape 2"/>
              <p:cNvSpPr/>
              <p:nvPr/>
            </p:nvSpPr>
            <p:spPr bwMode="auto">
              <a:xfrm>
                <a:off x="3460592" y="2511380"/>
                <a:ext cx="884870" cy="633738"/>
              </a:xfrm>
              <a:custGeom>
                <a:avLst/>
                <a:gdLst>
                  <a:gd name="T0" fmla="*/ 464 w 504"/>
                  <a:gd name="T1" fmla="*/ 178 h 360"/>
                  <a:gd name="T2" fmla="*/ 468 w 504"/>
                  <a:gd name="T3" fmla="*/ 144 h 360"/>
                  <a:gd name="T4" fmla="*/ 324 w 504"/>
                  <a:gd name="T5" fmla="*/ 0 h 360"/>
                  <a:gd name="T6" fmla="*/ 196 w 504"/>
                  <a:gd name="T7" fmla="*/ 79 h 360"/>
                  <a:gd name="T8" fmla="*/ 162 w 504"/>
                  <a:gd name="T9" fmla="*/ 72 h 360"/>
                  <a:gd name="T10" fmla="*/ 72 w 504"/>
                  <a:gd name="T11" fmla="*/ 159 h 360"/>
                  <a:gd name="T12" fmla="*/ 0 w 504"/>
                  <a:gd name="T13" fmla="*/ 252 h 360"/>
                  <a:gd name="T14" fmla="*/ 144 w 504"/>
                  <a:gd name="T15" fmla="*/ 360 h 360"/>
                  <a:gd name="T16" fmla="*/ 360 w 504"/>
                  <a:gd name="T17" fmla="*/ 360 h 360"/>
                  <a:gd name="T18" fmla="*/ 504 w 504"/>
                  <a:gd name="T19" fmla="*/ 252 h 360"/>
                  <a:gd name="T20" fmla="*/ 464 w 504"/>
                  <a:gd name="T21" fmla="*/ 178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360">
                    <a:moveTo>
                      <a:pt x="464" y="178"/>
                    </a:moveTo>
                    <a:cubicBezTo>
                      <a:pt x="466" y="167"/>
                      <a:pt x="468" y="156"/>
                      <a:pt x="468" y="144"/>
                    </a:cubicBezTo>
                    <a:cubicBezTo>
                      <a:pt x="468" y="64"/>
                      <a:pt x="404" y="0"/>
                      <a:pt x="324" y="0"/>
                    </a:cubicBezTo>
                    <a:cubicBezTo>
                      <a:pt x="268" y="0"/>
                      <a:pt x="220" y="32"/>
                      <a:pt x="196" y="79"/>
                    </a:cubicBezTo>
                    <a:cubicBezTo>
                      <a:pt x="186" y="74"/>
                      <a:pt x="174" y="72"/>
                      <a:pt x="162" y="72"/>
                    </a:cubicBezTo>
                    <a:cubicBezTo>
                      <a:pt x="113" y="72"/>
                      <a:pt x="74" y="111"/>
                      <a:pt x="72" y="159"/>
                    </a:cubicBezTo>
                    <a:cubicBezTo>
                      <a:pt x="29" y="178"/>
                      <a:pt x="0" y="212"/>
                      <a:pt x="0" y="252"/>
                    </a:cubicBezTo>
                    <a:cubicBezTo>
                      <a:pt x="0" y="311"/>
                      <a:pt x="65" y="360"/>
                      <a:pt x="144" y="360"/>
                    </a:cubicBezTo>
                    <a:cubicBezTo>
                      <a:pt x="360" y="360"/>
                      <a:pt x="360" y="360"/>
                      <a:pt x="360" y="360"/>
                    </a:cubicBezTo>
                    <a:cubicBezTo>
                      <a:pt x="439" y="360"/>
                      <a:pt x="504" y="311"/>
                      <a:pt x="504" y="252"/>
                    </a:cubicBezTo>
                    <a:cubicBezTo>
                      <a:pt x="504" y="223"/>
                      <a:pt x="489" y="197"/>
                      <a:pt x="464" y="178"/>
                    </a:cubicBezTo>
                    <a:close/>
                  </a:path>
                </a:pathLst>
              </a:custGeom>
              <a:solidFill>
                <a:schemeClr val="bg1">
                  <a:alpha val="50000"/>
                </a:schemeClr>
              </a:solidFill>
              <a:ln>
                <a:noFill/>
              </a:ln>
            </p:spPr>
            <p:txBody>
              <a:bodyPr anchor="ctr"/>
              <a:lstStyle/>
              <a:p>
                <a:pPr algn="ctr"/>
                <a:endParaRPr sz="2400">
                  <a:solidFill>
                    <a:srgbClr val="000000"/>
                  </a:solidFill>
                </a:endParaRPr>
              </a:p>
            </p:txBody>
          </p:sp>
          <p:sp>
            <p:nvSpPr>
              <p:cNvPr id="34" name="Freeform: Shape 3"/>
              <p:cNvSpPr/>
              <p:nvPr/>
            </p:nvSpPr>
            <p:spPr bwMode="auto">
              <a:xfrm>
                <a:off x="5798515" y="2274381"/>
                <a:ext cx="555655" cy="397956"/>
              </a:xfrm>
              <a:custGeom>
                <a:avLst/>
                <a:gdLst>
                  <a:gd name="T0" fmla="*/ 464 w 504"/>
                  <a:gd name="T1" fmla="*/ 178 h 360"/>
                  <a:gd name="T2" fmla="*/ 468 w 504"/>
                  <a:gd name="T3" fmla="*/ 144 h 360"/>
                  <a:gd name="T4" fmla="*/ 324 w 504"/>
                  <a:gd name="T5" fmla="*/ 0 h 360"/>
                  <a:gd name="T6" fmla="*/ 196 w 504"/>
                  <a:gd name="T7" fmla="*/ 79 h 360"/>
                  <a:gd name="T8" fmla="*/ 162 w 504"/>
                  <a:gd name="T9" fmla="*/ 72 h 360"/>
                  <a:gd name="T10" fmla="*/ 72 w 504"/>
                  <a:gd name="T11" fmla="*/ 159 h 360"/>
                  <a:gd name="T12" fmla="*/ 0 w 504"/>
                  <a:gd name="T13" fmla="*/ 252 h 360"/>
                  <a:gd name="T14" fmla="*/ 144 w 504"/>
                  <a:gd name="T15" fmla="*/ 360 h 360"/>
                  <a:gd name="T16" fmla="*/ 360 w 504"/>
                  <a:gd name="T17" fmla="*/ 360 h 360"/>
                  <a:gd name="T18" fmla="*/ 504 w 504"/>
                  <a:gd name="T19" fmla="*/ 252 h 360"/>
                  <a:gd name="T20" fmla="*/ 464 w 504"/>
                  <a:gd name="T21" fmla="*/ 178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360">
                    <a:moveTo>
                      <a:pt x="464" y="178"/>
                    </a:moveTo>
                    <a:cubicBezTo>
                      <a:pt x="466" y="167"/>
                      <a:pt x="468" y="156"/>
                      <a:pt x="468" y="144"/>
                    </a:cubicBezTo>
                    <a:cubicBezTo>
                      <a:pt x="468" y="64"/>
                      <a:pt x="404" y="0"/>
                      <a:pt x="324" y="0"/>
                    </a:cubicBezTo>
                    <a:cubicBezTo>
                      <a:pt x="268" y="0"/>
                      <a:pt x="220" y="32"/>
                      <a:pt x="196" y="79"/>
                    </a:cubicBezTo>
                    <a:cubicBezTo>
                      <a:pt x="186" y="74"/>
                      <a:pt x="174" y="72"/>
                      <a:pt x="162" y="72"/>
                    </a:cubicBezTo>
                    <a:cubicBezTo>
                      <a:pt x="113" y="72"/>
                      <a:pt x="74" y="111"/>
                      <a:pt x="72" y="159"/>
                    </a:cubicBezTo>
                    <a:cubicBezTo>
                      <a:pt x="29" y="178"/>
                      <a:pt x="0" y="212"/>
                      <a:pt x="0" y="252"/>
                    </a:cubicBezTo>
                    <a:cubicBezTo>
                      <a:pt x="0" y="311"/>
                      <a:pt x="65" y="360"/>
                      <a:pt x="144" y="360"/>
                    </a:cubicBezTo>
                    <a:cubicBezTo>
                      <a:pt x="360" y="360"/>
                      <a:pt x="360" y="360"/>
                      <a:pt x="360" y="360"/>
                    </a:cubicBezTo>
                    <a:cubicBezTo>
                      <a:pt x="439" y="360"/>
                      <a:pt x="504" y="311"/>
                      <a:pt x="504" y="252"/>
                    </a:cubicBezTo>
                    <a:cubicBezTo>
                      <a:pt x="504" y="223"/>
                      <a:pt x="489" y="197"/>
                      <a:pt x="464" y="178"/>
                    </a:cubicBezTo>
                    <a:close/>
                  </a:path>
                </a:pathLst>
              </a:custGeom>
              <a:solidFill>
                <a:schemeClr val="tx2">
                  <a:lumMod val="20000"/>
                  <a:lumOff val="80000"/>
                </a:schemeClr>
              </a:solidFill>
              <a:ln>
                <a:noFill/>
              </a:ln>
            </p:spPr>
            <p:txBody>
              <a:bodyPr anchor="ctr"/>
              <a:lstStyle/>
              <a:p>
                <a:pPr algn="ctr"/>
                <a:endParaRPr sz="2400">
                  <a:solidFill>
                    <a:srgbClr val="000000"/>
                  </a:solidFill>
                </a:endParaRPr>
              </a:p>
            </p:txBody>
          </p:sp>
          <p:sp>
            <p:nvSpPr>
              <p:cNvPr id="35" name="Freeform: Shape 4"/>
              <p:cNvSpPr/>
              <p:nvPr/>
            </p:nvSpPr>
            <p:spPr bwMode="auto">
              <a:xfrm flipH="1">
                <a:off x="1853397" y="2883772"/>
                <a:ext cx="392451" cy="281071"/>
              </a:xfrm>
              <a:custGeom>
                <a:avLst/>
                <a:gdLst>
                  <a:gd name="T0" fmla="*/ 464 w 504"/>
                  <a:gd name="T1" fmla="*/ 178 h 360"/>
                  <a:gd name="T2" fmla="*/ 468 w 504"/>
                  <a:gd name="T3" fmla="*/ 144 h 360"/>
                  <a:gd name="T4" fmla="*/ 324 w 504"/>
                  <a:gd name="T5" fmla="*/ 0 h 360"/>
                  <a:gd name="T6" fmla="*/ 196 w 504"/>
                  <a:gd name="T7" fmla="*/ 79 h 360"/>
                  <a:gd name="T8" fmla="*/ 162 w 504"/>
                  <a:gd name="T9" fmla="*/ 72 h 360"/>
                  <a:gd name="T10" fmla="*/ 72 w 504"/>
                  <a:gd name="T11" fmla="*/ 159 h 360"/>
                  <a:gd name="T12" fmla="*/ 0 w 504"/>
                  <a:gd name="T13" fmla="*/ 252 h 360"/>
                  <a:gd name="T14" fmla="*/ 144 w 504"/>
                  <a:gd name="T15" fmla="*/ 360 h 360"/>
                  <a:gd name="T16" fmla="*/ 360 w 504"/>
                  <a:gd name="T17" fmla="*/ 360 h 360"/>
                  <a:gd name="T18" fmla="*/ 504 w 504"/>
                  <a:gd name="T19" fmla="*/ 252 h 360"/>
                  <a:gd name="T20" fmla="*/ 464 w 504"/>
                  <a:gd name="T21" fmla="*/ 178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360">
                    <a:moveTo>
                      <a:pt x="464" y="178"/>
                    </a:moveTo>
                    <a:cubicBezTo>
                      <a:pt x="466" y="167"/>
                      <a:pt x="468" y="156"/>
                      <a:pt x="468" y="144"/>
                    </a:cubicBezTo>
                    <a:cubicBezTo>
                      <a:pt x="468" y="64"/>
                      <a:pt x="404" y="0"/>
                      <a:pt x="324" y="0"/>
                    </a:cubicBezTo>
                    <a:cubicBezTo>
                      <a:pt x="268" y="0"/>
                      <a:pt x="220" y="32"/>
                      <a:pt x="196" y="79"/>
                    </a:cubicBezTo>
                    <a:cubicBezTo>
                      <a:pt x="186" y="74"/>
                      <a:pt x="174" y="72"/>
                      <a:pt x="162" y="72"/>
                    </a:cubicBezTo>
                    <a:cubicBezTo>
                      <a:pt x="113" y="72"/>
                      <a:pt x="74" y="111"/>
                      <a:pt x="72" y="159"/>
                    </a:cubicBezTo>
                    <a:cubicBezTo>
                      <a:pt x="29" y="178"/>
                      <a:pt x="0" y="212"/>
                      <a:pt x="0" y="252"/>
                    </a:cubicBezTo>
                    <a:cubicBezTo>
                      <a:pt x="0" y="311"/>
                      <a:pt x="65" y="360"/>
                      <a:pt x="144" y="360"/>
                    </a:cubicBezTo>
                    <a:cubicBezTo>
                      <a:pt x="360" y="360"/>
                      <a:pt x="360" y="360"/>
                      <a:pt x="360" y="360"/>
                    </a:cubicBezTo>
                    <a:cubicBezTo>
                      <a:pt x="439" y="360"/>
                      <a:pt x="504" y="311"/>
                      <a:pt x="504" y="252"/>
                    </a:cubicBezTo>
                    <a:cubicBezTo>
                      <a:pt x="504" y="223"/>
                      <a:pt x="489" y="197"/>
                      <a:pt x="464" y="178"/>
                    </a:cubicBezTo>
                    <a:close/>
                  </a:path>
                </a:pathLst>
              </a:custGeom>
              <a:solidFill>
                <a:schemeClr val="bg1">
                  <a:alpha val="5000"/>
                </a:schemeClr>
              </a:solidFill>
              <a:ln>
                <a:noFill/>
              </a:ln>
            </p:spPr>
            <p:txBody>
              <a:bodyPr anchor="ctr"/>
              <a:lstStyle/>
              <a:p>
                <a:pPr algn="ctr"/>
                <a:endParaRPr sz="2400">
                  <a:solidFill>
                    <a:srgbClr val="000000"/>
                  </a:solidFill>
                </a:endParaRPr>
              </a:p>
            </p:txBody>
          </p:sp>
          <p:sp>
            <p:nvSpPr>
              <p:cNvPr id="36" name="Freeform: Shape 5"/>
              <p:cNvSpPr/>
              <p:nvPr/>
            </p:nvSpPr>
            <p:spPr bwMode="auto">
              <a:xfrm>
                <a:off x="2054580" y="3791819"/>
                <a:ext cx="4420071" cy="962141"/>
              </a:xfrm>
              <a:custGeom>
                <a:avLst/>
                <a:gdLst>
                  <a:gd name="T0" fmla="*/ 1002 w 2004"/>
                  <a:gd name="T1" fmla="*/ 11 h 436"/>
                  <a:gd name="T2" fmla="*/ 0 w 2004"/>
                  <a:gd name="T3" fmla="*/ 0 h 436"/>
                  <a:gd name="T4" fmla="*/ 986 w 2004"/>
                  <a:gd name="T5" fmla="*/ 435 h 436"/>
                  <a:gd name="T6" fmla="*/ 1013 w 2004"/>
                  <a:gd name="T7" fmla="*/ 436 h 436"/>
                  <a:gd name="T8" fmla="*/ 2004 w 2004"/>
                  <a:gd name="T9" fmla="*/ 0 h 436"/>
                  <a:gd name="T10" fmla="*/ 1002 w 2004"/>
                  <a:gd name="T11" fmla="*/ 11 h 436"/>
                </a:gdLst>
                <a:ahLst/>
                <a:cxnLst>
                  <a:cxn ang="0">
                    <a:pos x="T0" y="T1"/>
                  </a:cxn>
                  <a:cxn ang="0">
                    <a:pos x="T2" y="T3"/>
                  </a:cxn>
                  <a:cxn ang="0">
                    <a:pos x="T4" y="T5"/>
                  </a:cxn>
                  <a:cxn ang="0">
                    <a:pos x="T6" y="T7"/>
                  </a:cxn>
                  <a:cxn ang="0">
                    <a:pos x="T8" y="T9"/>
                  </a:cxn>
                  <a:cxn ang="0">
                    <a:pos x="T10" y="T11"/>
                  </a:cxn>
                </a:cxnLst>
                <a:rect l="0" t="0" r="r" b="b"/>
                <a:pathLst>
                  <a:path w="2004" h="436">
                    <a:moveTo>
                      <a:pt x="1002" y="11"/>
                    </a:moveTo>
                    <a:cubicBezTo>
                      <a:pt x="0" y="0"/>
                      <a:pt x="0" y="0"/>
                      <a:pt x="0" y="0"/>
                    </a:cubicBezTo>
                    <a:cubicBezTo>
                      <a:pt x="0" y="0"/>
                      <a:pt x="27" y="296"/>
                      <a:pt x="986" y="435"/>
                    </a:cubicBezTo>
                    <a:cubicBezTo>
                      <a:pt x="993" y="436"/>
                      <a:pt x="1003" y="436"/>
                      <a:pt x="1013" y="436"/>
                    </a:cubicBezTo>
                    <a:cubicBezTo>
                      <a:pt x="1976" y="297"/>
                      <a:pt x="2004" y="0"/>
                      <a:pt x="2004" y="0"/>
                    </a:cubicBezTo>
                    <a:lnTo>
                      <a:pt x="1002" y="11"/>
                    </a:lnTo>
                    <a:close/>
                  </a:path>
                </a:pathLst>
              </a:custGeom>
              <a:solidFill>
                <a:schemeClr val="tx2"/>
              </a:solidFill>
              <a:ln>
                <a:noFill/>
              </a:ln>
            </p:spPr>
            <p:txBody>
              <a:bodyPr anchor="ctr"/>
              <a:lstStyle/>
              <a:p>
                <a:pPr algn="ctr"/>
                <a:endParaRPr sz="2400">
                  <a:solidFill>
                    <a:srgbClr val="000000"/>
                  </a:solidFill>
                </a:endParaRPr>
              </a:p>
            </p:txBody>
          </p:sp>
          <p:sp>
            <p:nvSpPr>
              <p:cNvPr id="37" name="Oval 6"/>
              <p:cNvSpPr/>
              <p:nvPr/>
            </p:nvSpPr>
            <p:spPr bwMode="auto">
              <a:xfrm>
                <a:off x="2062484" y="3498142"/>
                <a:ext cx="4420071" cy="571505"/>
              </a:xfrm>
              <a:prstGeom prst="ellipse">
                <a:avLst/>
              </a:prstGeom>
              <a:pattFill prst="horzBrick">
                <a:fgClr>
                  <a:srgbClr val="EEDFD2"/>
                </a:fgClr>
                <a:bgClr>
                  <a:srgbClr val="DDBDA3"/>
                </a:bgClr>
              </a:pattFill>
              <a:ln>
                <a:noFill/>
              </a:ln>
            </p:spPr>
            <p:txBody>
              <a:bodyPr anchor="ctr"/>
              <a:lstStyle/>
              <a:p>
                <a:pPr algn="ctr"/>
                <a:endParaRPr sz="2400">
                  <a:solidFill>
                    <a:srgbClr val="000000"/>
                  </a:solidFill>
                </a:endParaRPr>
              </a:p>
            </p:txBody>
          </p:sp>
          <p:sp>
            <p:nvSpPr>
              <p:cNvPr id="38" name="Oval 7"/>
              <p:cNvSpPr/>
              <p:nvPr/>
            </p:nvSpPr>
            <p:spPr bwMode="auto">
              <a:xfrm>
                <a:off x="2335651" y="3575524"/>
                <a:ext cx="3873739" cy="382246"/>
              </a:xfrm>
              <a:prstGeom prst="ellipse">
                <a:avLst/>
              </a:prstGeom>
              <a:pattFill prst="sphere">
                <a:fgClr>
                  <a:srgbClr val="3D2817"/>
                </a:fgClr>
                <a:bgClr>
                  <a:srgbClr val="52361E"/>
                </a:bgClr>
              </a:pattFill>
              <a:ln>
                <a:noFill/>
              </a:ln>
            </p:spPr>
            <p:txBody>
              <a:bodyPr anchor="ctr"/>
              <a:lstStyle/>
              <a:p>
                <a:pPr algn="ctr"/>
                <a:endParaRPr sz="2400">
                  <a:solidFill>
                    <a:srgbClr val="000000"/>
                  </a:solidFill>
                </a:endParaRPr>
              </a:p>
            </p:txBody>
          </p:sp>
          <p:sp>
            <p:nvSpPr>
              <p:cNvPr id="39" name="Freeform: Shape 8"/>
              <p:cNvSpPr/>
              <p:nvPr/>
            </p:nvSpPr>
            <p:spPr bwMode="auto">
              <a:xfrm>
                <a:off x="4294895" y="1900161"/>
                <a:ext cx="454719" cy="292367"/>
              </a:xfrm>
              <a:custGeom>
                <a:avLst/>
                <a:gdLst>
                  <a:gd name="T0" fmla="*/ 464 w 504"/>
                  <a:gd name="T1" fmla="*/ 178 h 360"/>
                  <a:gd name="T2" fmla="*/ 468 w 504"/>
                  <a:gd name="T3" fmla="*/ 144 h 360"/>
                  <a:gd name="T4" fmla="*/ 324 w 504"/>
                  <a:gd name="T5" fmla="*/ 0 h 360"/>
                  <a:gd name="T6" fmla="*/ 196 w 504"/>
                  <a:gd name="T7" fmla="*/ 79 h 360"/>
                  <a:gd name="T8" fmla="*/ 162 w 504"/>
                  <a:gd name="T9" fmla="*/ 72 h 360"/>
                  <a:gd name="T10" fmla="*/ 72 w 504"/>
                  <a:gd name="T11" fmla="*/ 159 h 360"/>
                  <a:gd name="T12" fmla="*/ 0 w 504"/>
                  <a:gd name="T13" fmla="*/ 252 h 360"/>
                  <a:gd name="T14" fmla="*/ 144 w 504"/>
                  <a:gd name="T15" fmla="*/ 360 h 360"/>
                  <a:gd name="T16" fmla="*/ 360 w 504"/>
                  <a:gd name="T17" fmla="*/ 360 h 360"/>
                  <a:gd name="T18" fmla="*/ 504 w 504"/>
                  <a:gd name="T19" fmla="*/ 252 h 360"/>
                  <a:gd name="T20" fmla="*/ 464 w 504"/>
                  <a:gd name="T21" fmla="*/ 178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360">
                    <a:moveTo>
                      <a:pt x="464" y="178"/>
                    </a:moveTo>
                    <a:cubicBezTo>
                      <a:pt x="466" y="167"/>
                      <a:pt x="468" y="156"/>
                      <a:pt x="468" y="144"/>
                    </a:cubicBezTo>
                    <a:cubicBezTo>
                      <a:pt x="468" y="64"/>
                      <a:pt x="404" y="0"/>
                      <a:pt x="324" y="0"/>
                    </a:cubicBezTo>
                    <a:cubicBezTo>
                      <a:pt x="268" y="0"/>
                      <a:pt x="220" y="32"/>
                      <a:pt x="196" y="79"/>
                    </a:cubicBezTo>
                    <a:cubicBezTo>
                      <a:pt x="186" y="74"/>
                      <a:pt x="174" y="72"/>
                      <a:pt x="162" y="72"/>
                    </a:cubicBezTo>
                    <a:cubicBezTo>
                      <a:pt x="113" y="72"/>
                      <a:pt x="74" y="111"/>
                      <a:pt x="72" y="159"/>
                    </a:cubicBezTo>
                    <a:cubicBezTo>
                      <a:pt x="29" y="178"/>
                      <a:pt x="0" y="212"/>
                      <a:pt x="0" y="252"/>
                    </a:cubicBezTo>
                    <a:cubicBezTo>
                      <a:pt x="0" y="311"/>
                      <a:pt x="65" y="360"/>
                      <a:pt x="144" y="360"/>
                    </a:cubicBezTo>
                    <a:cubicBezTo>
                      <a:pt x="360" y="360"/>
                      <a:pt x="360" y="360"/>
                      <a:pt x="360" y="360"/>
                    </a:cubicBezTo>
                    <a:cubicBezTo>
                      <a:pt x="439" y="360"/>
                      <a:pt x="504" y="311"/>
                      <a:pt x="504" y="252"/>
                    </a:cubicBezTo>
                    <a:cubicBezTo>
                      <a:pt x="504" y="223"/>
                      <a:pt x="489" y="197"/>
                      <a:pt x="464" y="178"/>
                    </a:cubicBezTo>
                    <a:close/>
                  </a:path>
                </a:pathLst>
              </a:custGeom>
              <a:solidFill>
                <a:schemeClr val="bg2">
                  <a:alpha val="70000"/>
                </a:schemeClr>
              </a:solidFill>
              <a:ln>
                <a:noFill/>
              </a:ln>
            </p:spPr>
            <p:txBody>
              <a:bodyPr anchor="ctr"/>
              <a:lstStyle/>
              <a:p>
                <a:pPr algn="ctr"/>
                <a:endParaRPr sz="2400">
                  <a:solidFill>
                    <a:srgbClr val="000000"/>
                  </a:solidFill>
                </a:endParaRPr>
              </a:p>
            </p:txBody>
          </p:sp>
          <p:grpSp>
            <p:nvGrpSpPr>
              <p:cNvPr id="40" name="Group 9"/>
              <p:cNvGrpSpPr/>
              <p:nvPr/>
            </p:nvGrpSpPr>
            <p:grpSpPr>
              <a:xfrm>
                <a:off x="2523547" y="3277486"/>
                <a:ext cx="3543918" cy="412301"/>
                <a:chOff x="3140929" y="5169367"/>
                <a:chExt cx="6034453" cy="702052"/>
              </a:xfrm>
            </p:grpSpPr>
            <p:grpSp>
              <p:nvGrpSpPr>
                <p:cNvPr id="84" name="Group 53"/>
                <p:cNvGrpSpPr/>
                <p:nvPr/>
              </p:nvGrpSpPr>
              <p:grpSpPr>
                <a:xfrm flipH="1">
                  <a:off x="3140929" y="5169367"/>
                  <a:ext cx="312060" cy="702052"/>
                  <a:chOff x="614297" y="5025330"/>
                  <a:chExt cx="725340" cy="1546983"/>
                </a:xfrm>
              </p:grpSpPr>
              <p:sp>
                <p:nvSpPr>
                  <p:cNvPr id="89" name="Rectangle 58"/>
                  <p:cNvSpPr/>
                  <p:nvPr/>
                </p:nvSpPr>
                <p:spPr bwMode="auto">
                  <a:xfrm>
                    <a:off x="938036" y="6084655"/>
                    <a:ext cx="81959" cy="487658"/>
                  </a:xfrm>
                  <a:prstGeom prst="rect">
                    <a:avLst/>
                  </a:prstGeom>
                  <a:solidFill>
                    <a:schemeClr val="bg2">
                      <a:lumMod val="10000"/>
                    </a:schemeClr>
                  </a:solidFill>
                  <a:ln>
                    <a:noFill/>
                  </a:ln>
                </p:spPr>
                <p:txBody>
                  <a:bodyPr anchor="ctr"/>
                  <a:lstStyle/>
                  <a:p>
                    <a:pPr algn="ctr"/>
                    <a:endParaRPr sz="2400">
                      <a:solidFill>
                        <a:srgbClr val="000000"/>
                      </a:solidFill>
                    </a:endParaRPr>
                  </a:p>
                </p:txBody>
              </p:sp>
              <p:sp>
                <p:nvSpPr>
                  <p:cNvPr id="90" name="Freeform: Shape 59"/>
                  <p:cNvSpPr/>
                  <p:nvPr/>
                </p:nvSpPr>
                <p:spPr bwMode="auto">
                  <a:xfrm>
                    <a:off x="614297" y="5025330"/>
                    <a:ext cx="362670" cy="1225292"/>
                  </a:xfrm>
                  <a:custGeom>
                    <a:avLst/>
                    <a:gdLst>
                      <a:gd name="T0" fmla="*/ 0 w 75"/>
                      <a:gd name="T1" fmla="*/ 176 h 251"/>
                      <a:gd name="T2" fmla="*/ 75 w 75"/>
                      <a:gd name="T3" fmla="*/ 251 h 251"/>
                      <a:gd name="T4" fmla="*/ 75 w 75"/>
                      <a:gd name="T5" fmla="*/ 0 h 251"/>
                      <a:gd name="T6" fmla="*/ 0 w 75"/>
                      <a:gd name="T7" fmla="*/ 176 h 251"/>
                    </a:gdLst>
                    <a:ahLst/>
                    <a:cxnLst>
                      <a:cxn ang="0">
                        <a:pos x="T0" y="T1"/>
                      </a:cxn>
                      <a:cxn ang="0">
                        <a:pos x="T2" y="T3"/>
                      </a:cxn>
                      <a:cxn ang="0">
                        <a:pos x="T4" y="T5"/>
                      </a:cxn>
                      <a:cxn ang="0">
                        <a:pos x="T6" y="T7"/>
                      </a:cxn>
                    </a:cxnLst>
                    <a:rect l="0" t="0" r="r" b="b"/>
                    <a:pathLst>
                      <a:path w="75" h="251">
                        <a:moveTo>
                          <a:pt x="0" y="176"/>
                        </a:moveTo>
                        <a:cubicBezTo>
                          <a:pt x="0" y="218"/>
                          <a:pt x="34" y="251"/>
                          <a:pt x="75" y="251"/>
                        </a:cubicBezTo>
                        <a:cubicBezTo>
                          <a:pt x="75" y="0"/>
                          <a:pt x="75" y="0"/>
                          <a:pt x="75" y="0"/>
                        </a:cubicBezTo>
                        <a:cubicBezTo>
                          <a:pt x="75" y="0"/>
                          <a:pt x="0" y="135"/>
                          <a:pt x="0" y="176"/>
                        </a:cubicBezTo>
                        <a:close/>
                      </a:path>
                    </a:pathLst>
                  </a:custGeom>
                  <a:solidFill>
                    <a:schemeClr val="accent3"/>
                  </a:solidFill>
                  <a:ln>
                    <a:noFill/>
                  </a:ln>
                </p:spPr>
                <p:txBody>
                  <a:bodyPr anchor="ctr"/>
                  <a:lstStyle/>
                  <a:p>
                    <a:pPr algn="ctr"/>
                    <a:endParaRPr sz="2400">
                      <a:solidFill>
                        <a:srgbClr val="000000"/>
                      </a:solidFill>
                    </a:endParaRPr>
                  </a:p>
                </p:txBody>
              </p:sp>
              <p:sp>
                <p:nvSpPr>
                  <p:cNvPr id="91" name="Freeform: Shape 60"/>
                  <p:cNvSpPr/>
                  <p:nvPr/>
                </p:nvSpPr>
                <p:spPr bwMode="auto">
                  <a:xfrm>
                    <a:off x="976967" y="5025330"/>
                    <a:ext cx="362670" cy="1225292"/>
                  </a:xfrm>
                  <a:custGeom>
                    <a:avLst/>
                    <a:gdLst>
                      <a:gd name="T0" fmla="*/ 75 w 75"/>
                      <a:gd name="T1" fmla="*/ 176 h 251"/>
                      <a:gd name="T2" fmla="*/ 0 w 75"/>
                      <a:gd name="T3" fmla="*/ 0 h 251"/>
                      <a:gd name="T4" fmla="*/ 0 w 75"/>
                      <a:gd name="T5" fmla="*/ 251 h 251"/>
                      <a:gd name="T6" fmla="*/ 75 w 75"/>
                      <a:gd name="T7" fmla="*/ 176 h 251"/>
                    </a:gdLst>
                    <a:ahLst/>
                    <a:cxnLst>
                      <a:cxn ang="0">
                        <a:pos x="T0" y="T1"/>
                      </a:cxn>
                      <a:cxn ang="0">
                        <a:pos x="T2" y="T3"/>
                      </a:cxn>
                      <a:cxn ang="0">
                        <a:pos x="T4" y="T5"/>
                      </a:cxn>
                      <a:cxn ang="0">
                        <a:pos x="T6" y="T7"/>
                      </a:cxn>
                    </a:cxnLst>
                    <a:rect l="0" t="0" r="r" b="b"/>
                    <a:pathLst>
                      <a:path w="75" h="251">
                        <a:moveTo>
                          <a:pt x="75" y="176"/>
                        </a:moveTo>
                        <a:cubicBezTo>
                          <a:pt x="75" y="135"/>
                          <a:pt x="0" y="0"/>
                          <a:pt x="0" y="0"/>
                        </a:cubicBezTo>
                        <a:cubicBezTo>
                          <a:pt x="0" y="251"/>
                          <a:pt x="0" y="251"/>
                          <a:pt x="0" y="251"/>
                        </a:cubicBezTo>
                        <a:cubicBezTo>
                          <a:pt x="42" y="251"/>
                          <a:pt x="75" y="218"/>
                          <a:pt x="75" y="176"/>
                        </a:cubicBezTo>
                        <a:close/>
                      </a:path>
                    </a:pathLst>
                  </a:custGeom>
                  <a:solidFill>
                    <a:schemeClr val="accent3">
                      <a:lumMod val="75000"/>
                    </a:schemeClr>
                  </a:solidFill>
                  <a:ln>
                    <a:noFill/>
                  </a:ln>
                </p:spPr>
                <p:txBody>
                  <a:bodyPr anchor="ctr"/>
                  <a:lstStyle/>
                  <a:p>
                    <a:pPr algn="ctr"/>
                    <a:endParaRPr sz="2400">
                      <a:solidFill>
                        <a:srgbClr val="000000"/>
                      </a:solidFill>
                    </a:endParaRPr>
                  </a:p>
                </p:txBody>
              </p:sp>
            </p:grpSp>
            <p:grpSp>
              <p:nvGrpSpPr>
                <p:cNvPr id="85" name="Group 54"/>
                <p:cNvGrpSpPr/>
                <p:nvPr/>
              </p:nvGrpSpPr>
              <p:grpSpPr>
                <a:xfrm flipH="1">
                  <a:off x="8863322" y="5169367"/>
                  <a:ext cx="312060" cy="702052"/>
                  <a:chOff x="614297" y="5025330"/>
                  <a:chExt cx="725340" cy="1546983"/>
                </a:xfrm>
              </p:grpSpPr>
              <p:sp>
                <p:nvSpPr>
                  <p:cNvPr id="86" name="Rectangle 55"/>
                  <p:cNvSpPr/>
                  <p:nvPr/>
                </p:nvSpPr>
                <p:spPr bwMode="auto">
                  <a:xfrm>
                    <a:off x="938036" y="6084655"/>
                    <a:ext cx="81959" cy="487658"/>
                  </a:xfrm>
                  <a:prstGeom prst="rect">
                    <a:avLst/>
                  </a:prstGeom>
                  <a:solidFill>
                    <a:schemeClr val="bg2">
                      <a:lumMod val="10000"/>
                    </a:schemeClr>
                  </a:solidFill>
                  <a:ln>
                    <a:noFill/>
                  </a:ln>
                </p:spPr>
                <p:txBody>
                  <a:bodyPr anchor="ctr"/>
                  <a:lstStyle/>
                  <a:p>
                    <a:pPr algn="ctr"/>
                    <a:endParaRPr sz="2400">
                      <a:solidFill>
                        <a:srgbClr val="000000"/>
                      </a:solidFill>
                    </a:endParaRPr>
                  </a:p>
                </p:txBody>
              </p:sp>
              <p:sp>
                <p:nvSpPr>
                  <p:cNvPr id="87" name="Freeform: Shape 56"/>
                  <p:cNvSpPr/>
                  <p:nvPr/>
                </p:nvSpPr>
                <p:spPr bwMode="auto">
                  <a:xfrm>
                    <a:off x="614297" y="5025330"/>
                    <a:ext cx="362670" cy="1225292"/>
                  </a:xfrm>
                  <a:custGeom>
                    <a:avLst/>
                    <a:gdLst>
                      <a:gd name="T0" fmla="*/ 0 w 75"/>
                      <a:gd name="T1" fmla="*/ 176 h 251"/>
                      <a:gd name="T2" fmla="*/ 75 w 75"/>
                      <a:gd name="T3" fmla="*/ 251 h 251"/>
                      <a:gd name="T4" fmla="*/ 75 w 75"/>
                      <a:gd name="T5" fmla="*/ 0 h 251"/>
                      <a:gd name="T6" fmla="*/ 0 w 75"/>
                      <a:gd name="T7" fmla="*/ 176 h 251"/>
                    </a:gdLst>
                    <a:ahLst/>
                    <a:cxnLst>
                      <a:cxn ang="0">
                        <a:pos x="T0" y="T1"/>
                      </a:cxn>
                      <a:cxn ang="0">
                        <a:pos x="T2" y="T3"/>
                      </a:cxn>
                      <a:cxn ang="0">
                        <a:pos x="T4" y="T5"/>
                      </a:cxn>
                      <a:cxn ang="0">
                        <a:pos x="T6" y="T7"/>
                      </a:cxn>
                    </a:cxnLst>
                    <a:rect l="0" t="0" r="r" b="b"/>
                    <a:pathLst>
                      <a:path w="75" h="251">
                        <a:moveTo>
                          <a:pt x="0" y="176"/>
                        </a:moveTo>
                        <a:cubicBezTo>
                          <a:pt x="0" y="218"/>
                          <a:pt x="34" y="251"/>
                          <a:pt x="75" y="251"/>
                        </a:cubicBezTo>
                        <a:cubicBezTo>
                          <a:pt x="75" y="0"/>
                          <a:pt x="75" y="0"/>
                          <a:pt x="75" y="0"/>
                        </a:cubicBezTo>
                        <a:cubicBezTo>
                          <a:pt x="75" y="0"/>
                          <a:pt x="0" y="135"/>
                          <a:pt x="0" y="176"/>
                        </a:cubicBezTo>
                        <a:close/>
                      </a:path>
                    </a:pathLst>
                  </a:custGeom>
                  <a:solidFill>
                    <a:schemeClr val="accent3"/>
                  </a:solidFill>
                  <a:ln>
                    <a:noFill/>
                  </a:ln>
                </p:spPr>
                <p:txBody>
                  <a:bodyPr anchor="ctr"/>
                  <a:lstStyle/>
                  <a:p>
                    <a:pPr algn="ctr"/>
                    <a:endParaRPr sz="2400">
                      <a:solidFill>
                        <a:srgbClr val="000000"/>
                      </a:solidFill>
                    </a:endParaRPr>
                  </a:p>
                </p:txBody>
              </p:sp>
              <p:sp>
                <p:nvSpPr>
                  <p:cNvPr id="88" name="Freeform: Shape 57"/>
                  <p:cNvSpPr/>
                  <p:nvPr/>
                </p:nvSpPr>
                <p:spPr bwMode="auto">
                  <a:xfrm>
                    <a:off x="976967" y="5025330"/>
                    <a:ext cx="362670" cy="1225292"/>
                  </a:xfrm>
                  <a:custGeom>
                    <a:avLst/>
                    <a:gdLst>
                      <a:gd name="T0" fmla="*/ 75 w 75"/>
                      <a:gd name="T1" fmla="*/ 176 h 251"/>
                      <a:gd name="T2" fmla="*/ 0 w 75"/>
                      <a:gd name="T3" fmla="*/ 0 h 251"/>
                      <a:gd name="T4" fmla="*/ 0 w 75"/>
                      <a:gd name="T5" fmla="*/ 251 h 251"/>
                      <a:gd name="T6" fmla="*/ 75 w 75"/>
                      <a:gd name="T7" fmla="*/ 176 h 251"/>
                    </a:gdLst>
                    <a:ahLst/>
                    <a:cxnLst>
                      <a:cxn ang="0">
                        <a:pos x="T0" y="T1"/>
                      </a:cxn>
                      <a:cxn ang="0">
                        <a:pos x="T2" y="T3"/>
                      </a:cxn>
                      <a:cxn ang="0">
                        <a:pos x="T4" y="T5"/>
                      </a:cxn>
                      <a:cxn ang="0">
                        <a:pos x="T6" y="T7"/>
                      </a:cxn>
                    </a:cxnLst>
                    <a:rect l="0" t="0" r="r" b="b"/>
                    <a:pathLst>
                      <a:path w="75" h="251">
                        <a:moveTo>
                          <a:pt x="75" y="176"/>
                        </a:moveTo>
                        <a:cubicBezTo>
                          <a:pt x="75" y="135"/>
                          <a:pt x="0" y="0"/>
                          <a:pt x="0" y="0"/>
                        </a:cubicBezTo>
                        <a:cubicBezTo>
                          <a:pt x="0" y="251"/>
                          <a:pt x="0" y="251"/>
                          <a:pt x="0" y="251"/>
                        </a:cubicBezTo>
                        <a:cubicBezTo>
                          <a:pt x="42" y="251"/>
                          <a:pt x="75" y="218"/>
                          <a:pt x="75" y="176"/>
                        </a:cubicBezTo>
                        <a:close/>
                      </a:path>
                    </a:pathLst>
                  </a:custGeom>
                  <a:solidFill>
                    <a:schemeClr val="accent3">
                      <a:lumMod val="75000"/>
                    </a:schemeClr>
                  </a:solidFill>
                  <a:ln>
                    <a:noFill/>
                  </a:ln>
                </p:spPr>
                <p:txBody>
                  <a:bodyPr anchor="ctr"/>
                  <a:lstStyle/>
                  <a:p>
                    <a:pPr algn="ctr"/>
                    <a:endParaRPr sz="2400">
                      <a:solidFill>
                        <a:srgbClr val="000000"/>
                      </a:solidFill>
                    </a:endParaRPr>
                  </a:p>
                </p:txBody>
              </p:sp>
            </p:grpSp>
          </p:grpSp>
          <p:grpSp>
            <p:nvGrpSpPr>
              <p:cNvPr id="41" name="Group 10"/>
              <p:cNvGrpSpPr/>
              <p:nvPr/>
            </p:nvGrpSpPr>
            <p:grpSpPr>
              <a:xfrm>
                <a:off x="2858675" y="1653106"/>
                <a:ext cx="2558252" cy="2251522"/>
                <a:chOff x="3711575" y="1371600"/>
                <a:chExt cx="4356100" cy="3833813"/>
              </a:xfrm>
            </p:grpSpPr>
            <p:sp>
              <p:nvSpPr>
                <p:cNvPr id="82" name="Freeform: Shape 51"/>
                <p:cNvSpPr/>
                <p:nvPr/>
              </p:nvSpPr>
              <p:spPr bwMode="auto">
                <a:xfrm>
                  <a:off x="3711575" y="1371600"/>
                  <a:ext cx="4356100" cy="3833813"/>
                </a:xfrm>
                <a:custGeom>
                  <a:avLst/>
                  <a:gdLst>
                    <a:gd name="T0" fmla="*/ 643 w 1160"/>
                    <a:gd name="T1" fmla="*/ 1020 h 1020"/>
                    <a:gd name="T2" fmla="*/ 650 w 1160"/>
                    <a:gd name="T3" fmla="*/ 1020 h 1020"/>
                    <a:gd name="T4" fmla="*/ 1160 w 1160"/>
                    <a:gd name="T5" fmla="*/ 1002 h 1020"/>
                    <a:gd name="T6" fmla="*/ 658 w 1160"/>
                    <a:gd name="T7" fmla="*/ 82 h 1020"/>
                    <a:gd name="T8" fmla="*/ 495 w 1160"/>
                    <a:gd name="T9" fmla="*/ 82 h 1020"/>
                    <a:gd name="T10" fmla="*/ 0 w 1160"/>
                    <a:gd name="T11" fmla="*/ 990 h 1020"/>
                    <a:gd name="T12" fmla="*/ 643 w 1160"/>
                    <a:gd name="T13" fmla="*/ 1020 h 1020"/>
                  </a:gdLst>
                  <a:ahLst/>
                  <a:cxnLst>
                    <a:cxn ang="0">
                      <a:pos x="T0" y="T1"/>
                    </a:cxn>
                    <a:cxn ang="0">
                      <a:pos x="T2" y="T3"/>
                    </a:cxn>
                    <a:cxn ang="0">
                      <a:pos x="T4" y="T5"/>
                    </a:cxn>
                    <a:cxn ang="0">
                      <a:pos x="T6" y="T7"/>
                    </a:cxn>
                    <a:cxn ang="0">
                      <a:pos x="T8" y="T9"/>
                    </a:cxn>
                    <a:cxn ang="0">
                      <a:pos x="T10" y="T11"/>
                    </a:cxn>
                    <a:cxn ang="0">
                      <a:pos x="T12" y="T13"/>
                    </a:cxn>
                  </a:cxnLst>
                  <a:rect l="0" t="0" r="r" b="b"/>
                  <a:pathLst>
                    <a:path w="1160" h="1020">
                      <a:moveTo>
                        <a:pt x="643" y="1020"/>
                      </a:moveTo>
                      <a:cubicBezTo>
                        <a:pt x="650" y="1020"/>
                        <a:pt x="650" y="1020"/>
                        <a:pt x="650" y="1020"/>
                      </a:cubicBezTo>
                      <a:cubicBezTo>
                        <a:pt x="841" y="1020"/>
                        <a:pt x="1016" y="1013"/>
                        <a:pt x="1160" y="1002"/>
                      </a:cubicBezTo>
                      <a:cubicBezTo>
                        <a:pt x="658" y="82"/>
                        <a:pt x="658" y="82"/>
                        <a:pt x="658" y="82"/>
                      </a:cubicBezTo>
                      <a:cubicBezTo>
                        <a:pt x="613" y="0"/>
                        <a:pt x="540" y="0"/>
                        <a:pt x="495" y="82"/>
                      </a:cubicBezTo>
                      <a:cubicBezTo>
                        <a:pt x="0" y="990"/>
                        <a:pt x="0" y="990"/>
                        <a:pt x="0" y="990"/>
                      </a:cubicBezTo>
                      <a:cubicBezTo>
                        <a:pt x="160" y="1008"/>
                        <a:pt x="389" y="1020"/>
                        <a:pt x="643" y="1020"/>
                      </a:cubicBezTo>
                      <a:close/>
                    </a:path>
                  </a:pathLst>
                </a:custGeom>
                <a:solidFill>
                  <a:schemeClr val="accent4"/>
                </a:solidFill>
                <a:ln>
                  <a:noFill/>
                </a:ln>
              </p:spPr>
              <p:txBody>
                <a:bodyPr anchor="ctr"/>
                <a:lstStyle/>
                <a:p>
                  <a:pPr algn="ctr"/>
                  <a:endParaRPr sz="2400">
                    <a:solidFill>
                      <a:srgbClr val="000000"/>
                    </a:solidFill>
                  </a:endParaRPr>
                </a:p>
              </p:txBody>
            </p:sp>
            <p:sp>
              <p:nvSpPr>
                <p:cNvPr id="83" name="Freeform: Shape 52"/>
                <p:cNvSpPr/>
                <p:nvPr/>
              </p:nvSpPr>
              <p:spPr bwMode="auto">
                <a:xfrm>
                  <a:off x="5070475" y="1371600"/>
                  <a:ext cx="1652588" cy="2552700"/>
                </a:xfrm>
                <a:custGeom>
                  <a:avLst/>
                  <a:gdLst>
                    <a:gd name="T0" fmla="*/ 440 w 440"/>
                    <a:gd name="T1" fmla="*/ 346 h 679"/>
                    <a:gd name="T2" fmla="*/ 371 w 440"/>
                    <a:gd name="T3" fmla="*/ 361 h 679"/>
                    <a:gd name="T4" fmla="*/ 276 w 440"/>
                    <a:gd name="T5" fmla="*/ 363 h 679"/>
                    <a:gd name="T6" fmla="*/ 102 w 440"/>
                    <a:gd name="T7" fmla="*/ 396 h 679"/>
                    <a:gd name="T8" fmla="*/ 0 w 440"/>
                    <a:gd name="T9" fmla="*/ 326 h 679"/>
                    <a:gd name="T10" fmla="*/ 133 w 440"/>
                    <a:gd name="T11" fmla="*/ 82 h 679"/>
                    <a:gd name="T12" fmla="*/ 296 w 440"/>
                    <a:gd name="T13" fmla="*/ 82 h 679"/>
                    <a:gd name="T14" fmla="*/ 440 w 440"/>
                    <a:gd name="T15" fmla="*/ 346 h 6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0" h="679">
                      <a:moveTo>
                        <a:pt x="440" y="346"/>
                      </a:moveTo>
                      <a:cubicBezTo>
                        <a:pt x="416" y="475"/>
                        <a:pt x="371" y="361"/>
                        <a:pt x="371" y="361"/>
                      </a:cubicBezTo>
                      <a:cubicBezTo>
                        <a:pt x="327" y="217"/>
                        <a:pt x="276" y="363"/>
                        <a:pt x="276" y="363"/>
                      </a:cubicBezTo>
                      <a:cubicBezTo>
                        <a:pt x="167" y="679"/>
                        <a:pt x="102" y="396"/>
                        <a:pt x="102" y="396"/>
                      </a:cubicBezTo>
                      <a:cubicBezTo>
                        <a:pt x="62" y="270"/>
                        <a:pt x="20" y="301"/>
                        <a:pt x="0" y="326"/>
                      </a:cubicBezTo>
                      <a:cubicBezTo>
                        <a:pt x="133" y="82"/>
                        <a:pt x="133" y="82"/>
                        <a:pt x="133" y="82"/>
                      </a:cubicBezTo>
                      <a:cubicBezTo>
                        <a:pt x="178" y="0"/>
                        <a:pt x="251" y="0"/>
                        <a:pt x="296" y="82"/>
                      </a:cubicBezTo>
                      <a:lnTo>
                        <a:pt x="440" y="346"/>
                      </a:lnTo>
                      <a:close/>
                    </a:path>
                  </a:pathLst>
                </a:custGeom>
                <a:pattFill prst="pct40">
                  <a:fgClr>
                    <a:schemeClr val="bg1"/>
                  </a:fgClr>
                  <a:bgClr>
                    <a:schemeClr val="accent4"/>
                  </a:bgClr>
                </a:pattFill>
                <a:ln>
                  <a:noFill/>
                </a:ln>
              </p:spPr>
              <p:txBody>
                <a:bodyPr anchor="ctr"/>
                <a:lstStyle/>
                <a:p>
                  <a:pPr algn="ctr"/>
                  <a:endParaRPr sz="2400">
                    <a:solidFill>
                      <a:srgbClr val="000000"/>
                    </a:solidFill>
                  </a:endParaRPr>
                </a:p>
              </p:txBody>
            </p:sp>
          </p:grpSp>
          <p:sp>
            <p:nvSpPr>
              <p:cNvPr id="42" name="Freeform: Shape 11"/>
              <p:cNvSpPr/>
              <p:nvPr/>
            </p:nvSpPr>
            <p:spPr bwMode="auto">
              <a:xfrm>
                <a:off x="2865108" y="2947356"/>
                <a:ext cx="1075044" cy="950746"/>
              </a:xfrm>
              <a:custGeom>
                <a:avLst/>
                <a:gdLst>
                  <a:gd name="connsiteX0" fmla="*/ 813605 w 1830547"/>
                  <a:gd name="connsiteY0" fmla="*/ 0 h 1618897"/>
                  <a:gd name="connsiteX1" fmla="*/ 830434 w 1830547"/>
                  <a:gd name="connsiteY1" fmla="*/ 26792 h 1618897"/>
                  <a:gd name="connsiteX2" fmla="*/ 1830547 w 1830547"/>
                  <a:gd name="connsiteY2" fmla="*/ 1618897 h 1618897"/>
                  <a:gd name="connsiteX3" fmla="*/ 43577 w 1830547"/>
                  <a:gd name="connsiteY3" fmla="*/ 1499744 h 1618897"/>
                  <a:gd name="connsiteX4" fmla="*/ 0 w 1830547"/>
                  <a:gd name="connsiteY4" fmla="*/ 1493774 h 1618897"/>
                  <a:gd name="connsiteX5" fmla="*/ 16258 w 1830547"/>
                  <a:gd name="connsiteY5" fmla="*/ 1463925 h 1618897"/>
                  <a:gd name="connsiteX6" fmla="*/ 771417 w 1830547"/>
                  <a:gd name="connsiteY6" fmla="*/ 77457 h 1618897"/>
                  <a:gd name="connsiteX7" fmla="*/ 813605 w 1830547"/>
                  <a:gd name="connsiteY7" fmla="*/ 0 h 16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0547" h="1618897">
                    <a:moveTo>
                      <a:pt x="813605" y="0"/>
                    </a:moveTo>
                    <a:lnTo>
                      <a:pt x="830434" y="26792"/>
                    </a:lnTo>
                    <a:cubicBezTo>
                      <a:pt x="923229" y="174513"/>
                      <a:pt x="1170679" y="568436"/>
                      <a:pt x="1830547" y="1618897"/>
                    </a:cubicBezTo>
                    <a:cubicBezTo>
                      <a:pt x="1117608" y="1600802"/>
                      <a:pt x="493463" y="1557826"/>
                      <a:pt x="43577" y="1499744"/>
                    </a:cubicBezTo>
                    <a:lnTo>
                      <a:pt x="0" y="1493774"/>
                    </a:lnTo>
                    <a:lnTo>
                      <a:pt x="16258" y="1463925"/>
                    </a:lnTo>
                    <a:cubicBezTo>
                      <a:pt x="74347" y="1357274"/>
                      <a:pt x="248614" y="1037320"/>
                      <a:pt x="771417" y="77457"/>
                    </a:cubicBezTo>
                    <a:lnTo>
                      <a:pt x="813605" y="0"/>
                    </a:lnTo>
                    <a:close/>
                  </a:path>
                </a:pathLst>
              </a:custGeom>
              <a:solidFill>
                <a:schemeClr val="tx1">
                  <a:alpha val="20000"/>
                </a:schemeClr>
              </a:solidFill>
              <a:ln>
                <a:noFill/>
              </a:ln>
            </p:spPr>
            <p:txBody>
              <a:bodyPr anchor="ctr"/>
              <a:lstStyle/>
              <a:p>
                <a:pPr algn="ctr"/>
                <a:endParaRPr sz="2400">
                  <a:solidFill>
                    <a:srgbClr val="000000"/>
                  </a:solidFill>
                </a:endParaRPr>
              </a:p>
            </p:txBody>
          </p:sp>
          <p:grpSp>
            <p:nvGrpSpPr>
              <p:cNvPr id="43" name="Group 12"/>
              <p:cNvGrpSpPr/>
              <p:nvPr/>
            </p:nvGrpSpPr>
            <p:grpSpPr>
              <a:xfrm>
                <a:off x="2492278" y="2831542"/>
                <a:ext cx="1341591" cy="1066560"/>
                <a:chOff x="3087688" y="3378200"/>
                <a:chExt cx="2284413" cy="1816100"/>
              </a:xfrm>
            </p:grpSpPr>
            <p:sp>
              <p:nvSpPr>
                <p:cNvPr id="80" name="Freeform: Shape 49"/>
                <p:cNvSpPr/>
                <p:nvPr/>
              </p:nvSpPr>
              <p:spPr bwMode="auto">
                <a:xfrm>
                  <a:off x="3087688" y="3378200"/>
                  <a:ext cx="2284413" cy="1816100"/>
                </a:xfrm>
                <a:custGeom>
                  <a:avLst/>
                  <a:gdLst>
                    <a:gd name="T0" fmla="*/ 608 w 608"/>
                    <a:gd name="T1" fmla="*/ 483 h 483"/>
                    <a:gd name="T2" fmla="*/ 327 w 608"/>
                    <a:gd name="T3" fmla="*/ 36 h 483"/>
                    <a:gd name="T4" fmla="*/ 246 w 608"/>
                    <a:gd name="T5" fmla="*/ 36 h 483"/>
                    <a:gd name="T6" fmla="*/ 0 w 608"/>
                    <a:gd name="T7" fmla="*/ 428 h 483"/>
                    <a:gd name="T8" fmla="*/ 608 w 608"/>
                    <a:gd name="T9" fmla="*/ 483 h 483"/>
                  </a:gdLst>
                  <a:ahLst/>
                  <a:cxnLst>
                    <a:cxn ang="0">
                      <a:pos x="T0" y="T1"/>
                    </a:cxn>
                    <a:cxn ang="0">
                      <a:pos x="T2" y="T3"/>
                    </a:cxn>
                    <a:cxn ang="0">
                      <a:pos x="T4" y="T5"/>
                    </a:cxn>
                    <a:cxn ang="0">
                      <a:pos x="T6" y="T7"/>
                    </a:cxn>
                    <a:cxn ang="0">
                      <a:pos x="T8" y="T9"/>
                    </a:cxn>
                  </a:cxnLst>
                  <a:rect l="0" t="0" r="r" b="b"/>
                  <a:pathLst>
                    <a:path w="608" h="483">
                      <a:moveTo>
                        <a:pt x="608" y="483"/>
                      </a:moveTo>
                      <a:cubicBezTo>
                        <a:pt x="327" y="36"/>
                        <a:pt x="327" y="36"/>
                        <a:pt x="327" y="36"/>
                      </a:cubicBezTo>
                      <a:cubicBezTo>
                        <a:pt x="305" y="0"/>
                        <a:pt x="269" y="0"/>
                        <a:pt x="246" y="36"/>
                      </a:cubicBezTo>
                      <a:cubicBezTo>
                        <a:pt x="0" y="428"/>
                        <a:pt x="0" y="428"/>
                        <a:pt x="0" y="428"/>
                      </a:cubicBezTo>
                      <a:cubicBezTo>
                        <a:pt x="106" y="455"/>
                        <a:pt x="332" y="476"/>
                        <a:pt x="608" y="483"/>
                      </a:cubicBezTo>
                      <a:close/>
                    </a:path>
                  </a:pathLst>
                </a:custGeom>
                <a:solidFill>
                  <a:schemeClr val="accent3"/>
                </a:solidFill>
                <a:ln>
                  <a:noFill/>
                </a:ln>
              </p:spPr>
              <p:txBody>
                <a:bodyPr anchor="ctr"/>
                <a:lstStyle/>
                <a:p>
                  <a:pPr algn="ctr"/>
                  <a:endParaRPr sz="2400">
                    <a:solidFill>
                      <a:srgbClr val="000000"/>
                    </a:solidFill>
                  </a:endParaRPr>
                </a:p>
              </p:txBody>
            </p:sp>
            <p:sp>
              <p:nvSpPr>
                <p:cNvPr id="81" name="Freeform: Shape 50"/>
                <p:cNvSpPr/>
                <p:nvPr/>
              </p:nvSpPr>
              <p:spPr bwMode="auto">
                <a:xfrm>
                  <a:off x="3613150" y="3378200"/>
                  <a:ext cx="1055688" cy="1503363"/>
                </a:xfrm>
                <a:custGeom>
                  <a:avLst/>
                  <a:gdLst>
                    <a:gd name="T0" fmla="*/ 221 w 281"/>
                    <a:gd name="T1" fmla="*/ 233 h 400"/>
                    <a:gd name="T2" fmla="*/ 107 w 281"/>
                    <a:gd name="T3" fmla="*/ 214 h 400"/>
                    <a:gd name="T4" fmla="*/ 44 w 281"/>
                    <a:gd name="T5" fmla="*/ 212 h 400"/>
                    <a:gd name="T6" fmla="*/ 0 w 281"/>
                    <a:gd name="T7" fmla="*/ 206 h 400"/>
                    <a:gd name="T8" fmla="*/ 106 w 281"/>
                    <a:gd name="T9" fmla="*/ 36 h 400"/>
                    <a:gd name="T10" fmla="*/ 187 w 281"/>
                    <a:gd name="T11" fmla="*/ 36 h 400"/>
                    <a:gd name="T12" fmla="*/ 281 w 281"/>
                    <a:gd name="T13" fmla="*/ 185 h 400"/>
                    <a:gd name="T14" fmla="*/ 221 w 281"/>
                    <a:gd name="T15" fmla="*/ 233 h 4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1" h="400">
                      <a:moveTo>
                        <a:pt x="221" y="233"/>
                      </a:moveTo>
                      <a:cubicBezTo>
                        <a:pt x="221" y="233"/>
                        <a:pt x="178" y="400"/>
                        <a:pt x="107" y="214"/>
                      </a:cubicBezTo>
                      <a:cubicBezTo>
                        <a:pt x="107" y="214"/>
                        <a:pt x="73" y="127"/>
                        <a:pt x="44" y="212"/>
                      </a:cubicBezTo>
                      <a:cubicBezTo>
                        <a:pt x="44" y="212"/>
                        <a:pt x="16" y="278"/>
                        <a:pt x="0" y="206"/>
                      </a:cubicBezTo>
                      <a:cubicBezTo>
                        <a:pt x="106" y="36"/>
                        <a:pt x="106" y="36"/>
                        <a:pt x="106" y="36"/>
                      </a:cubicBezTo>
                      <a:cubicBezTo>
                        <a:pt x="129" y="0"/>
                        <a:pt x="165" y="0"/>
                        <a:pt x="187" y="36"/>
                      </a:cubicBezTo>
                      <a:cubicBezTo>
                        <a:pt x="281" y="185"/>
                        <a:pt x="281" y="185"/>
                        <a:pt x="281" y="185"/>
                      </a:cubicBezTo>
                      <a:cubicBezTo>
                        <a:pt x="267" y="174"/>
                        <a:pt x="243" y="170"/>
                        <a:pt x="221" y="233"/>
                      </a:cubicBezTo>
                      <a:close/>
                    </a:path>
                  </a:pathLst>
                </a:custGeom>
                <a:pattFill prst="pct40">
                  <a:fgClr>
                    <a:schemeClr val="bg1"/>
                  </a:fgClr>
                  <a:bgClr>
                    <a:schemeClr val="accent3"/>
                  </a:bgClr>
                </a:pattFill>
                <a:ln>
                  <a:noFill/>
                </a:ln>
              </p:spPr>
              <p:txBody>
                <a:bodyPr anchor="ctr"/>
                <a:lstStyle/>
                <a:p>
                  <a:pPr algn="ctr"/>
                  <a:endParaRPr sz="2400">
                    <a:solidFill>
                      <a:srgbClr val="000000"/>
                    </a:solidFill>
                  </a:endParaRPr>
                </a:p>
              </p:txBody>
            </p:sp>
          </p:grpSp>
          <p:sp>
            <p:nvSpPr>
              <p:cNvPr id="44" name="Freeform: Shape 13"/>
              <p:cNvSpPr/>
              <p:nvPr/>
            </p:nvSpPr>
            <p:spPr bwMode="auto">
              <a:xfrm>
                <a:off x="3305515" y="2615247"/>
                <a:ext cx="1709852" cy="1289381"/>
              </a:xfrm>
              <a:custGeom>
                <a:avLst/>
                <a:gdLst>
                  <a:gd name="T0" fmla="*/ 383 w 775"/>
                  <a:gd name="T1" fmla="*/ 584 h 584"/>
                  <a:gd name="T2" fmla="*/ 389 w 775"/>
                  <a:gd name="T3" fmla="*/ 584 h 584"/>
                  <a:gd name="T4" fmla="*/ 775 w 775"/>
                  <a:gd name="T5" fmla="*/ 574 h 584"/>
                  <a:gd name="T6" fmla="*/ 448 w 775"/>
                  <a:gd name="T7" fmla="*/ 54 h 584"/>
                  <a:gd name="T8" fmla="*/ 327 w 775"/>
                  <a:gd name="T9" fmla="*/ 54 h 584"/>
                  <a:gd name="T10" fmla="*/ 0 w 775"/>
                  <a:gd name="T11" fmla="*/ 574 h 584"/>
                  <a:gd name="T12" fmla="*/ 383 w 775"/>
                  <a:gd name="T13" fmla="*/ 584 h 584"/>
                </a:gdLst>
                <a:ahLst/>
                <a:cxnLst>
                  <a:cxn ang="0">
                    <a:pos x="T0" y="T1"/>
                  </a:cxn>
                  <a:cxn ang="0">
                    <a:pos x="T2" y="T3"/>
                  </a:cxn>
                  <a:cxn ang="0">
                    <a:pos x="T4" y="T5"/>
                  </a:cxn>
                  <a:cxn ang="0">
                    <a:pos x="T6" y="T7"/>
                  </a:cxn>
                  <a:cxn ang="0">
                    <a:pos x="T8" y="T9"/>
                  </a:cxn>
                  <a:cxn ang="0">
                    <a:pos x="T10" y="T11"/>
                  </a:cxn>
                  <a:cxn ang="0">
                    <a:pos x="T12" y="T13"/>
                  </a:cxn>
                </a:cxnLst>
                <a:rect l="0" t="0" r="r" b="b"/>
                <a:pathLst>
                  <a:path w="775" h="584">
                    <a:moveTo>
                      <a:pt x="383" y="584"/>
                    </a:moveTo>
                    <a:cubicBezTo>
                      <a:pt x="389" y="584"/>
                      <a:pt x="389" y="584"/>
                      <a:pt x="389" y="584"/>
                    </a:cubicBezTo>
                    <a:cubicBezTo>
                      <a:pt x="528" y="584"/>
                      <a:pt x="659" y="580"/>
                      <a:pt x="775" y="574"/>
                    </a:cubicBezTo>
                    <a:cubicBezTo>
                      <a:pt x="448" y="54"/>
                      <a:pt x="448" y="54"/>
                      <a:pt x="448" y="54"/>
                    </a:cubicBezTo>
                    <a:cubicBezTo>
                      <a:pt x="415" y="0"/>
                      <a:pt x="360" y="0"/>
                      <a:pt x="327" y="54"/>
                    </a:cubicBezTo>
                    <a:cubicBezTo>
                      <a:pt x="0" y="574"/>
                      <a:pt x="0" y="574"/>
                      <a:pt x="0" y="574"/>
                    </a:cubicBezTo>
                    <a:cubicBezTo>
                      <a:pt x="116" y="580"/>
                      <a:pt x="246" y="584"/>
                      <a:pt x="383" y="584"/>
                    </a:cubicBezTo>
                    <a:close/>
                  </a:path>
                </a:pathLst>
              </a:custGeom>
              <a:solidFill>
                <a:schemeClr val="tx1">
                  <a:alpha val="20000"/>
                </a:schemeClr>
              </a:solidFill>
              <a:ln>
                <a:noFill/>
              </a:ln>
            </p:spPr>
            <p:txBody>
              <a:bodyPr anchor="ctr"/>
              <a:lstStyle/>
              <a:p>
                <a:pPr algn="ctr"/>
                <a:endParaRPr sz="2400">
                  <a:solidFill>
                    <a:srgbClr val="000000"/>
                  </a:solidFill>
                </a:endParaRPr>
              </a:p>
            </p:txBody>
          </p:sp>
          <p:grpSp>
            <p:nvGrpSpPr>
              <p:cNvPr id="45" name="Group 14"/>
              <p:cNvGrpSpPr/>
              <p:nvPr/>
            </p:nvGrpSpPr>
            <p:grpSpPr>
              <a:xfrm>
                <a:off x="3433909" y="2615247"/>
                <a:ext cx="1709852" cy="1289381"/>
                <a:chOff x="4691063" y="3009900"/>
                <a:chExt cx="2911475" cy="2195513"/>
              </a:xfrm>
            </p:grpSpPr>
            <p:sp>
              <p:nvSpPr>
                <p:cNvPr id="78" name="Freeform: Shape 47"/>
                <p:cNvSpPr/>
                <p:nvPr/>
              </p:nvSpPr>
              <p:spPr bwMode="auto">
                <a:xfrm>
                  <a:off x="4691063" y="3009900"/>
                  <a:ext cx="2911475" cy="2195513"/>
                </a:xfrm>
                <a:custGeom>
                  <a:avLst/>
                  <a:gdLst>
                    <a:gd name="T0" fmla="*/ 383 w 775"/>
                    <a:gd name="T1" fmla="*/ 584 h 584"/>
                    <a:gd name="T2" fmla="*/ 389 w 775"/>
                    <a:gd name="T3" fmla="*/ 584 h 584"/>
                    <a:gd name="T4" fmla="*/ 775 w 775"/>
                    <a:gd name="T5" fmla="*/ 574 h 584"/>
                    <a:gd name="T6" fmla="*/ 448 w 775"/>
                    <a:gd name="T7" fmla="*/ 54 h 584"/>
                    <a:gd name="T8" fmla="*/ 327 w 775"/>
                    <a:gd name="T9" fmla="*/ 54 h 584"/>
                    <a:gd name="T10" fmla="*/ 0 w 775"/>
                    <a:gd name="T11" fmla="*/ 574 h 584"/>
                    <a:gd name="T12" fmla="*/ 383 w 775"/>
                    <a:gd name="T13" fmla="*/ 584 h 584"/>
                  </a:gdLst>
                  <a:ahLst/>
                  <a:cxnLst>
                    <a:cxn ang="0">
                      <a:pos x="T0" y="T1"/>
                    </a:cxn>
                    <a:cxn ang="0">
                      <a:pos x="T2" y="T3"/>
                    </a:cxn>
                    <a:cxn ang="0">
                      <a:pos x="T4" y="T5"/>
                    </a:cxn>
                    <a:cxn ang="0">
                      <a:pos x="T6" y="T7"/>
                    </a:cxn>
                    <a:cxn ang="0">
                      <a:pos x="T8" y="T9"/>
                    </a:cxn>
                    <a:cxn ang="0">
                      <a:pos x="T10" y="T11"/>
                    </a:cxn>
                    <a:cxn ang="0">
                      <a:pos x="T12" y="T13"/>
                    </a:cxn>
                  </a:cxnLst>
                  <a:rect l="0" t="0" r="r" b="b"/>
                  <a:pathLst>
                    <a:path w="775" h="584">
                      <a:moveTo>
                        <a:pt x="383" y="584"/>
                      </a:moveTo>
                      <a:cubicBezTo>
                        <a:pt x="389" y="584"/>
                        <a:pt x="389" y="584"/>
                        <a:pt x="389" y="584"/>
                      </a:cubicBezTo>
                      <a:cubicBezTo>
                        <a:pt x="528" y="584"/>
                        <a:pt x="659" y="580"/>
                        <a:pt x="775" y="574"/>
                      </a:cubicBezTo>
                      <a:cubicBezTo>
                        <a:pt x="448" y="54"/>
                        <a:pt x="448" y="54"/>
                        <a:pt x="448" y="54"/>
                      </a:cubicBezTo>
                      <a:cubicBezTo>
                        <a:pt x="415" y="0"/>
                        <a:pt x="360" y="0"/>
                        <a:pt x="327" y="54"/>
                      </a:cubicBezTo>
                      <a:cubicBezTo>
                        <a:pt x="0" y="574"/>
                        <a:pt x="0" y="574"/>
                        <a:pt x="0" y="574"/>
                      </a:cubicBezTo>
                      <a:cubicBezTo>
                        <a:pt x="116" y="580"/>
                        <a:pt x="246" y="584"/>
                        <a:pt x="383" y="584"/>
                      </a:cubicBezTo>
                      <a:close/>
                    </a:path>
                  </a:pathLst>
                </a:custGeom>
                <a:solidFill>
                  <a:schemeClr val="accent1"/>
                </a:solidFill>
                <a:ln>
                  <a:noFill/>
                </a:ln>
              </p:spPr>
              <p:txBody>
                <a:bodyPr anchor="ctr"/>
                <a:lstStyle/>
                <a:p>
                  <a:pPr algn="ctr"/>
                  <a:endParaRPr sz="2400">
                    <a:solidFill>
                      <a:srgbClr val="000000"/>
                    </a:solidFill>
                  </a:endParaRPr>
                </a:p>
              </p:txBody>
            </p:sp>
            <p:sp>
              <p:nvSpPr>
                <p:cNvPr id="79" name="Freeform: Shape 48"/>
                <p:cNvSpPr/>
                <p:nvPr/>
              </p:nvSpPr>
              <p:spPr bwMode="auto">
                <a:xfrm>
                  <a:off x="5556250" y="3009900"/>
                  <a:ext cx="1144588" cy="1549400"/>
                </a:xfrm>
                <a:custGeom>
                  <a:avLst/>
                  <a:gdLst>
                    <a:gd name="T0" fmla="*/ 235 w 305"/>
                    <a:gd name="T1" fmla="*/ 237 h 412"/>
                    <a:gd name="T2" fmla="*/ 114 w 305"/>
                    <a:gd name="T3" fmla="*/ 217 h 412"/>
                    <a:gd name="T4" fmla="*/ 47 w 305"/>
                    <a:gd name="T5" fmla="*/ 215 h 412"/>
                    <a:gd name="T6" fmla="*/ 0 w 305"/>
                    <a:gd name="T7" fmla="*/ 208 h 412"/>
                    <a:gd name="T8" fmla="*/ 97 w 305"/>
                    <a:gd name="T9" fmla="*/ 54 h 412"/>
                    <a:gd name="T10" fmla="*/ 218 w 305"/>
                    <a:gd name="T11" fmla="*/ 54 h 412"/>
                    <a:gd name="T12" fmla="*/ 305 w 305"/>
                    <a:gd name="T13" fmla="*/ 192 h 412"/>
                    <a:gd name="T14" fmla="*/ 235 w 305"/>
                    <a:gd name="T15" fmla="*/ 237 h 4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5" h="412">
                      <a:moveTo>
                        <a:pt x="235" y="237"/>
                      </a:moveTo>
                      <a:cubicBezTo>
                        <a:pt x="235" y="237"/>
                        <a:pt x="190" y="412"/>
                        <a:pt x="114" y="217"/>
                      </a:cubicBezTo>
                      <a:cubicBezTo>
                        <a:pt x="114" y="217"/>
                        <a:pt x="78" y="127"/>
                        <a:pt x="47" y="215"/>
                      </a:cubicBezTo>
                      <a:cubicBezTo>
                        <a:pt x="47" y="215"/>
                        <a:pt x="17" y="284"/>
                        <a:pt x="0" y="208"/>
                      </a:cubicBezTo>
                      <a:cubicBezTo>
                        <a:pt x="97" y="54"/>
                        <a:pt x="97" y="54"/>
                        <a:pt x="97" y="54"/>
                      </a:cubicBezTo>
                      <a:cubicBezTo>
                        <a:pt x="130" y="0"/>
                        <a:pt x="185" y="0"/>
                        <a:pt x="218" y="54"/>
                      </a:cubicBezTo>
                      <a:cubicBezTo>
                        <a:pt x="305" y="192"/>
                        <a:pt x="305" y="192"/>
                        <a:pt x="305" y="192"/>
                      </a:cubicBezTo>
                      <a:cubicBezTo>
                        <a:pt x="291" y="177"/>
                        <a:pt x="262" y="163"/>
                        <a:pt x="235" y="237"/>
                      </a:cubicBezTo>
                      <a:close/>
                    </a:path>
                  </a:pathLst>
                </a:custGeom>
                <a:pattFill prst="pct40">
                  <a:fgClr>
                    <a:schemeClr val="bg1"/>
                  </a:fgClr>
                  <a:bgClr>
                    <a:schemeClr val="accent1"/>
                  </a:bgClr>
                </a:pattFill>
                <a:ln>
                  <a:noFill/>
                </a:ln>
              </p:spPr>
              <p:txBody>
                <a:bodyPr anchor="ctr"/>
                <a:lstStyle/>
                <a:p>
                  <a:pPr algn="ctr"/>
                  <a:endParaRPr sz="2400">
                    <a:solidFill>
                      <a:srgbClr val="000000"/>
                    </a:solidFill>
                  </a:endParaRPr>
                </a:p>
              </p:txBody>
            </p:sp>
          </p:grpSp>
          <p:sp>
            <p:nvSpPr>
              <p:cNvPr id="46" name="Freeform: Shape 15"/>
              <p:cNvSpPr/>
              <p:nvPr/>
            </p:nvSpPr>
            <p:spPr bwMode="auto">
              <a:xfrm>
                <a:off x="4103730" y="2763566"/>
                <a:ext cx="1310728" cy="1140702"/>
              </a:xfrm>
              <a:custGeom>
                <a:avLst/>
                <a:gdLst>
                  <a:gd name="connsiteX0" fmla="*/ 1217081 w 2231861"/>
                  <a:gd name="connsiteY0" fmla="*/ 0 h 1942347"/>
                  <a:gd name="connsiteX1" fmla="*/ 1253190 w 2231861"/>
                  <a:gd name="connsiteY1" fmla="*/ 66236 h 1942347"/>
                  <a:gd name="connsiteX2" fmla="*/ 2068158 w 2231861"/>
                  <a:gd name="connsiteY2" fmla="*/ 1561148 h 1942347"/>
                  <a:gd name="connsiteX3" fmla="*/ 2231861 w 2231861"/>
                  <a:gd name="connsiteY3" fmla="*/ 1861432 h 1942347"/>
                  <a:gd name="connsiteX4" fmla="*/ 2206728 w 2231861"/>
                  <a:gd name="connsiteY4" fmla="*/ 1863786 h 1942347"/>
                  <a:gd name="connsiteX5" fmla="*/ 636522 w 2231861"/>
                  <a:gd name="connsiteY5" fmla="*/ 1938666 h 1942347"/>
                  <a:gd name="connsiteX6" fmla="*/ 193141 w 2231861"/>
                  <a:gd name="connsiteY6" fmla="*/ 1942347 h 1942347"/>
                  <a:gd name="connsiteX7" fmla="*/ 0 w 2231861"/>
                  <a:gd name="connsiteY7" fmla="*/ 1941214 h 1942347"/>
                  <a:gd name="connsiteX8" fmla="*/ 1574 w 2231861"/>
                  <a:gd name="connsiteY8" fmla="*/ 1938702 h 1942347"/>
                  <a:gd name="connsiteX9" fmla="*/ 1125326 w 2231861"/>
                  <a:gd name="connsiteY9" fmla="*/ 146345 h 1942347"/>
                  <a:gd name="connsiteX10" fmla="*/ 1217081 w 2231861"/>
                  <a:gd name="connsiteY10" fmla="*/ 0 h 1942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1861" h="1942347">
                    <a:moveTo>
                      <a:pt x="1217081" y="0"/>
                    </a:moveTo>
                    <a:lnTo>
                      <a:pt x="1253190" y="66236"/>
                    </a:lnTo>
                    <a:cubicBezTo>
                      <a:pt x="1468927" y="461967"/>
                      <a:pt x="1736441" y="952673"/>
                      <a:pt x="2068158" y="1561148"/>
                    </a:cubicBezTo>
                    <a:lnTo>
                      <a:pt x="2231861" y="1861432"/>
                    </a:lnTo>
                    <a:lnTo>
                      <a:pt x="2206728" y="1863786"/>
                    </a:lnTo>
                    <a:cubicBezTo>
                      <a:pt x="1764497" y="1902238"/>
                      <a:pt x="1226523" y="1928772"/>
                      <a:pt x="636522" y="1938666"/>
                    </a:cubicBezTo>
                    <a:lnTo>
                      <a:pt x="193141" y="1942347"/>
                    </a:lnTo>
                    <a:lnTo>
                      <a:pt x="0" y="1941214"/>
                    </a:lnTo>
                    <a:lnTo>
                      <a:pt x="1574" y="1938702"/>
                    </a:lnTo>
                    <a:cubicBezTo>
                      <a:pt x="18930" y="1911021"/>
                      <a:pt x="149094" y="1703412"/>
                      <a:pt x="1125326" y="146345"/>
                    </a:cubicBezTo>
                    <a:lnTo>
                      <a:pt x="1217081" y="0"/>
                    </a:lnTo>
                    <a:close/>
                  </a:path>
                </a:pathLst>
              </a:custGeom>
              <a:solidFill>
                <a:schemeClr val="tx1">
                  <a:alpha val="30000"/>
                </a:schemeClr>
              </a:solidFill>
              <a:ln>
                <a:noFill/>
              </a:ln>
            </p:spPr>
            <p:txBody>
              <a:bodyPr anchor="ctr"/>
              <a:lstStyle/>
              <a:p>
                <a:pPr algn="ctr"/>
                <a:endParaRPr sz="2400">
                  <a:solidFill>
                    <a:srgbClr val="000000"/>
                  </a:solidFill>
                </a:endParaRPr>
              </a:p>
            </p:txBody>
          </p:sp>
          <p:grpSp>
            <p:nvGrpSpPr>
              <p:cNvPr id="47" name="Group 16"/>
              <p:cNvGrpSpPr/>
              <p:nvPr/>
            </p:nvGrpSpPr>
            <p:grpSpPr>
              <a:xfrm>
                <a:off x="4215183" y="2465146"/>
                <a:ext cx="1881397" cy="1439482"/>
                <a:chOff x="6021388" y="2754313"/>
                <a:chExt cx="3203575" cy="2451100"/>
              </a:xfrm>
            </p:grpSpPr>
            <p:sp>
              <p:nvSpPr>
                <p:cNvPr id="76" name="Freeform: Shape 45"/>
                <p:cNvSpPr/>
                <p:nvPr/>
              </p:nvSpPr>
              <p:spPr bwMode="auto">
                <a:xfrm>
                  <a:off x="6021388" y="2754313"/>
                  <a:ext cx="3203575" cy="2451100"/>
                </a:xfrm>
                <a:custGeom>
                  <a:avLst/>
                  <a:gdLst>
                    <a:gd name="T0" fmla="*/ 32 w 853"/>
                    <a:gd name="T1" fmla="*/ 652 h 652"/>
                    <a:gd name="T2" fmla="*/ 32 w 853"/>
                    <a:gd name="T3" fmla="*/ 652 h 652"/>
                    <a:gd name="T4" fmla="*/ 853 w 853"/>
                    <a:gd name="T5" fmla="*/ 592 h 652"/>
                    <a:gd name="T6" fmla="*/ 527 w 853"/>
                    <a:gd name="T7" fmla="*/ 72 h 652"/>
                    <a:gd name="T8" fmla="*/ 364 w 853"/>
                    <a:gd name="T9" fmla="*/ 72 h 652"/>
                    <a:gd name="T10" fmla="*/ 0 w 853"/>
                    <a:gd name="T11" fmla="*/ 652 h 652"/>
                    <a:gd name="T12" fmla="*/ 32 w 853"/>
                    <a:gd name="T13" fmla="*/ 652 h 652"/>
                  </a:gdLst>
                  <a:ahLst/>
                  <a:cxnLst>
                    <a:cxn ang="0">
                      <a:pos x="T0" y="T1"/>
                    </a:cxn>
                    <a:cxn ang="0">
                      <a:pos x="T2" y="T3"/>
                    </a:cxn>
                    <a:cxn ang="0">
                      <a:pos x="T4" y="T5"/>
                    </a:cxn>
                    <a:cxn ang="0">
                      <a:pos x="T6" y="T7"/>
                    </a:cxn>
                    <a:cxn ang="0">
                      <a:pos x="T8" y="T9"/>
                    </a:cxn>
                    <a:cxn ang="0">
                      <a:pos x="T10" y="T11"/>
                    </a:cxn>
                    <a:cxn ang="0">
                      <a:pos x="T12" y="T13"/>
                    </a:cxn>
                  </a:cxnLst>
                  <a:rect l="0" t="0" r="r" b="b"/>
                  <a:pathLst>
                    <a:path w="853" h="652">
                      <a:moveTo>
                        <a:pt x="32" y="652"/>
                      </a:moveTo>
                      <a:cubicBezTo>
                        <a:pt x="32" y="652"/>
                        <a:pt x="32" y="652"/>
                        <a:pt x="32" y="652"/>
                      </a:cubicBezTo>
                      <a:cubicBezTo>
                        <a:pt x="407" y="652"/>
                        <a:pt x="727" y="627"/>
                        <a:pt x="853" y="592"/>
                      </a:cubicBezTo>
                      <a:cubicBezTo>
                        <a:pt x="527" y="72"/>
                        <a:pt x="527" y="72"/>
                        <a:pt x="527" y="72"/>
                      </a:cubicBezTo>
                      <a:cubicBezTo>
                        <a:pt x="482" y="0"/>
                        <a:pt x="409" y="0"/>
                        <a:pt x="364" y="72"/>
                      </a:cubicBezTo>
                      <a:cubicBezTo>
                        <a:pt x="0" y="652"/>
                        <a:pt x="0" y="652"/>
                        <a:pt x="0" y="652"/>
                      </a:cubicBezTo>
                      <a:cubicBezTo>
                        <a:pt x="11" y="652"/>
                        <a:pt x="21" y="652"/>
                        <a:pt x="32" y="652"/>
                      </a:cubicBezTo>
                      <a:close/>
                    </a:path>
                  </a:pathLst>
                </a:custGeom>
                <a:solidFill>
                  <a:schemeClr val="accent2"/>
                </a:solidFill>
                <a:ln>
                  <a:noFill/>
                </a:ln>
              </p:spPr>
              <p:txBody>
                <a:bodyPr anchor="ctr"/>
                <a:lstStyle/>
                <a:p>
                  <a:pPr algn="ctr"/>
                  <a:endParaRPr sz="2400">
                    <a:solidFill>
                      <a:srgbClr val="000000"/>
                    </a:solidFill>
                  </a:endParaRPr>
                </a:p>
              </p:txBody>
            </p:sp>
            <p:sp>
              <p:nvSpPr>
                <p:cNvPr id="77" name="Freeform: Shape 46"/>
                <p:cNvSpPr/>
                <p:nvPr/>
              </p:nvSpPr>
              <p:spPr bwMode="auto">
                <a:xfrm>
                  <a:off x="6829425" y="2754313"/>
                  <a:ext cx="1689100" cy="2341563"/>
                </a:xfrm>
                <a:custGeom>
                  <a:avLst/>
                  <a:gdLst>
                    <a:gd name="T0" fmla="*/ 149 w 450"/>
                    <a:gd name="T1" fmla="*/ 72 h 623"/>
                    <a:gd name="T2" fmla="*/ 312 w 450"/>
                    <a:gd name="T3" fmla="*/ 72 h 623"/>
                    <a:gd name="T4" fmla="*/ 450 w 450"/>
                    <a:gd name="T5" fmla="*/ 293 h 623"/>
                    <a:gd name="T6" fmla="*/ 347 w 450"/>
                    <a:gd name="T7" fmla="*/ 359 h 623"/>
                    <a:gd name="T8" fmla="*/ 168 w 450"/>
                    <a:gd name="T9" fmla="*/ 328 h 623"/>
                    <a:gd name="T10" fmla="*/ 70 w 450"/>
                    <a:gd name="T11" fmla="*/ 326 h 623"/>
                    <a:gd name="T12" fmla="*/ 0 w 450"/>
                    <a:gd name="T13" fmla="*/ 310 h 623"/>
                    <a:gd name="T14" fmla="*/ 149 w 450"/>
                    <a:gd name="T15" fmla="*/ 72 h 6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0" h="623">
                      <a:moveTo>
                        <a:pt x="149" y="72"/>
                      </a:moveTo>
                      <a:cubicBezTo>
                        <a:pt x="194" y="0"/>
                        <a:pt x="267" y="0"/>
                        <a:pt x="312" y="72"/>
                      </a:cubicBezTo>
                      <a:cubicBezTo>
                        <a:pt x="450" y="293"/>
                        <a:pt x="450" y="293"/>
                        <a:pt x="450" y="293"/>
                      </a:cubicBezTo>
                      <a:cubicBezTo>
                        <a:pt x="430" y="269"/>
                        <a:pt x="387" y="243"/>
                        <a:pt x="347" y="359"/>
                      </a:cubicBezTo>
                      <a:cubicBezTo>
                        <a:pt x="347" y="359"/>
                        <a:pt x="279" y="623"/>
                        <a:pt x="168" y="328"/>
                      </a:cubicBezTo>
                      <a:cubicBezTo>
                        <a:pt x="168" y="328"/>
                        <a:pt x="116" y="192"/>
                        <a:pt x="70" y="326"/>
                      </a:cubicBezTo>
                      <a:cubicBezTo>
                        <a:pt x="70" y="326"/>
                        <a:pt x="24" y="433"/>
                        <a:pt x="0" y="310"/>
                      </a:cubicBezTo>
                      <a:lnTo>
                        <a:pt x="149" y="72"/>
                      </a:lnTo>
                      <a:close/>
                    </a:path>
                  </a:pathLst>
                </a:custGeom>
                <a:pattFill prst="pct40">
                  <a:fgClr>
                    <a:schemeClr val="bg1"/>
                  </a:fgClr>
                  <a:bgClr>
                    <a:schemeClr val="accent2"/>
                  </a:bgClr>
                </a:pattFill>
                <a:ln>
                  <a:noFill/>
                </a:ln>
              </p:spPr>
              <p:txBody>
                <a:bodyPr anchor="ctr"/>
                <a:lstStyle/>
                <a:p>
                  <a:pPr algn="ctr"/>
                  <a:endParaRPr sz="2400">
                    <a:solidFill>
                      <a:srgbClr val="000000"/>
                    </a:solidFill>
                  </a:endParaRPr>
                </a:p>
              </p:txBody>
            </p:sp>
          </p:grpSp>
          <p:grpSp>
            <p:nvGrpSpPr>
              <p:cNvPr id="48" name="Group 17"/>
              <p:cNvGrpSpPr/>
              <p:nvPr/>
            </p:nvGrpSpPr>
            <p:grpSpPr>
              <a:xfrm>
                <a:off x="2060070" y="3238663"/>
                <a:ext cx="4414583" cy="568312"/>
                <a:chOff x="2351740" y="5103258"/>
                <a:chExt cx="7516994" cy="967701"/>
              </a:xfrm>
            </p:grpSpPr>
            <p:grpSp>
              <p:nvGrpSpPr>
                <p:cNvPr id="68" name="Group 37"/>
                <p:cNvGrpSpPr/>
                <p:nvPr/>
              </p:nvGrpSpPr>
              <p:grpSpPr>
                <a:xfrm flipH="1">
                  <a:off x="2351740" y="5103258"/>
                  <a:ext cx="430138" cy="967701"/>
                  <a:chOff x="614297" y="5025330"/>
                  <a:chExt cx="725340" cy="1546983"/>
                </a:xfrm>
              </p:grpSpPr>
              <p:sp>
                <p:nvSpPr>
                  <p:cNvPr id="73" name="Rectangle 42"/>
                  <p:cNvSpPr/>
                  <p:nvPr/>
                </p:nvSpPr>
                <p:spPr bwMode="auto">
                  <a:xfrm>
                    <a:off x="938036" y="6084655"/>
                    <a:ext cx="81959" cy="487658"/>
                  </a:xfrm>
                  <a:prstGeom prst="rect">
                    <a:avLst/>
                  </a:prstGeom>
                  <a:solidFill>
                    <a:schemeClr val="bg2">
                      <a:lumMod val="10000"/>
                    </a:schemeClr>
                  </a:solidFill>
                  <a:ln>
                    <a:noFill/>
                  </a:ln>
                </p:spPr>
                <p:txBody>
                  <a:bodyPr anchor="ctr"/>
                  <a:lstStyle/>
                  <a:p>
                    <a:pPr algn="ctr"/>
                    <a:endParaRPr sz="2400">
                      <a:solidFill>
                        <a:srgbClr val="000000"/>
                      </a:solidFill>
                    </a:endParaRPr>
                  </a:p>
                </p:txBody>
              </p:sp>
              <p:sp>
                <p:nvSpPr>
                  <p:cNvPr id="74" name="Freeform: Shape 43"/>
                  <p:cNvSpPr/>
                  <p:nvPr/>
                </p:nvSpPr>
                <p:spPr bwMode="auto">
                  <a:xfrm>
                    <a:off x="614297" y="5025330"/>
                    <a:ext cx="362670" cy="1225292"/>
                  </a:xfrm>
                  <a:custGeom>
                    <a:avLst/>
                    <a:gdLst>
                      <a:gd name="T0" fmla="*/ 0 w 75"/>
                      <a:gd name="T1" fmla="*/ 176 h 251"/>
                      <a:gd name="T2" fmla="*/ 75 w 75"/>
                      <a:gd name="T3" fmla="*/ 251 h 251"/>
                      <a:gd name="T4" fmla="*/ 75 w 75"/>
                      <a:gd name="T5" fmla="*/ 0 h 251"/>
                      <a:gd name="T6" fmla="*/ 0 w 75"/>
                      <a:gd name="T7" fmla="*/ 176 h 251"/>
                    </a:gdLst>
                    <a:ahLst/>
                    <a:cxnLst>
                      <a:cxn ang="0">
                        <a:pos x="T0" y="T1"/>
                      </a:cxn>
                      <a:cxn ang="0">
                        <a:pos x="T2" y="T3"/>
                      </a:cxn>
                      <a:cxn ang="0">
                        <a:pos x="T4" y="T5"/>
                      </a:cxn>
                      <a:cxn ang="0">
                        <a:pos x="T6" y="T7"/>
                      </a:cxn>
                    </a:cxnLst>
                    <a:rect l="0" t="0" r="r" b="b"/>
                    <a:pathLst>
                      <a:path w="75" h="251">
                        <a:moveTo>
                          <a:pt x="0" y="176"/>
                        </a:moveTo>
                        <a:cubicBezTo>
                          <a:pt x="0" y="218"/>
                          <a:pt x="34" y="251"/>
                          <a:pt x="75" y="251"/>
                        </a:cubicBezTo>
                        <a:cubicBezTo>
                          <a:pt x="75" y="0"/>
                          <a:pt x="75" y="0"/>
                          <a:pt x="75" y="0"/>
                        </a:cubicBezTo>
                        <a:cubicBezTo>
                          <a:pt x="75" y="0"/>
                          <a:pt x="0" y="135"/>
                          <a:pt x="0" y="176"/>
                        </a:cubicBezTo>
                        <a:close/>
                      </a:path>
                    </a:pathLst>
                  </a:custGeom>
                  <a:solidFill>
                    <a:schemeClr val="accent3"/>
                  </a:solidFill>
                  <a:ln>
                    <a:noFill/>
                  </a:ln>
                </p:spPr>
                <p:txBody>
                  <a:bodyPr anchor="ctr"/>
                  <a:lstStyle/>
                  <a:p>
                    <a:pPr algn="ctr"/>
                    <a:endParaRPr sz="2400">
                      <a:solidFill>
                        <a:srgbClr val="000000"/>
                      </a:solidFill>
                    </a:endParaRPr>
                  </a:p>
                </p:txBody>
              </p:sp>
              <p:sp>
                <p:nvSpPr>
                  <p:cNvPr id="75" name="Freeform: Shape 44"/>
                  <p:cNvSpPr/>
                  <p:nvPr/>
                </p:nvSpPr>
                <p:spPr bwMode="auto">
                  <a:xfrm>
                    <a:off x="976967" y="5025330"/>
                    <a:ext cx="362670" cy="1225292"/>
                  </a:xfrm>
                  <a:custGeom>
                    <a:avLst/>
                    <a:gdLst>
                      <a:gd name="T0" fmla="*/ 75 w 75"/>
                      <a:gd name="T1" fmla="*/ 176 h 251"/>
                      <a:gd name="T2" fmla="*/ 0 w 75"/>
                      <a:gd name="T3" fmla="*/ 0 h 251"/>
                      <a:gd name="T4" fmla="*/ 0 w 75"/>
                      <a:gd name="T5" fmla="*/ 251 h 251"/>
                      <a:gd name="T6" fmla="*/ 75 w 75"/>
                      <a:gd name="T7" fmla="*/ 176 h 251"/>
                    </a:gdLst>
                    <a:ahLst/>
                    <a:cxnLst>
                      <a:cxn ang="0">
                        <a:pos x="T0" y="T1"/>
                      </a:cxn>
                      <a:cxn ang="0">
                        <a:pos x="T2" y="T3"/>
                      </a:cxn>
                      <a:cxn ang="0">
                        <a:pos x="T4" y="T5"/>
                      </a:cxn>
                      <a:cxn ang="0">
                        <a:pos x="T6" y="T7"/>
                      </a:cxn>
                    </a:cxnLst>
                    <a:rect l="0" t="0" r="r" b="b"/>
                    <a:pathLst>
                      <a:path w="75" h="251">
                        <a:moveTo>
                          <a:pt x="75" y="176"/>
                        </a:moveTo>
                        <a:cubicBezTo>
                          <a:pt x="75" y="135"/>
                          <a:pt x="0" y="0"/>
                          <a:pt x="0" y="0"/>
                        </a:cubicBezTo>
                        <a:cubicBezTo>
                          <a:pt x="0" y="251"/>
                          <a:pt x="0" y="251"/>
                          <a:pt x="0" y="251"/>
                        </a:cubicBezTo>
                        <a:cubicBezTo>
                          <a:pt x="42" y="251"/>
                          <a:pt x="75" y="218"/>
                          <a:pt x="75" y="176"/>
                        </a:cubicBezTo>
                        <a:close/>
                      </a:path>
                    </a:pathLst>
                  </a:custGeom>
                  <a:solidFill>
                    <a:schemeClr val="accent3">
                      <a:lumMod val="75000"/>
                    </a:schemeClr>
                  </a:solidFill>
                  <a:ln>
                    <a:noFill/>
                  </a:ln>
                </p:spPr>
                <p:txBody>
                  <a:bodyPr anchor="ctr"/>
                  <a:lstStyle/>
                  <a:p>
                    <a:pPr algn="ctr"/>
                    <a:endParaRPr sz="2400">
                      <a:solidFill>
                        <a:srgbClr val="000000"/>
                      </a:solidFill>
                    </a:endParaRPr>
                  </a:p>
                </p:txBody>
              </p:sp>
            </p:grpSp>
            <p:grpSp>
              <p:nvGrpSpPr>
                <p:cNvPr id="69" name="Group 38"/>
                <p:cNvGrpSpPr/>
                <p:nvPr/>
              </p:nvGrpSpPr>
              <p:grpSpPr>
                <a:xfrm flipH="1">
                  <a:off x="9438596" y="5103258"/>
                  <a:ext cx="430138" cy="967701"/>
                  <a:chOff x="614297" y="5025330"/>
                  <a:chExt cx="725340" cy="1546983"/>
                </a:xfrm>
              </p:grpSpPr>
              <p:sp>
                <p:nvSpPr>
                  <p:cNvPr id="70" name="Rectangle 39"/>
                  <p:cNvSpPr/>
                  <p:nvPr/>
                </p:nvSpPr>
                <p:spPr bwMode="auto">
                  <a:xfrm>
                    <a:off x="938036" y="6084655"/>
                    <a:ext cx="81959" cy="487658"/>
                  </a:xfrm>
                  <a:prstGeom prst="rect">
                    <a:avLst/>
                  </a:prstGeom>
                  <a:solidFill>
                    <a:schemeClr val="bg2">
                      <a:lumMod val="10000"/>
                    </a:schemeClr>
                  </a:solidFill>
                  <a:ln>
                    <a:noFill/>
                  </a:ln>
                </p:spPr>
                <p:txBody>
                  <a:bodyPr anchor="ctr"/>
                  <a:lstStyle/>
                  <a:p>
                    <a:pPr algn="ctr"/>
                    <a:endParaRPr sz="2400">
                      <a:solidFill>
                        <a:srgbClr val="000000"/>
                      </a:solidFill>
                    </a:endParaRPr>
                  </a:p>
                </p:txBody>
              </p:sp>
              <p:sp>
                <p:nvSpPr>
                  <p:cNvPr id="71" name="Freeform: Shape 40"/>
                  <p:cNvSpPr/>
                  <p:nvPr/>
                </p:nvSpPr>
                <p:spPr bwMode="auto">
                  <a:xfrm>
                    <a:off x="614297" y="5025330"/>
                    <a:ext cx="362670" cy="1225292"/>
                  </a:xfrm>
                  <a:custGeom>
                    <a:avLst/>
                    <a:gdLst>
                      <a:gd name="T0" fmla="*/ 0 w 75"/>
                      <a:gd name="T1" fmla="*/ 176 h 251"/>
                      <a:gd name="T2" fmla="*/ 75 w 75"/>
                      <a:gd name="T3" fmla="*/ 251 h 251"/>
                      <a:gd name="T4" fmla="*/ 75 w 75"/>
                      <a:gd name="T5" fmla="*/ 0 h 251"/>
                      <a:gd name="T6" fmla="*/ 0 w 75"/>
                      <a:gd name="T7" fmla="*/ 176 h 251"/>
                    </a:gdLst>
                    <a:ahLst/>
                    <a:cxnLst>
                      <a:cxn ang="0">
                        <a:pos x="T0" y="T1"/>
                      </a:cxn>
                      <a:cxn ang="0">
                        <a:pos x="T2" y="T3"/>
                      </a:cxn>
                      <a:cxn ang="0">
                        <a:pos x="T4" y="T5"/>
                      </a:cxn>
                      <a:cxn ang="0">
                        <a:pos x="T6" y="T7"/>
                      </a:cxn>
                    </a:cxnLst>
                    <a:rect l="0" t="0" r="r" b="b"/>
                    <a:pathLst>
                      <a:path w="75" h="251">
                        <a:moveTo>
                          <a:pt x="0" y="176"/>
                        </a:moveTo>
                        <a:cubicBezTo>
                          <a:pt x="0" y="218"/>
                          <a:pt x="34" y="251"/>
                          <a:pt x="75" y="251"/>
                        </a:cubicBezTo>
                        <a:cubicBezTo>
                          <a:pt x="75" y="0"/>
                          <a:pt x="75" y="0"/>
                          <a:pt x="75" y="0"/>
                        </a:cubicBezTo>
                        <a:cubicBezTo>
                          <a:pt x="75" y="0"/>
                          <a:pt x="0" y="135"/>
                          <a:pt x="0" y="176"/>
                        </a:cubicBezTo>
                        <a:close/>
                      </a:path>
                    </a:pathLst>
                  </a:custGeom>
                  <a:solidFill>
                    <a:schemeClr val="accent3"/>
                  </a:solidFill>
                  <a:ln>
                    <a:noFill/>
                  </a:ln>
                </p:spPr>
                <p:txBody>
                  <a:bodyPr anchor="ctr"/>
                  <a:lstStyle/>
                  <a:p>
                    <a:pPr algn="ctr"/>
                    <a:endParaRPr sz="2400">
                      <a:solidFill>
                        <a:srgbClr val="000000"/>
                      </a:solidFill>
                    </a:endParaRPr>
                  </a:p>
                </p:txBody>
              </p:sp>
              <p:sp>
                <p:nvSpPr>
                  <p:cNvPr id="72" name="Freeform: Shape 41"/>
                  <p:cNvSpPr/>
                  <p:nvPr/>
                </p:nvSpPr>
                <p:spPr bwMode="auto">
                  <a:xfrm>
                    <a:off x="976967" y="5025330"/>
                    <a:ext cx="362670" cy="1225292"/>
                  </a:xfrm>
                  <a:custGeom>
                    <a:avLst/>
                    <a:gdLst>
                      <a:gd name="T0" fmla="*/ 75 w 75"/>
                      <a:gd name="T1" fmla="*/ 176 h 251"/>
                      <a:gd name="T2" fmla="*/ 0 w 75"/>
                      <a:gd name="T3" fmla="*/ 0 h 251"/>
                      <a:gd name="T4" fmla="*/ 0 w 75"/>
                      <a:gd name="T5" fmla="*/ 251 h 251"/>
                      <a:gd name="T6" fmla="*/ 75 w 75"/>
                      <a:gd name="T7" fmla="*/ 176 h 251"/>
                    </a:gdLst>
                    <a:ahLst/>
                    <a:cxnLst>
                      <a:cxn ang="0">
                        <a:pos x="T0" y="T1"/>
                      </a:cxn>
                      <a:cxn ang="0">
                        <a:pos x="T2" y="T3"/>
                      </a:cxn>
                      <a:cxn ang="0">
                        <a:pos x="T4" y="T5"/>
                      </a:cxn>
                      <a:cxn ang="0">
                        <a:pos x="T6" y="T7"/>
                      </a:cxn>
                    </a:cxnLst>
                    <a:rect l="0" t="0" r="r" b="b"/>
                    <a:pathLst>
                      <a:path w="75" h="251">
                        <a:moveTo>
                          <a:pt x="75" y="176"/>
                        </a:moveTo>
                        <a:cubicBezTo>
                          <a:pt x="75" y="135"/>
                          <a:pt x="0" y="0"/>
                          <a:pt x="0" y="0"/>
                        </a:cubicBezTo>
                        <a:cubicBezTo>
                          <a:pt x="0" y="251"/>
                          <a:pt x="0" y="251"/>
                          <a:pt x="0" y="251"/>
                        </a:cubicBezTo>
                        <a:cubicBezTo>
                          <a:pt x="42" y="251"/>
                          <a:pt x="75" y="218"/>
                          <a:pt x="75" y="176"/>
                        </a:cubicBezTo>
                        <a:close/>
                      </a:path>
                    </a:pathLst>
                  </a:custGeom>
                  <a:solidFill>
                    <a:schemeClr val="accent3">
                      <a:lumMod val="75000"/>
                    </a:schemeClr>
                  </a:solidFill>
                  <a:ln>
                    <a:noFill/>
                  </a:ln>
                </p:spPr>
                <p:txBody>
                  <a:bodyPr anchor="ctr"/>
                  <a:lstStyle/>
                  <a:p>
                    <a:pPr algn="ctr"/>
                    <a:endParaRPr sz="2400">
                      <a:solidFill>
                        <a:srgbClr val="000000"/>
                      </a:solidFill>
                    </a:endParaRPr>
                  </a:p>
                </p:txBody>
              </p:sp>
            </p:grpSp>
          </p:grpSp>
          <p:grpSp>
            <p:nvGrpSpPr>
              <p:cNvPr id="49" name="Group 18"/>
              <p:cNvGrpSpPr/>
              <p:nvPr/>
            </p:nvGrpSpPr>
            <p:grpSpPr>
              <a:xfrm>
                <a:off x="2930918" y="3252610"/>
                <a:ext cx="2641952" cy="695836"/>
                <a:chOff x="3834587" y="5127013"/>
                <a:chExt cx="4498620" cy="1184846"/>
              </a:xfrm>
            </p:grpSpPr>
            <p:grpSp>
              <p:nvGrpSpPr>
                <p:cNvPr id="60" name="Group 29"/>
                <p:cNvGrpSpPr/>
                <p:nvPr/>
              </p:nvGrpSpPr>
              <p:grpSpPr>
                <a:xfrm flipH="1">
                  <a:off x="3834587" y="5127013"/>
                  <a:ext cx="526665" cy="1184846"/>
                  <a:chOff x="614297" y="5025330"/>
                  <a:chExt cx="725340" cy="1546983"/>
                </a:xfrm>
              </p:grpSpPr>
              <p:sp>
                <p:nvSpPr>
                  <p:cNvPr id="65" name="Rectangle 34"/>
                  <p:cNvSpPr/>
                  <p:nvPr/>
                </p:nvSpPr>
                <p:spPr bwMode="auto">
                  <a:xfrm>
                    <a:off x="938036" y="6084655"/>
                    <a:ext cx="81959" cy="487658"/>
                  </a:xfrm>
                  <a:prstGeom prst="rect">
                    <a:avLst/>
                  </a:prstGeom>
                  <a:solidFill>
                    <a:schemeClr val="bg2">
                      <a:lumMod val="10000"/>
                    </a:schemeClr>
                  </a:solidFill>
                  <a:ln>
                    <a:noFill/>
                  </a:ln>
                </p:spPr>
                <p:txBody>
                  <a:bodyPr anchor="ctr"/>
                  <a:lstStyle/>
                  <a:p>
                    <a:pPr algn="ctr"/>
                    <a:endParaRPr sz="2400">
                      <a:solidFill>
                        <a:srgbClr val="000000"/>
                      </a:solidFill>
                    </a:endParaRPr>
                  </a:p>
                </p:txBody>
              </p:sp>
              <p:sp>
                <p:nvSpPr>
                  <p:cNvPr id="66" name="Freeform: Shape 35"/>
                  <p:cNvSpPr/>
                  <p:nvPr/>
                </p:nvSpPr>
                <p:spPr bwMode="auto">
                  <a:xfrm>
                    <a:off x="614297" y="5025330"/>
                    <a:ext cx="362670" cy="1225292"/>
                  </a:xfrm>
                  <a:custGeom>
                    <a:avLst/>
                    <a:gdLst>
                      <a:gd name="T0" fmla="*/ 0 w 75"/>
                      <a:gd name="T1" fmla="*/ 176 h 251"/>
                      <a:gd name="T2" fmla="*/ 75 w 75"/>
                      <a:gd name="T3" fmla="*/ 251 h 251"/>
                      <a:gd name="T4" fmla="*/ 75 w 75"/>
                      <a:gd name="T5" fmla="*/ 0 h 251"/>
                      <a:gd name="T6" fmla="*/ 0 w 75"/>
                      <a:gd name="T7" fmla="*/ 176 h 251"/>
                    </a:gdLst>
                    <a:ahLst/>
                    <a:cxnLst>
                      <a:cxn ang="0">
                        <a:pos x="T0" y="T1"/>
                      </a:cxn>
                      <a:cxn ang="0">
                        <a:pos x="T2" y="T3"/>
                      </a:cxn>
                      <a:cxn ang="0">
                        <a:pos x="T4" y="T5"/>
                      </a:cxn>
                      <a:cxn ang="0">
                        <a:pos x="T6" y="T7"/>
                      </a:cxn>
                    </a:cxnLst>
                    <a:rect l="0" t="0" r="r" b="b"/>
                    <a:pathLst>
                      <a:path w="75" h="251">
                        <a:moveTo>
                          <a:pt x="0" y="176"/>
                        </a:moveTo>
                        <a:cubicBezTo>
                          <a:pt x="0" y="218"/>
                          <a:pt x="34" y="251"/>
                          <a:pt x="75" y="251"/>
                        </a:cubicBezTo>
                        <a:cubicBezTo>
                          <a:pt x="75" y="0"/>
                          <a:pt x="75" y="0"/>
                          <a:pt x="75" y="0"/>
                        </a:cubicBezTo>
                        <a:cubicBezTo>
                          <a:pt x="75" y="0"/>
                          <a:pt x="0" y="135"/>
                          <a:pt x="0" y="176"/>
                        </a:cubicBezTo>
                        <a:close/>
                      </a:path>
                    </a:pathLst>
                  </a:custGeom>
                  <a:solidFill>
                    <a:schemeClr val="accent3"/>
                  </a:solidFill>
                  <a:ln>
                    <a:noFill/>
                  </a:ln>
                </p:spPr>
                <p:txBody>
                  <a:bodyPr anchor="ctr"/>
                  <a:lstStyle/>
                  <a:p>
                    <a:pPr algn="ctr"/>
                    <a:endParaRPr sz="2400">
                      <a:solidFill>
                        <a:srgbClr val="000000"/>
                      </a:solidFill>
                    </a:endParaRPr>
                  </a:p>
                </p:txBody>
              </p:sp>
              <p:sp>
                <p:nvSpPr>
                  <p:cNvPr id="67" name="Freeform: Shape 36"/>
                  <p:cNvSpPr/>
                  <p:nvPr/>
                </p:nvSpPr>
                <p:spPr bwMode="auto">
                  <a:xfrm>
                    <a:off x="976967" y="5025330"/>
                    <a:ext cx="362670" cy="1225292"/>
                  </a:xfrm>
                  <a:custGeom>
                    <a:avLst/>
                    <a:gdLst>
                      <a:gd name="T0" fmla="*/ 75 w 75"/>
                      <a:gd name="T1" fmla="*/ 176 h 251"/>
                      <a:gd name="T2" fmla="*/ 0 w 75"/>
                      <a:gd name="T3" fmla="*/ 0 h 251"/>
                      <a:gd name="T4" fmla="*/ 0 w 75"/>
                      <a:gd name="T5" fmla="*/ 251 h 251"/>
                      <a:gd name="T6" fmla="*/ 75 w 75"/>
                      <a:gd name="T7" fmla="*/ 176 h 251"/>
                    </a:gdLst>
                    <a:ahLst/>
                    <a:cxnLst>
                      <a:cxn ang="0">
                        <a:pos x="T0" y="T1"/>
                      </a:cxn>
                      <a:cxn ang="0">
                        <a:pos x="T2" y="T3"/>
                      </a:cxn>
                      <a:cxn ang="0">
                        <a:pos x="T4" y="T5"/>
                      </a:cxn>
                      <a:cxn ang="0">
                        <a:pos x="T6" y="T7"/>
                      </a:cxn>
                    </a:cxnLst>
                    <a:rect l="0" t="0" r="r" b="b"/>
                    <a:pathLst>
                      <a:path w="75" h="251">
                        <a:moveTo>
                          <a:pt x="75" y="176"/>
                        </a:moveTo>
                        <a:cubicBezTo>
                          <a:pt x="75" y="135"/>
                          <a:pt x="0" y="0"/>
                          <a:pt x="0" y="0"/>
                        </a:cubicBezTo>
                        <a:cubicBezTo>
                          <a:pt x="0" y="251"/>
                          <a:pt x="0" y="251"/>
                          <a:pt x="0" y="251"/>
                        </a:cubicBezTo>
                        <a:cubicBezTo>
                          <a:pt x="42" y="251"/>
                          <a:pt x="75" y="218"/>
                          <a:pt x="75" y="176"/>
                        </a:cubicBezTo>
                        <a:close/>
                      </a:path>
                    </a:pathLst>
                  </a:custGeom>
                  <a:solidFill>
                    <a:schemeClr val="accent3">
                      <a:lumMod val="75000"/>
                    </a:schemeClr>
                  </a:solidFill>
                  <a:ln>
                    <a:noFill/>
                  </a:ln>
                </p:spPr>
                <p:txBody>
                  <a:bodyPr anchor="ctr"/>
                  <a:lstStyle/>
                  <a:p>
                    <a:pPr algn="ctr"/>
                    <a:endParaRPr sz="2400">
                      <a:solidFill>
                        <a:srgbClr val="000000"/>
                      </a:solidFill>
                    </a:endParaRPr>
                  </a:p>
                </p:txBody>
              </p:sp>
            </p:grpSp>
            <p:grpSp>
              <p:nvGrpSpPr>
                <p:cNvPr id="61" name="Group 30"/>
                <p:cNvGrpSpPr/>
                <p:nvPr/>
              </p:nvGrpSpPr>
              <p:grpSpPr>
                <a:xfrm flipH="1">
                  <a:off x="7806542" y="5127013"/>
                  <a:ext cx="526665" cy="1184846"/>
                  <a:chOff x="614297" y="5025330"/>
                  <a:chExt cx="725340" cy="1546983"/>
                </a:xfrm>
              </p:grpSpPr>
              <p:sp>
                <p:nvSpPr>
                  <p:cNvPr id="62" name="Rectangle 31"/>
                  <p:cNvSpPr/>
                  <p:nvPr/>
                </p:nvSpPr>
                <p:spPr bwMode="auto">
                  <a:xfrm>
                    <a:off x="938036" y="6084655"/>
                    <a:ext cx="81959" cy="487658"/>
                  </a:xfrm>
                  <a:prstGeom prst="rect">
                    <a:avLst/>
                  </a:prstGeom>
                  <a:solidFill>
                    <a:schemeClr val="bg2">
                      <a:lumMod val="10000"/>
                    </a:schemeClr>
                  </a:solidFill>
                  <a:ln>
                    <a:noFill/>
                  </a:ln>
                </p:spPr>
                <p:txBody>
                  <a:bodyPr anchor="ctr"/>
                  <a:lstStyle/>
                  <a:p>
                    <a:pPr algn="ctr"/>
                    <a:endParaRPr sz="2400">
                      <a:solidFill>
                        <a:srgbClr val="000000"/>
                      </a:solidFill>
                    </a:endParaRPr>
                  </a:p>
                </p:txBody>
              </p:sp>
              <p:sp>
                <p:nvSpPr>
                  <p:cNvPr id="63" name="Freeform: Shape 32"/>
                  <p:cNvSpPr/>
                  <p:nvPr/>
                </p:nvSpPr>
                <p:spPr bwMode="auto">
                  <a:xfrm>
                    <a:off x="614297" y="5025330"/>
                    <a:ext cx="362670" cy="1225292"/>
                  </a:xfrm>
                  <a:custGeom>
                    <a:avLst/>
                    <a:gdLst>
                      <a:gd name="T0" fmla="*/ 0 w 75"/>
                      <a:gd name="T1" fmla="*/ 176 h 251"/>
                      <a:gd name="T2" fmla="*/ 75 w 75"/>
                      <a:gd name="T3" fmla="*/ 251 h 251"/>
                      <a:gd name="T4" fmla="*/ 75 w 75"/>
                      <a:gd name="T5" fmla="*/ 0 h 251"/>
                      <a:gd name="T6" fmla="*/ 0 w 75"/>
                      <a:gd name="T7" fmla="*/ 176 h 251"/>
                    </a:gdLst>
                    <a:ahLst/>
                    <a:cxnLst>
                      <a:cxn ang="0">
                        <a:pos x="T0" y="T1"/>
                      </a:cxn>
                      <a:cxn ang="0">
                        <a:pos x="T2" y="T3"/>
                      </a:cxn>
                      <a:cxn ang="0">
                        <a:pos x="T4" y="T5"/>
                      </a:cxn>
                      <a:cxn ang="0">
                        <a:pos x="T6" y="T7"/>
                      </a:cxn>
                    </a:cxnLst>
                    <a:rect l="0" t="0" r="r" b="b"/>
                    <a:pathLst>
                      <a:path w="75" h="251">
                        <a:moveTo>
                          <a:pt x="0" y="176"/>
                        </a:moveTo>
                        <a:cubicBezTo>
                          <a:pt x="0" y="218"/>
                          <a:pt x="34" y="251"/>
                          <a:pt x="75" y="251"/>
                        </a:cubicBezTo>
                        <a:cubicBezTo>
                          <a:pt x="75" y="0"/>
                          <a:pt x="75" y="0"/>
                          <a:pt x="75" y="0"/>
                        </a:cubicBezTo>
                        <a:cubicBezTo>
                          <a:pt x="75" y="0"/>
                          <a:pt x="0" y="135"/>
                          <a:pt x="0" y="176"/>
                        </a:cubicBezTo>
                        <a:close/>
                      </a:path>
                    </a:pathLst>
                  </a:custGeom>
                  <a:solidFill>
                    <a:schemeClr val="accent3"/>
                  </a:solidFill>
                  <a:ln>
                    <a:noFill/>
                  </a:ln>
                </p:spPr>
                <p:txBody>
                  <a:bodyPr anchor="ctr"/>
                  <a:lstStyle/>
                  <a:p>
                    <a:pPr algn="ctr"/>
                    <a:endParaRPr sz="2400">
                      <a:solidFill>
                        <a:srgbClr val="000000"/>
                      </a:solidFill>
                    </a:endParaRPr>
                  </a:p>
                </p:txBody>
              </p:sp>
              <p:sp>
                <p:nvSpPr>
                  <p:cNvPr id="64" name="Freeform: Shape 33"/>
                  <p:cNvSpPr/>
                  <p:nvPr/>
                </p:nvSpPr>
                <p:spPr bwMode="auto">
                  <a:xfrm>
                    <a:off x="976967" y="5025330"/>
                    <a:ext cx="362670" cy="1225292"/>
                  </a:xfrm>
                  <a:custGeom>
                    <a:avLst/>
                    <a:gdLst>
                      <a:gd name="T0" fmla="*/ 75 w 75"/>
                      <a:gd name="T1" fmla="*/ 176 h 251"/>
                      <a:gd name="T2" fmla="*/ 0 w 75"/>
                      <a:gd name="T3" fmla="*/ 0 h 251"/>
                      <a:gd name="T4" fmla="*/ 0 w 75"/>
                      <a:gd name="T5" fmla="*/ 251 h 251"/>
                      <a:gd name="T6" fmla="*/ 75 w 75"/>
                      <a:gd name="T7" fmla="*/ 176 h 251"/>
                    </a:gdLst>
                    <a:ahLst/>
                    <a:cxnLst>
                      <a:cxn ang="0">
                        <a:pos x="T0" y="T1"/>
                      </a:cxn>
                      <a:cxn ang="0">
                        <a:pos x="T2" y="T3"/>
                      </a:cxn>
                      <a:cxn ang="0">
                        <a:pos x="T4" y="T5"/>
                      </a:cxn>
                      <a:cxn ang="0">
                        <a:pos x="T6" y="T7"/>
                      </a:cxn>
                    </a:cxnLst>
                    <a:rect l="0" t="0" r="r" b="b"/>
                    <a:pathLst>
                      <a:path w="75" h="251">
                        <a:moveTo>
                          <a:pt x="75" y="176"/>
                        </a:moveTo>
                        <a:cubicBezTo>
                          <a:pt x="75" y="135"/>
                          <a:pt x="0" y="0"/>
                          <a:pt x="0" y="0"/>
                        </a:cubicBezTo>
                        <a:cubicBezTo>
                          <a:pt x="0" y="251"/>
                          <a:pt x="0" y="251"/>
                          <a:pt x="0" y="251"/>
                        </a:cubicBezTo>
                        <a:cubicBezTo>
                          <a:pt x="42" y="251"/>
                          <a:pt x="75" y="218"/>
                          <a:pt x="75" y="176"/>
                        </a:cubicBezTo>
                        <a:close/>
                      </a:path>
                    </a:pathLst>
                  </a:custGeom>
                  <a:solidFill>
                    <a:schemeClr val="accent3">
                      <a:lumMod val="75000"/>
                    </a:schemeClr>
                  </a:solidFill>
                  <a:ln>
                    <a:noFill/>
                  </a:ln>
                </p:spPr>
                <p:txBody>
                  <a:bodyPr anchor="ctr"/>
                  <a:lstStyle/>
                  <a:p>
                    <a:pPr algn="ctr"/>
                    <a:endParaRPr sz="2400">
                      <a:solidFill>
                        <a:srgbClr val="000000"/>
                      </a:solidFill>
                    </a:endParaRPr>
                  </a:p>
                </p:txBody>
              </p:sp>
            </p:grpSp>
          </p:grpSp>
          <p:grpSp>
            <p:nvGrpSpPr>
              <p:cNvPr id="50" name="Group 19"/>
              <p:cNvGrpSpPr/>
              <p:nvPr/>
            </p:nvGrpSpPr>
            <p:grpSpPr>
              <a:xfrm>
                <a:off x="3640686" y="3205044"/>
                <a:ext cx="1204294" cy="815817"/>
                <a:chOff x="5043160" y="5046016"/>
                <a:chExt cx="2050630" cy="1389144"/>
              </a:xfrm>
            </p:grpSpPr>
            <p:grpSp>
              <p:nvGrpSpPr>
                <p:cNvPr id="52" name="Group 21"/>
                <p:cNvGrpSpPr/>
                <p:nvPr/>
              </p:nvGrpSpPr>
              <p:grpSpPr>
                <a:xfrm flipH="1">
                  <a:off x="5043160" y="5046016"/>
                  <a:ext cx="617475" cy="1389144"/>
                  <a:chOff x="614297" y="5025330"/>
                  <a:chExt cx="725340" cy="1546983"/>
                </a:xfrm>
              </p:grpSpPr>
              <p:sp>
                <p:nvSpPr>
                  <p:cNvPr id="57" name="Rectangle 26"/>
                  <p:cNvSpPr/>
                  <p:nvPr/>
                </p:nvSpPr>
                <p:spPr bwMode="auto">
                  <a:xfrm>
                    <a:off x="938036" y="6084655"/>
                    <a:ext cx="81959" cy="487658"/>
                  </a:xfrm>
                  <a:prstGeom prst="rect">
                    <a:avLst/>
                  </a:prstGeom>
                  <a:solidFill>
                    <a:schemeClr val="bg2">
                      <a:lumMod val="10000"/>
                    </a:schemeClr>
                  </a:solidFill>
                  <a:ln>
                    <a:noFill/>
                  </a:ln>
                </p:spPr>
                <p:txBody>
                  <a:bodyPr anchor="ctr"/>
                  <a:lstStyle/>
                  <a:p>
                    <a:pPr algn="ctr"/>
                    <a:endParaRPr sz="2400">
                      <a:solidFill>
                        <a:srgbClr val="000000"/>
                      </a:solidFill>
                    </a:endParaRPr>
                  </a:p>
                </p:txBody>
              </p:sp>
              <p:sp>
                <p:nvSpPr>
                  <p:cNvPr id="58" name="Freeform: Shape 27"/>
                  <p:cNvSpPr/>
                  <p:nvPr/>
                </p:nvSpPr>
                <p:spPr bwMode="auto">
                  <a:xfrm>
                    <a:off x="614297" y="5025330"/>
                    <a:ext cx="362670" cy="1225292"/>
                  </a:xfrm>
                  <a:custGeom>
                    <a:avLst/>
                    <a:gdLst>
                      <a:gd name="T0" fmla="*/ 0 w 75"/>
                      <a:gd name="T1" fmla="*/ 176 h 251"/>
                      <a:gd name="T2" fmla="*/ 75 w 75"/>
                      <a:gd name="T3" fmla="*/ 251 h 251"/>
                      <a:gd name="T4" fmla="*/ 75 w 75"/>
                      <a:gd name="T5" fmla="*/ 0 h 251"/>
                      <a:gd name="T6" fmla="*/ 0 w 75"/>
                      <a:gd name="T7" fmla="*/ 176 h 251"/>
                    </a:gdLst>
                    <a:ahLst/>
                    <a:cxnLst>
                      <a:cxn ang="0">
                        <a:pos x="T0" y="T1"/>
                      </a:cxn>
                      <a:cxn ang="0">
                        <a:pos x="T2" y="T3"/>
                      </a:cxn>
                      <a:cxn ang="0">
                        <a:pos x="T4" y="T5"/>
                      </a:cxn>
                      <a:cxn ang="0">
                        <a:pos x="T6" y="T7"/>
                      </a:cxn>
                    </a:cxnLst>
                    <a:rect l="0" t="0" r="r" b="b"/>
                    <a:pathLst>
                      <a:path w="75" h="251">
                        <a:moveTo>
                          <a:pt x="0" y="176"/>
                        </a:moveTo>
                        <a:cubicBezTo>
                          <a:pt x="0" y="218"/>
                          <a:pt x="34" y="251"/>
                          <a:pt x="75" y="251"/>
                        </a:cubicBezTo>
                        <a:cubicBezTo>
                          <a:pt x="75" y="0"/>
                          <a:pt x="75" y="0"/>
                          <a:pt x="75" y="0"/>
                        </a:cubicBezTo>
                        <a:cubicBezTo>
                          <a:pt x="75" y="0"/>
                          <a:pt x="0" y="135"/>
                          <a:pt x="0" y="176"/>
                        </a:cubicBezTo>
                        <a:close/>
                      </a:path>
                    </a:pathLst>
                  </a:custGeom>
                  <a:solidFill>
                    <a:schemeClr val="accent3"/>
                  </a:solidFill>
                  <a:ln>
                    <a:noFill/>
                  </a:ln>
                </p:spPr>
                <p:txBody>
                  <a:bodyPr anchor="ctr"/>
                  <a:lstStyle/>
                  <a:p>
                    <a:pPr algn="ctr"/>
                    <a:endParaRPr sz="2400">
                      <a:solidFill>
                        <a:srgbClr val="000000"/>
                      </a:solidFill>
                    </a:endParaRPr>
                  </a:p>
                </p:txBody>
              </p:sp>
              <p:sp>
                <p:nvSpPr>
                  <p:cNvPr id="59" name="Freeform: Shape 28"/>
                  <p:cNvSpPr/>
                  <p:nvPr/>
                </p:nvSpPr>
                <p:spPr bwMode="auto">
                  <a:xfrm>
                    <a:off x="976967" y="5025330"/>
                    <a:ext cx="362670" cy="1225292"/>
                  </a:xfrm>
                  <a:custGeom>
                    <a:avLst/>
                    <a:gdLst>
                      <a:gd name="T0" fmla="*/ 75 w 75"/>
                      <a:gd name="T1" fmla="*/ 176 h 251"/>
                      <a:gd name="T2" fmla="*/ 0 w 75"/>
                      <a:gd name="T3" fmla="*/ 0 h 251"/>
                      <a:gd name="T4" fmla="*/ 0 w 75"/>
                      <a:gd name="T5" fmla="*/ 251 h 251"/>
                      <a:gd name="T6" fmla="*/ 75 w 75"/>
                      <a:gd name="T7" fmla="*/ 176 h 251"/>
                    </a:gdLst>
                    <a:ahLst/>
                    <a:cxnLst>
                      <a:cxn ang="0">
                        <a:pos x="T0" y="T1"/>
                      </a:cxn>
                      <a:cxn ang="0">
                        <a:pos x="T2" y="T3"/>
                      </a:cxn>
                      <a:cxn ang="0">
                        <a:pos x="T4" y="T5"/>
                      </a:cxn>
                      <a:cxn ang="0">
                        <a:pos x="T6" y="T7"/>
                      </a:cxn>
                    </a:cxnLst>
                    <a:rect l="0" t="0" r="r" b="b"/>
                    <a:pathLst>
                      <a:path w="75" h="251">
                        <a:moveTo>
                          <a:pt x="75" y="176"/>
                        </a:moveTo>
                        <a:cubicBezTo>
                          <a:pt x="75" y="135"/>
                          <a:pt x="0" y="0"/>
                          <a:pt x="0" y="0"/>
                        </a:cubicBezTo>
                        <a:cubicBezTo>
                          <a:pt x="0" y="251"/>
                          <a:pt x="0" y="251"/>
                          <a:pt x="0" y="251"/>
                        </a:cubicBezTo>
                        <a:cubicBezTo>
                          <a:pt x="42" y="251"/>
                          <a:pt x="75" y="218"/>
                          <a:pt x="75" y="176"/>
                        </a:cubicBezTo>
                        <a:close/>
                      </a:path>
                    </a:pathLst>
                  </a:custGeom>
                  <a:solidFill>
                    <a:schemeClr val="accent3">
                      <a:lumMod val="75000"/>
                    </a:schemeClr>
                  </a:solidFill>
                  <a:ln>
                    <a:noFill/>
                  </a:ln>
                </p:spPr>
                <p:txBody>
                  <a:bodyPr anchor="ctr"/>
                  <a:lstStyle/>
                  <a:p>
                    <a:pPr algn="ctr"/>
                    <a:endParaRPr sz="2400">
                      <a:solidFill>
                        <a:srgbClr val="000000"/>
                      </a:solidFill>
                    </a:endParaRPr>
                  </a:p>
                </p:txBody>
              </p:sp>
            </p:grpSp>
            <p:grpSp>
              <p:nvGrpSpPr>
                <p:cNvPr id="53" name="Group 22"/>
                <p:cNvGrpSpPr/>
                <p:nvPr/>
              </p:nvGrpSpPr>
              <p:grpSpPr>
                <a:xfrm flipH="1">
                  <a:off x="6476315" y="5046016"/>
                  <a:ext cx="617475" cy="1389144"/>
                  <a:chOff x="614297" y="5025330"/>
                  <a:chExt cx="725340" cy="1546983"/>
                </a:xfrm>
              </p:grpSpPr>
              <p:sp>
                <p:nvSpPr>
                  <p:cNvPr id="54" name="Rectangle 23"/>
                  <p:cNvSpPr/>
                  <p:nvPr/>
                </p:nvSpPr>
                <p:spPr bwMode="auto">
                  <a:xfrm>
                    <a:off x="938036" y="6084655"/>
                    <a:ext cx="81959" cy="487658"/>
                  </a:xfrm>
                  <a:prstGeom prst="rect">
                    <a:avLst/>
                  </a:prstGeom>
                  <a:solidFill>
                    <a:schemeClr val="bg2">
                      <a:lumMod val="10000"/>
                    </a:schemeClr>
                  </a:solidFill>
                  <a:ln>
                    <a:noFill/>
                  </a:ln>
                </p:spPr>
                <p:txBody>
                  <a:bodyPr anchor="ctr"/>
                  <a:lstStyle/>
                  <a:p>
                    <a:pPr algn="ctr"/>
                    <a:endParaRPr sz="2400">
                      <a:solidFill>
                        <a:srgbClr val="000000"/>
                      </a:solidFill>
                    </a:endParaRPr>
                  </a:p>
                </p:txBody>
              </p:sp>
              <p:sp>
                <p:nvSpPr>
                  <p:cNvPr id="55" name="Freeform: Shape 24"/>
                  <p:cNvSpPr/>
                  <p:nvPr/>
                </p:nvSpPr>
                <p:spPr bwMode="auto">
                  <a:xfrm>
                    <a:off x="614297" y="5025330"/>
                    <a:ext cx="362670" cy="1225292"/>
                  </a:xfrm>
                  <a:custGeom>
                    <a:avLst/>
                    <a:gdLst>
                      <a:gd name="T0" fmla="*/ 0 w 75"/>
                      <a:gd name="T1" fmla="*/ 176 h 251"/>
                      <a:gd name="T2" fmla="*/ 75 w 75"/>
                      <a:gd name="T3" fmla="*/ 251 h 251"/>
                      <a:gd name="T4" fmla="*/ 75 w 75"/>
                      <a:gd name="T5" fmla="*/ 0 h 251"/>
                      <a:gd name="T6" fmla="*/ 0 w 75"/>
                      <a:gd name="T7" fmla="*/ 176 h 251"/>
                    </a:gdLst>
                    <a:ahLst/>
                    <a:cxnLst>
                      <a:cxn ang="0">
                        <a:pos x="T0" y="T1"/>
                      </a:cxn>
                      <a:cxn ang="0">
                        <a:pos x="T2" y="T3"/>
                      </a:cxn>
                      <a:cxn ang="0">
                        <a:pos x="T4" y="T5"/>
                      </a:cxn>
                      <a:cxn ang="0">
                        <a:pos x="T6" y="T7"/>
                      </a:cxn>
                    </a:cxnLst>
                    <a:rect l="0" t="0" r="r" b="b"/>
                    <a:pathLst>
                      <a:path w="75" h="251">
                        <a:moveTo>
                          <a:pt x="0" y="176"/>
                        </a:moveTo>
                        <a:cubicBezTo>
                          <a:pt x="0" y="218"/>
                          <a:pt x="34" y="251"/>
                          <a:pt x="75" y="251"/>
                        </a:cubicBezTo>
                        <a:cubicBezTo>
                          <a:pt x="75" y="0"/>
                          <a:pt x="75" y="0"/>
                          <a:pt x="75" y="0"/>
                        </a:cubicBezTo>
                        <a:cubicBezTo>
                          <a:pt x="75" y="0"/>
                          <a:pt x="0" y="135"/>
                          <a:pt x="0" y="176"/>
                        </a:cubicBezTo>
                        <a:close/>
                      </a:path>
                    </a:pathLst>
                  </a:custGeom>
                  <a:solidFill>
                    <a:schemeClr val="accent3"/>
                  </a:solidFill>
                  <a:ln>
                    <a:noFill/>
                  </a:ln>
                </p:spPr>
                <p:txBody>
                  <a:bodyPr anchor="ctr"/>
                  <a:lstStyle/>
                  <a:p>
                    <a:pPr algn="ctr"/>
                    <a:endParaRPr sz="2400">
                      <a:solidFill>
                        <a:srgbClr val="000000"/>
                      </a:solidFill>
                    </a:endParaRPr>
                  </a:p>
                </p:txBody>
              </p:sp>
              <p:sp>
                <p:nvSpPr>
                  <p:cNvPr id="56" name="Freeform: Shape 25"/>
                  <p:cNvSpPr/>
                  <p:nvPr/>
                </p:nvSpPr>
                <p:spPr bwMode="auto">
                  <a:xfrm>
                    <a:off x="976967" y="5025330"/>
                    <a:ext cx="362670" cy="1225292"/>
                  </a:xfrm>
                  <a:custGeom>
                    <a:avLst/>
                    <a:gdLst>
                      <a:gd name="T0" fmla="*/ 75 w 75"/>
                      <a:gd name="T1" fmla="*/ 176 h 251"/>
                      <a:gd name="T2" fmla="*/ 0 w 75"/>
                      <a:gd name="T3" fmla="*/ 0 h 251"/>
                      <a:gd name="T4" fmla="*/ 0 w 75"/>
                      <a:gd name="T5" fmla="*/ 251 h 251"/>
                      <a:gd name="T6" fmla="*/ 75 w 75"/>
                      <a:gd name="T7" fmla="*/ 176 h 251"/>
                    </a:gdLst>
                    <a:ahLst/>
                    <a:cxnLst>
                      <a:cxn ang="0">
                        <a:pos x="T0" y="T1"/>
                      </a:cxn>
                      <a:cxn ang="0">
                        <a:pos x="T2" y="T3"/>
                      </a:cxn>
                      <a:cxn ang="0">
                        <a:pos x="T4" y="T5"/>
                      </a:cxn>
                      <a:cxn ang="0">
                        <a:pos x="T6" y="T7"/>
                      </a:cxn>
                    </a:cxnLst>
                    <a:rect l="0" t="0" r="r" b="b"/>
                    <a:pathLst>
                      <a:path w="75" h="251">
                        <a:moveTo>
                          <a:pt x="75" y="176"/>
                        </a:moveTo>
                        <a:cubicBezTo>
                          <a:pt x="75" y="135"/>
                          <a:pt x="0" y="0"/>
                          <a:pt x="0" y="0"/>
                        </a:cubicBezTo>
                        <a:cubicBezTo>
                          <a:pt x="0" y="251"/>
                          <a:pt x="0" y="251"/>
                          <a:pt x="0" y="251"/>
                        </a:cubicBezTo>
                        <a:cubicBezTo>
                          <a:pt x="42" y="251"/>
                          <a:pt x="75" y="218"/>
                          <a:pt x="75" y="176"/>
                        </a:cubicBezTo>
                        <a:close/>
                      </a:path>
                    </a:pathLst>
                  </a:custGeom>
                  <a:solidFill>
                    <a:schemeClr val="accent3">
                      <a:lumMod val="75000"/>
                    </a:schemeClr>
                  </a:solidFill>
                  <a:ln>
                    <a:noFill/>
                  </a:ln>
                </p:spPr>
                <p:txBody>
                  <a:bodyPr anchor="ctr"/>
                  <a:lstStyle/>
                  <a:p>
                    <a:pPr algn="ctr"/>
                    <a:endParaRPr sz="2400">
                      <a:solidFill>
                        <a:srgbClr val="000000"/>
                      </a:solidFill>
                    </a:endParaRPr>
                  </a:p>
                </p:txBody>
              </p:sp>
            </p:grpSp>
          </p:grpSp>
          <p:sp>
            <p:nvSpPr>
              <p:cNvPr id="51" name="Freeform: Shape 20"/>
              <p:cNvSpPr/>
              <p:nvPr/>
            </p:nvSpPr>
            <p:spPr bwMode="auto">
              <a:xfrm flipH="1">
                <a:off x="3057955" y="2417028"/>
                <a:ext cx="789664" cy="388072"/>
              </a:xfrm>
              <a:custGeom>
                <a:avLst/>
                <a:gdLst>
                  <a:gd name="T0" fmla="*/ 464 w 504"/>
                  <a:gd name="T1" fmla="*/ 178 h 360"/>
                  <a:gd name="T2" fmla="*/ 468 w 504"/>
                  <a:gd name="T3" fmla="*/ 144 h 360"/>
                  <a:gd name="T4" fmla="*/ 324 w 504"/>
                  <a:gd name="T5" fmla="*/ 0 h 360"/>
                  <a:gd name="T6" fmla="*/ 196 w 504"/>
                  <a:gd name="T7" fmla="*/ 79 h 360"/>
                  <a:gd name="T8" fmla="*/ 162 w 504"/>
                  <a:gd name="T9" fmla="*/ 72 h 360"/>
                  <a:gd name="T10" fmla="*/ 72 w 504"/>
                  <a:gd name="T11" fmla="*/ 159 h 360"/>
                  <a:gd name="T12" fmla="*/ 0 w 504"/>
                  <a:gd name="T13" fmla="*/ 252 h 360"/>
                  <a:gd name="T14" fmla="*/ 144 w 504"/>
                  <a:gd name="T15" fmla="*/ 360 h 360"/>
                  <a:gd name="T16" fmla="*/ 360 w 504"/>
                  <a:gd name="T17" fmla="*/ 360 h 360"/>
                  <a:gd name="T18" fmla="*/ 504 w 504"/>
                  <a:gd name="T19" fmla="*/ 252 h 360"/>
                  <a:gd name="T20" fmla="*/ 464 w 504"/>
                  <a:gd name="T21" fmla="*/ 178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360">
                    <a:moveTo>
                      <a:pt x="464" y="178"/>
                    </a:moveTo>
                    <a:cubicBezTo>
                      <a:pt x="466" y="167"/>
                      <a:pt x="468" y="156"/>
                      <a:pt x="468" y="144"/>
                    </a:cubicBezTo>
                    <a:cubicBezTo>
                      <a:pt x="468" y="64"/>
                      <a:pt x="404" y="0"/>
                      <a:pt x="324" y="0"/>
                    </a:cubicBezTo>
                    <a:cubicBezTo>
                      <a:pt x="268" y="0"/>
                      <a:pt x="220" y="32"/>
                      <a:pt x="196" y="79"/>
                    </a:cubicBezTo>
                    <a:cubicBezTo>
                      <a:pt x="186" y="74"/>
                      <a:pt x="174" y="72"/>
                      <a:pt x="162" y="72"/>
                    </a:cubicBezTo>
                    <a:cubicBezTo>
                      <a:pt x="113" y="72"/>
                      <a:pt x="74" y="111"/>
                      <a:pt x="72" y="159"/>
                    </a:cubicBezTo>
                    <a:cubicBezTo>
                      <a:pt x="29" y="178"/>
                      <a:pt x="0" y="212"/>
                      <a:pt x="0" y="252"/>
                    </a:cubicBezTo>
                    <a:cubicBezTo>
                      <a:pt x="0" y="311"/>
                      <a:pt x="65" y="360"/>
                      <a:pt x="144" y="360"/>
                    </a:cubicBezTo>
                    <a:cubicBezTo>
                      <a:pt x="360" y="360"/>
                      <a:pt x="360" y="360"/>
                      <a:pt x="360" y="360"/>
                    </a:cubicBezTo>
                    <a:cubicBezTo>
                      <a:pt x="439" y="360"/>
                      <a:pt x="504" y="311"/>
                      <a:pt x="504" y="252"/>
                    </a:cubicBezTo>
                    <a:cubicBezTo>
                      <a:pt x="504" y="223"/>
                      <a:pt x="489" y="197"/>
                      <a:pt x="464" y="178"/>
                    </a:cubicBezTo>
                    <a:close/>
                  </a:path>
                </a:pathLst>
              </a:custGeom>
              <a:solidFill>
                <a:schemeClr val="bg2">
                  <a:alpha val="70000"/>
                </a:schemeClr>
              </a:solidFill>
              <a:ln>
                <a:noFill/>
              </a:ln>
            </p:spPr>
            <p:txBody>
              <a:bodyPr anchor="ctr"/>
              <a:lstStyle/>
              <a:p>
                <a:pPr algn="ctr"/>
                <a:endParaRPr sz="2400">
                  <a:solidFill>
                    <a:srgbClr val="000000"/>
                  </a:solidFill>
                </a:endParaRPr>
              </a:p>
            </p:txBody>
          </p:sp>
        </p:grpSp>
        <p:sp>
          <p:nvSpPr>
            <p:cNvPr id="6" name="Rectangle 88"/>
            <p:cNvSpPr/>
            <p:nvPr/>
          </p:nvSpPr>
          <p:spPr>
            <a:xfrm>
              <a:off x="3983378" y="3411976"/>
              <a:ext cx="1177245" cy="318549"/>
            </a:xfrm>
            <a:prstGeom prst="rect">
              <a:avLst/>
            </a:prstGeom>
          </p:spPr>
          <p:txBody>
            <a:bodyPr wrap="none">
              <a:normAutofit fontScale="92500" lnSpcReduction="10000"/>
            </a:bodyPr>
            <a:lstStyle/>
            <a:p>
              <a:pPr algn="ctr"/>
              <a:r>
                <a:rPr lang="zh-CN" altLang="en-US" sz="2400">
                  <a:solidFill>
                    <a:srgbClr val="FFFFFF"/>
                  </a:solidFill>
                </a:rPr>
                <a:t>标题文本预设</a:t>
              </a:r>
            </a:p>
          </p:txBody>
        </p:sp>
      </p:grpSp>
      <p:sp>
        <p:nvSpPr>
          <p:cNvPr id="92" name="TextBox 21"/>
          <p:cNvSpPr txBox="1"/>
          <p:nvPr/>
        </p:nvSpPr>
        <p:spPr>
          <a:xfrm flipH="1">
            <a:off x="-48682" y="192021"/>
            <a:ext cx="2466564" cy="644691"/>
          </a:xfrm>
          <a:prstGeom prst="rect">
            <a:avLst/>
          </a:prstGeom>
          <a:noFill/>
        </p:spPr>
        <p:txBody>
          <a:bodyPr wrap="none">
            <a:normAutofit/>
          </a:bodyPr>
          <a:lstStyle/>
          <a:p>
            <a:pPr algn="r"/>
            <a:r>
              <a:rPr lang="zh-CN" altLang="en-US" sz="2400" dirty="0">
                <a:solidFill>
                  <a:srgbClr val="A6937B"/>
                </a:solidFill>
                <a:latin typeface="黑体" panose="02010609060101010101" pitchFamily="49" charset="-122"/>
                <a:ea typeface="黑体" panose="02010609060101010101" pitchFamily="49" charset="-122"/>
              </a:rPr>
              <a:t>标题文本预设</a:t>
            </a:r>
          </a:p>
        </p:txBody>
      </p:sp>
    </p:spTree>
    <p:extLst>
      <p:ext uri="{BB962C8B-B14F-4D97-AF65-F5344CB8AC3E}">
        <p14:creationId xmlns:p14="http://schemas.microsoft.com/office/powerpoint/2010/main" val="1706385274"/>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5"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anim calcmode="lin" valueType="num">
                                      <p:cBhvr>
                                        <p:cTn id="14" dur="2000" fill="hold"/>
                                        <p:tgtEl>
                                          <p:spTgt spid="5"/>
                                        </p:tgtEl>
                                        <p:attrNameLst>
                                          <p:attrName>ppt_w</p:attrName>
                                        </p:attrNameLst>
                                      </p:cBhvr>
                                      <p:tavLst>
                                        <p:tav tm="0" fmla="#ppt_w*sin(2.5*pi*$)">
                                          <p:val>
                                            <p:fltVal val="0"/>
                                          </p:val>
                                        </p:tav>
                                        <p:tav tm="100000">
                                          <p:val>
                                            <p:fltVal val="1"/>
                                          </p:val>
                                        </p:tav>
                                      </p:tavLst>
                                    </p:anim>
                                    <p:anim calcmode="lin" valueType="num">
                                      <p:cBhvr>
                                        <p:cTn id="15"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4da78c0c-94bf-4188-a5be-bc25ffb19aa2"/>
          <p:cNvGrpSpPr>
            <a:grpSpLocks noChangeAspect="1"/>
          </p:cNvGrpSpPr>
          <p:nvPr/>
        </p:nvGrpSpPr>
        <p:grpSpPr>
          <a:xfrm>
            <a:off x="1127636" y="1450893"/>
            <a:ext cx="9936728" cy="3956217"/>
            <a:chOff x="1127636" y="1450892"/>
            <a:chExt cx="9936728" cy="3956217"/>
          </a:xfrm>
        </p:grpSpPr>
        <p:sp>
          <p:nvSpPr>
            <p:cNvPr id="4" name="Freeform: Shape 1"/>
            <p:cNvSpPr/>
            <p:nvPr/>
          </p:nvSpPr>
          <p:spPr bwMode="auto">
            <a:xfrm>
              <a:off x="3768733" y="4405368"/>
              <a:ext cx="1234992" cy="348665"/>
            </a:xfrm>
            <a:custGeom>
              <a:avLst/>
              <a:gdLst>
                <a:gd name="T0" fmla="*/ 36 w 641"/>
                <a:gd name="T1" fmla="*/ 0 h 181"/>
                <a:gd name="T2" fmla="*/ 28 w 641"/>
                <a:gd name="T3" fmla="*/ 0 h 181"/>
                <a:gd name="T4" fmla="*/ 28 w 641"/>
                <a:gd name="T5" fmla="*/ 109 h 181"/>
                <a:gd name="T6" fmla="*/ 0 w 641"/>
                <a:gd name="T7" fmla="*/ 144 h 181"/>
                <a:gd name="T8" fmla="*/ 36 w 641"/>
                <a:gd name="T9" fmla="*/ 181 h 181"/>
                <a:gd name="T10" fmla="*/ 73 w 641"/>
                <a:gd name="T11" fmla="*/ 144 h 181"/>
                <a:gd name="T12" fmla="*/ 44 w 641"/>
                <a:gd name="T13" fmla="*/ 108 h 181"/>
                <a:gd name="T14" fmla="*/ 44 w 641"/>
                <a:gd name="T15" fmla="*/ 16 h 181"/>
                <a:gd name="T16" fmla="*/ 641 w 641"/>
                <a:gd name="T17" fmla="*/ 16 h 181"/>
                <a:gd name="T18" fmla="*/ 641 w 641"/>
                <a:gd name="T19" fmla="*/ 0 h 181"/>
                <a:gd name="T20" fmla="*/ 44 w 641"/>
                <a:gd name="T21" fmla="*/ 0 h 181"/>
                <a:gd name="T22" fmla="*/ 36 w 641"/>
                <a:gd name="T23"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1" h="181">
                  <a:moveTo>
                    <a:pt x="36" y="0"/>
                  </a:moveTo>
                  <a:cubicBezTo>
                    <a:pt x="28" y="0"/>
                    <a:pt x="28" y="0"/>
                    <a:pt x="28" y="0"/>
                  </a:cubicBezTo>
                  <a:cubicBezTo>
                    <a:pt x="28" y="109"/>
                    <a:pt x="28" y="109"/>
                    <a:pt x="28" y="109"/>
                  </a:cubicBezTo>
                  <a:cubicBezTo>
                    <a:pt x="12" y="113"/>
                    <a:pt x="0" y="127"/>
                    <a:pt x="0" y="144"/>
                  </a:cubicBezTo>
                  <a:cubicBezTo>
                    <a:pt x="0" y="164"/>
                    <a:pt x="16" y="181"/>
                    <a:pt x="36" y="181"/>
                  </a:cubicBezTo>
                  <a:cubicBezTo>
                    <a:pt x="57" y="181"/>
                    <a:pt x="73" y="164"/>
                    <a:pt x="73" y="144"/>
                  </a:cubicBezTo>
                  <a:cubicBezTo>
                    <a:pt x="73" y="126"/>
                    <a:pt x="60" y="112"/>
                    <a:pt x="44" y="108"/>
                  </a:cubicBezTo>
                  <a:cubicBezTo>
                    <a:pt x="44" y="16"/>
                    <a:pt x="44" y="16"/>
                    <a:pt x="44" y="16"/>
                  </a:cubicBezTo>
                  <a:cubicBezTo>
                    <a:pt x="641" y="16"/>
                    <a:pt x="641" y="16"/>
                    <a:pt x="641" y="16"/>
                  </a:cubicBezTo>
                  <a:cubicBezTo>
                    <a:pt x="641" y="0"/>
                    <a:pt x="641" y="0"/>
                    <a:pt x="641" y="0"/>
                  </a:cubicBezTo>
                  <a:cubicBezTo>
                    <a:pt x="44" y="0"/>
                    <a:pt x="44" y="0"/>
                    <a:pt x="44" y="0"/>
                  </a:cubicBezTo>
                  <a:lnTo>
                    <a:pt x="36" y="0"/>
                  </a:lnTo>
                  <a:close/>
                </a:path>
              </a:pathLst>
            </a:custGeom>
            <a:solidFill>
              <a:schemeClr val="accent5"/>
            </a:solidFill>
            <a:ln>
              <a:noFill/>
            </a:ln>
          </p:spPr>
          <p:txBody>
            <a:bodyPr anchor="ctr"/>
            <a:lstStyle/>
            <a:p>
              <a:pPr algn="ctr"/>
              <a:endParaRPr sz="2400">
                <a:solidFill>
                  <a:srgbClr val="000000"/>
                </a:solidFill>
              </a:endParaRPr>
            </a:p>
          </p:txBody>
        </p:sp>
        <p:sp>
          <p:nvSpPr>
            <p:cNvPr id="5" name="Freeform: Shape 2"/>
            <p:cNvSpPr/>
            <p:nvPr/>
          </p:nvSpPr>
          <p:spPr bwMode="auto">
            <a:xfrm>
              <a:off x="3768733" y="2268885"/>
              <a:ext cx="1234992" cy="329114"/>
            </a:xfrm>
            <a:custGeom>
              <a:avLst/>
              <a:gdLst>
                <a:gd name="T0" fmla="*/ 44 w 641"/>
                <a:gd name="T1" fmla="*/ 72 h 171"/>
                <a:gd name="T2" fmla="*/ 73 w 641"/>
                <a:gd name="T3" fmla="*/ 36 h 171"/>
                <a:gd name="T4" fmla="*/ 36 w 641"/>
                <a:gd name="T5" fmla="*/ 0 h 171"/>
                <a:gd name="T6" fmla="*/ 0 w 641"/>
                <a:gd name="T7" fmla="*/ 36 h 171"/>
                <a:gd name="T8" fmla="*/ 28 w 641"/>
                <a:gd name="T9" fmla="*/ 71 h 171"/>
                <a:gd name="T10" fmla="*/ 28 w 641"/>
                <a:gd name="T11" fmla="*/ 171 h 171"/>
                <a:gd name="T12" fmla="*/ 36 w 641"/>
                <a:gd name="T13" fmla="*/ 171 h 171"/>
                <a:gd name="T14" fmla="*/ 44 w 641"/>
                <a:gd name="T15" fmla="*/ 171 h 171"/>
                <a:gd name="T16" fmla="*/ 641 w 641"/>
                <a:gd name="T17" fmla="*/ 171 h 171"/>
                <a:gd name="T18" fmla="*/ 641 w 641"/>
                <a:gd name="T19" fmla="*/ 155 h 171"/>
                <a:gd name="T20" fmla="*/ 44 w 641"/>
                <a:gd name="T21" fmla="*/ 155 h 171"/>
                <a:gd name="T22" fmla="*/ 44 w 641"/>
                <a:gd name="T23" fmla="*/ 7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1" h="171">
                  <a:moveTo>
                    <a:pt x="44" y="72"/>
                  </a:moveTo>
                  <a:cubicBezTo>
                    <a:pt x="60" y="69"/>
                    <a:pt x="73" y="54"/>
                    <a:pt x="73" y="36"/>
                  </a:cubicBezTo>
                  <a:cubicBezTo>
                    <a:pt x="73" y="16"/>
                    <a:pt x="57" y="0"/>
                    <a:pt x="36" y="0"/>
                  </a:cubicBezTo>
                  <a:cubicBezTo>
                    <a:pt x="16" y="0"/>
                    <a:pt x="0" y="16"/>
                    <a:pt x="0" y="36"/>
                  </a:cubicBezTo>
                  <a:cubicBezTo>
                    <a:pt x="0" y="53"/>
                    <a:pt x="12" y="67"/>
                    <a:pt x="28" y="71"/>
                  </a:cubicBezTo>
                  <a:cubicBezTo>
                    <a:pt x="28" y="171"/>
                    <a:pt x="28" y="171"/>
                    <a:pt x="28" y="171"/>
                  </a:cubicBezTo>
                  <a:cubicBezTo>
                    <a:pt x="36" y="171"/>
                    <a:pt x="36" y="171"/>
                    <a:pt x="36" y="171"/>
                  </a:cubicBezTo>
                  <a:cubicBezTo>
                    <a:pt x="44" y="171"/>
                    <a:pt x="44" y="171"/>
                    <a:pt x="44" y="171"/>
                  </a:cubicBezTo>
                  <a:cubicBezTo>
                    <a:pt x="641" y="171"/>
                    <a:pt x="641" y="171"/>
                    <a:pt x="641" y="171"/>
                  </a:cubicBezTo>
                  <a:cubicBezTo>
                    <a:pt x="641" y="155"/>
                    <a:pt x="641" y="155"/>
                    <a:pt x="641" y="155"/>
                  </a:cubicBezTo>
                  <a:cubicBezTo>
                    <a:pt x="44" y="155"/>
                    <a:pt x="44" y="155"/>
                    <a:pt x="44" y="155"/>
                  </a:cubicBezTo>
                  <a:lnTo>
                    <a:pt x="44" y="72"/>
                  </a:lnTo>
                  <a:close/>
                </a:path>
              </a:pathLst>
            </a:custGeom>
            <a:solidFill>
              <a:schemeClr val="accent2"/>
            </a:solidFill>
            <a:ln>
              <a:noFill/>
            </a:ln>
          </p:spPr>
          <p:txBody>
            <a:bodyPr anchor="ctr"/>
            <a:lstStyle/>
            <a:p>
              <a:pPr algn="ctr"/>
              <a:endParaRPr sz="2400">
                <a:solidFill>
                  <a:srgbClr val="000000"/>
                </a:solidFill>
              </a:endParaRPr>
            </a:p>
          </p:txBody>
        </p:sp>
        <p:sp>
          <p:nvSpPr>
            <p:cNvPr id="6" name="Freeform: Shape 3"/>
            <p:cNvSpPr/>
            <p:nvPr/>
          </p:nvSpPr>
          <p:spPr bwMode="auto">
            <a:xfrm>
              <a:off x="7103863" y="2250963"/>
              <a:ext cx="1236621" cy="347036"/>
            </a:xfrm>
            <a:custGeom>
              <a:avLst/>
              <a:gdLst>
                <a:gd name="T0" fmla="*/ 606 w 642"/>
                <a:gd name="T1" fmla="*/ 180 h 180"/>
                <a:gd name="T2" fmla="*/ 614 w 642"/>
                <a:gd name="T3" fmla="*/ 180 h 180"/>
                <a:gd name="T4" fmla="*/ 614 w 642"/>
                <a:gd name="T5" fmla="*/ 71 h 180"/>
                <a:gd name="T6" fmla="*/ 642 w 642"/>
                <a:gd name="T7" fmla="*/ 36 h 180"/>
                <a:gd name="T8" fmla="*/ 606 w 642"/>
                <a:gd name="T9" fmla="*/ 0 h 180"/>
                <a:gd name="T10" fmla="*/ 569 w 642"/>
                <a:gd name="T11" fmla="*/ 36 h 180"/>
                <a:gd name="T12" fmla="*/ 598 w 642"/>
                <a:gd name="T13" fmla="*/ 71 h 180"/>
                <a:gd name="T14" fmla="*/ 598 w 642"/>
                <a:gd name="T15" fmla="*/ 164 h 180"/>
                <a:gd name="T16" fmla="*/ 0 w 642"/>
                <a:gd name="T17" fmla="*/ 164 h 180"/>
                <a:gd name="T18" fmla="*/ 0 w 642"/>
                <a:gd name="T19" fmla="*/ 180 h 180"/>
                <a:gd name="T20" fmla="*/ 598 w 642"/>
                <a:gd name="T21" fmla="*/ 180 h 180"/>
                <a:gd name="T22" fmla="*/ 606 w 642"/>
                <a:gd name="T23"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80">
                  <a:moveTo>
                    <a:pt x="606" y="180"/>
                  </a:moveTo>
                  <a:cubicBezTo>
                    <a:pt x="614" y="180"/>
                    <a:pt x="614" y="180"/>
                    <a:pt x="614" y="180"/>
                  </a:cubicBezTo>
                  <a:cubicBezTo>
                    <a:pt x="614" y="71"/>
                    <a:pt x="614" y="71"/>
                    <a:pt x="614" y="71"/>
                  </a:cubicBezTo>
                  <a:cubicBezTo>
                    <a:pt x="630" y="68"/>
                    <a:pt x="642" y="53"/>
                    <a:pt x="642" y="36"/>
                  </a:cubicBezTo>
                  <a:cubicBezTo>
                    <a:pt x="642" y="16"/>
                    <a:pt x="626" y="0"/>
                    <a:pt x="606" y="0"/>
                  </a:cubicBezTo>
                  <a:cubicBezTo>
                    <a:pt x="585" y="0"/>
                    <a:pt x="569" y="16"/>
                    <a:pt x="569" y="36"/>
                  </a:cubicBezTo>
                  <a:cubicBezTo>
                    <a:pt x="569" y="53"/>
                    <a:pt x="581" y="68"/>
                    <a:pt x="598" y="71"/>
                  </a:cubicBezTo>
                  <a:cubicBezTo>
                    <a:pt x="598" y="164"/>
                    <a:pt x="598" y="164"/>
                    <a:pt x="598" y="164"/>
                  </a:cubicBezTo>
                  <a:cubicBezTo>
                    <a:pt x="0" y="164"/>
                    <a:pt x="0" y="164"/>
                    <a:pt x="0" y="164"/>
                  </a:cubicBezTo>
                  <a:cubicBezTo>
                    <a:pt x="0" y="180"/>
                    <a:pt x="0" y="180"/>
                    <a:pt x="0" y="180"/>
                  </a:cubicBezTo>
                  <a:cubicBezTo>
                    <a:pt x="598" y="180"/>
                    <a:pt x="598" y="180"/>
                    <a:pt x="598" y="180"/>
                  </a:cubicBezTo>
                  <a:lnTo>
                    <a:pt x="606" y="180"/>
                  </a:lnTo>
                  <a:close/>
                </a:path>
              </a:pathLst>
            </a:custGeom>
            <a:solidFill>
              <a:schemeClr val="accent3"/>
            </a:solidFill>
            <a:ln>
              <a:noFill/>
            </a:ln>
          </p:spPr>
          <p:txBody>
            <a:bodyPr anchor="ctr"/>
            <a:lstStyle/>
            <a:p>
              <a:pPr algn="ctr"/>
              <a:endParaRPr sz="2400">
                <a:solidFill>
                  <a:srgbClr val="000000"/>
                </a:solidFill>
              </a:endParaRPr>
            </a:p>
          </p:txBody>
        </p:sp>
        <p:sp>
          <p:nvSpPr>
            <p:cNvPr id="7" name="Freeform: Shape 4"/>
            <p:cNvSpPr/>
            <p:nvPr/>
          </p:nvSpPr>
          <p:spPr bwMode="auto">
            <a:xfrm>
              <a:off x="7103863" y="4405368"/>
              <a:ext cx="1236621" cy="348665"/>
            </a:xfrm>
            <a:custGeom>
              <a:avLst/>
              <a:gdLst>
                <a:gd name="T0" fmla="*/ 614 w 642"/>
                <a:gd name="T1" fmla="*/ 109 h 181"/>
                <a:gd name="T2" fmla="*/ 614 w 642"/>
                <a:gd name="T3" fmla="*/ 0 h 181"/>
                <a:gd name="T4" fmla="*/ 606 w 642"/>
                <a:gd name="T5" fmla="*/ 0 h 181"/>
                <a:gd name="T6" fmla="*/ 598 w 642"/>
                <a:gd name="T7" fmla="*/ 0 h 181"/>
                <a:gd name="T8" fmla="*/ 0 w 642"/>
                <a:gd name="T9" fmla="*/ 0 h 181"/>
                <a:gd name="T10" fmla="*/ 0 w 642"/>
                <a:gd name="T11" fmla="*/ 16 h 181"/>
                <a:gd name="T12" fmla="*/ 598 w 642"/>
                <a:gd name="T13" fmla="*/ 16 h 181"/>
                <a:gd name="T14" fmla="*/ 598 w 642"/>
                <a:gd name="T15" fmla="*/ 109 h 181"/>
                <a:gd name="T16" fmla="*/ 569 w 642"/>
                <a:gd name="T17" fmla="*/ 144 h 181"/>
                <a:gd name="T18" fmla="*/ 606 w 642"/>
                <a:gd name="T19" fmla="*/ 181 h 181"/>
                <a:gd name="T20" fmla="*/ 642 w 642"/>
                <a:gd name="T21" fmla="*/ 144 h 181"/>
                <a:gd name="T22" fmla="*/ 614 w 642"/>
                <a:gd name="T23" fmla="*/ 10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81">
                  <a:moveTo>
                    <a:pt x="614" y="109"/>
                  </a:moveTo>
                  <a:cubicBezTo>
                    <a:pt x="614" y="0"/>
                    <a:pt x="614" y="0"/>
                    <a:pt x="614" y="0"/>
                  </a:cubicBezTo>
                  <a:cubicBezTo>
                    <a:pt x="606" y="0"/>
                    <a:pt x="606" y="0"/>
                    <a:pt x="606" y="0"/>
                  </a:cubicBezTo>
                  <a:cubicBezTo>
                    <a:pt x="598" y="0"/>
                    <a:pt x="598" y="0"/>
                    <a:pt x="598" y="0"/>
                  </a:cubicBezTo>
                  <a:cubicBezTo>
                    <a:pt x="0" y="0"/>
                    <a:pt x="0" y="0"/>
                    <a:pt x="0" y="0"/>
                  </a:cubicBezTo>
                  <a:cubicBezTo>
                    <a:pt x="0" y="16"/>
                    <a:pt x="0" y="16"/>
                    <a:pt x="0" y="16"/>
                  </a:cubicBezTo>
                  <a:cubicBezTo>
                    <a:pt x="598" y="16"/>
                    <a:pt x="598" y="16"/>
                    <a:pt x="598" y="16"/>
                  </a:cubicBezTo>
                  <a:cubicBezTo>
                    <a:pt x="598" y="109"/>
                    <a:pt x="598" y="109"/>
                    <a:pt x="598" y="109"/>
                  </a:cubicBezTo>
                  <a:cubicBezTo>
                    <a:pt x="581" y="112"/>
                    <a:pt x="569" y="127"/>
                    <a:pt x="569" y="144"/>
                  </a:cubicBezTo>
                  <a:cubicBezTo>
                    <a:pt x="569" y="164"/>
                    <a:pt x="585" y="181"/>
                    <a:pt x="606" y="181"/>
                  </a:cubicBezTo>
                  <a:cubicBezTo>
                    <a:pt x="626" y="181"/>
                    <a:pt x="642" y="164"/>
                    <a:pt x="642" y="144"/>
                  </a:cubicBezTo>
                  <a:cubicBezTo>
                    <a:pt x="642" y="127"/>
                    <a:pt x="630" y="112"/>
                    <a:pt x="614" y="109"/>
                  </a:cubicBezTo>
                  <a:close/>
                </a:path>
              </a:pathLst>
            </a:custGeom>
            <a:solidFill>
              <a:schemeClr val="accent4"/>
            </a:solidFill>
            <a:ln>
              <a:noFill/>
            </a:ln>
          </p:spPr>
          <p:txBody>
            <a:bodyPr anchor="ctr"/>
            <a:lstStyle/>
            <a:p>
              <a:pPr algn="ctr"/>
              <a:endParaRPr sz="2400">
                <a:solidFill>
                  <a:srgbClr val="000000"/>
                </a:solidFill>
              </a:endParaRPr>
            </a:p>
          </p:txBody>
        </p:sp>
        <p:grpSp>
          <p:nvGrpSpPr>
            <p:cNvPr id="8" name="Group 5"/>
            <p:cNvGrpSpPr/>
            <p:nvPr/>
          </p:nvGrpSpPr>
          <p:grpSpPr>
            <a:xfrm>
              <a:off x="4729431" y="1597720"/>
              <a:ext cx="2646876" cy="3650700"/>
              <a:chOff x="5002247" y="2428498"/>
              <a:chExt cx="2187503" cy="3017107"/>
            </a:xfrm>
          </p:grpSpPr>
          <p:sp>
            <p:nvSpPr>
              <p:cNvPr id="34" name="Freeform: Shape 6"/>
              <p:cNvSpPr/>
              <p:nvPr/>
            </p:nvSpPr>
            <p:spPr bwMode="auto">
              <a:xfrm>
                <a:off x="5858227" y="4819147"/>
                <a:ext cx="477378" cy="602833"/>
              </a:xfrm>
              <a:custGeom>
                <a:avLst/>
                <a:gdLst>
                  <a:gd name="T0" fmla="*/ 148 w 248"/>
                  <a:gd name="T1" fmla="*/ 313 h 313"/>
                  <a:gd name="T2" fmla="*/ 100 w 248"/>
                  <a:gd name="T3" fmla="*/ 313 h 313"/>
                  <a:gd name="T4" fmla="*/ 0 w 248"/>
                  <a:gd name="T5" fmla="*/ 213 h 313"/>
                  <a:gd name="T6" fmla="*/ 0 w 248"/>
                  <a:gd name="T7" fmla="*/ 100 h 313"/>
                  <a:gd name="T8" fmla="*/ 100 w 248"/>
                  <a:gd name="T9" fmla="*/ 0 h 313"/>
                  <a:gd name="T10" fmla="*/ 148 w 248"/>
                  <a:gd name="T11" fmla="*/ 0 h 313"/>
                  <a:gd name="T12" fmla="*/ 248 w 248"/>
                  <a:gd name="T13" fmla="*/ 100 h 313"/>
                  <a:gd name="T14" fmla="*/ 248 w 248"/>
                  <a:gd name="T15" fmla="*/ 213 h 313"/>
                  <a:gd name="T16" fmla="*/ 148 w 248"/>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313">
                    <a:moveTo>
                      <a:pt x="148" y="313"/>
                    </a:moveTo>
                    <a:cubicBezTo>
                      <a:pt x="100" y="313"/>
                      <a:pt x="100" y="313"/>
                      <a:pt x="100" y="313"/>
                    </a:cubicBezTo>
                    <a:cubicBezTo>
                      <a:pt x="45" y="313"/>
                      <a:pt x="0" y="268"/>
                      <a:pt x="0" y="213"/>
                    </a:cubicBezTo>
                    <a:cubicBezTo>
                      <a:pt x="0" y="100"/>
                      <a:pt x="0" y="100"/>
                      <a:pt x="0" y="100"/>
                    </a:cubicBezTo>
                    <a:cubicBezTo>
                      <a:pt x="0" y="45"/>
                      <a:pt x="45" y="0"/>
                      <a:pt x="100" y="0"/>
                    </a:cubicBezTo>
                    <a:cubicBezTo>
                      <a:pt x="148" y="0"/>
                      <a:pt x="148" y="0"/>
                      <a:pt x="148" y="0"/>
                    </a:cubicBezTo>
                    <a:cubicBezTo>
                      <a:pt x="203" y="0"/>
                      <a:pt x="248" y="45"/>
                      <a:pt x="248" y="100"/>
                    </a:cubicBezTo>
                    <a:cubicBezTo>
                      <a:pt x="248" y="213"/>
                      <a:pt x="248" y="213"/>
                      <a:pt x="248" y="213"/>
                    </a:cubicBezTo>
                    <a:cubicBezTo>
                      <a:pt x="248" y="268"/>
                      <a:pt x="203" y="313"/>
                      <a:pt x="148" y="313"/>
                    </a:cubicBezTo>
                    <a:close/>
                  </a:path>
                </a:pathLst>
              </a:custGeom>
              <a:solidFill>
                <a:srgbClr val="9B9A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35" name="Freeform: Shape 7"/>
              <p:cNvSpPr/>
              <p:nvPr/>
            </p:nvSpPr>
            <p:spPr bwMode="auto">
              <a:xfrm>
                <a:off x="5792241" y="4811815"/>
                <a:ext cx="609350" cy="144191"/>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36" name="Freeform: Shape 8"/>
              <p:cNvSpPr/>
              <p:nvPr/>
            </p:nvSpPr>
            <p:spPr bwMode="auto">
              <a:xfrm>
                <a:off x="5792241" y="5009773"/>
                <a:ext cx="609350" cy="145006"/>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37" name="Freeform: Shape 9"/>
              <p:cNvSpPr/>
              <p:nvPr/>
            </p:nvSpPr>
            <p:spPr bwMode="auto">
              <a:xfrm>
                <a:off x="5792241" y="5202842"/>
                <a:ext cx="609350" cy="144191"/>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0"/>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0"/>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38" name="Freeform: Shape 10"/>
              <p:cNvSpPr/>
              <p:nvPr/>
            </p:nvSpPr>
            <p:spPr bwMode="auto">
              <a:xfrm>
                <a:off x="6040706" y="5421980"/>
                <a:ext cx="112420" cy="23625"/>
              </a:xfrm>
              <a:custGeom>
                <a:avLst/>
                <a:gdLst>
                  <a:gd name="T0" fmla="*/ 0 w 58"/>
                  <a:gd name="T1" fmla="*/ 0 h 12"/>
                  <a:gd name="T2" fmla="*/ 29 w 58"/>
                  <a:gd name="T3" fmla="*/ 12 h 12"/>
                  <a:gd name="T4" fmla="*/ 58 w 58"/>
                  <a:gd name="T5" fmla="*/ 0 h 12"/>
                  <a:gd name="T6" fmla="*/ 0 w 58"/>
                  <a:gd name="T7" fmla="*/ 0 h 12"/>
                </a:gdLst>
                <a:ahLst/>
                <a:cxnLst>
                  <a:cxn ang="0">
                    <a:pos x="T0" y="T1"/>
                  </a:cxn>
                  <a:cxn ang="0">
                    <a:pos x="T2" y="T3"/>
                  </a:cxn>
                  <a:cxn ang="0">
                    <a:pos x="T4" y="T5"/>
                  </a:cxn>
                  <a:cxn ang="0">
                    <a:pos x="T6" y="T7"/>
                  </a:cxn>
                </a:cxnLst>
                <a:rect l="0" t="0" r="r" b="b"/>
                <a:pathLst>
                  <a:path w="58" h="12">
                    <a:moveTo>
                      <a:pt x="0" y="0"/>
                    </a:moveTo>
                    <a:cubicBezTo>
                      <a:pt x="4" y="7"/>
                      <a:pt x="15" y="12"/>
                      <a:pt x="29" y="12"/>
                    </a:cubicBezTo>
                    <a:cubicBezTo>
                      <a:pt x="43" y="12"/>
                      <a:pt x="54" y="7"/>
                      <a:pt x="58" y="0"/>
                    </a:cubicBezTo>
                    <a:lnTo>
                      <a:pt x="0" y="0"/>
                    </a:lnTo>
                    <a:close/>
                  </a:path>
                </a:pathLst>
              </a:custGeom>
              <a:solidFill>
                <a:srgbClr val="1A5A6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sz="2400">
                  <a:solidFill>
                    <a:srgbClr val="000000"/>
                  </a:solidFill>
                </a:endParaRPr>
              </a:p>
            </p:txBody>
          </p:sp>
          <p:sp>
            <p:nvSpPr>
              <p:cNvPr id="39" name="Freeform: Shape 11"/>
              <p:cNvSpPr/>
              <p:nvPr/>
            </p:nvSpPr>
            <p:spPr bwMode="auto">
              <a:xfrm>
                <a:off x="5347448" y="2846407"/>
                <a:ext cx="1498935" cy="714438"/>
              </a:xfrm>
              <a:custGeom>
                <a:avLst/>
                <a:gdLst>
                  <a:gd name="T0" fmla="*/ 778 w 778"/>
                  <a:gd name="T1" fmla="*/ 371 h 371"/>
                  <a:gd name="T2" fmla="*/ 389 w 778"/>
                  <a:gd name="T3" fmla="*/ 0 h 371"/>
                  <a:gd name="T4" fmla="*/ 0 w 778"/>
                  <a:gd name="T5" fmla="*/ 371 h 371"/>
                  <a:gd name="T6" fmla="*/ 778 w 778"/>
                  <a:gd name="T7" fmla="*/ 371 h 371"/>
                </a:gdLst>
                <a:ahLst/>
                <a:cxnLst>
                  <a:cxn ang="0">
                    <a:pos x="T0" y="T1"/>
                  </a:cxn>
                  <a:cxn ang="0">
                    <a:pos x="T2" y="T3"/>
                  </a:cxn>
                  <a:cxn ang="0">
                    <a:pos x="T4" y="T5"/>
                  </a:cxn>
                  <a:cxn ang="0">
                    <a:pos x="T6" y="T7"/>
                  </a:cxn>
                </a:cxnLst>
                <a:rect l="0" t="0" r="r" b="b"/>
                <a:pathLst>
                  <a:path w="778" h="371">
                    <a:moveTo>
                      <a:pt x="778" y="371"/>
                    </a:moveTo>
                    <a:cubicBezTo>
                      <a:pt x="769" y="164"/>
                      <a:pt x="598" y="0"/>
                      <a:pt x="389" y="0"/>
                    </a:cubicBezTo>
                    <a:cubicBezTo>
                      <a:pt x="180" y="0"/>
                      <a:pt x="9" y="164"/>
                      <a:pt x="0" y="371"/>
                    </a:cubicBezTo>
                    <a:lnTo>
                      <a:pt x="778" y="371"/>
                    </a:lnTo>
                    <a:close/>
                  </a:path>
                </a:pathLst>
              </a:custGeom>
              <a:solidFill>
                <a:schemeClr val="accent1"/>
              </a:solidFill>
              <a:ln>
                <a:noFill/>
              </a:ln>
            </p:spPr>
            <p:txBody>
              <a:bodyPr anchor="ctr"/>
              <a:lstStyle/>
              <a:p>
                <a:pPr algn="ctr"/>
                <a:endParaRPr sz="2400">
                  <a:solidFill>
                    <a:srgbClr val="000000"/>
                  </a:solidFill>
                </a:endParaRPr>
              </a:p>
            </p:txBody>
          </p:sp>
          <p:sp>
            <p:nvSpPr>
              <p:cNvPr id="40" name="Freeform: Shape 12"/>
              <p:cNvSpPr/>
              <p:nvPr/>
            </p:nvSpPr>
            <p:spPr bwMode="auto">
              <a:xfrm>
                <a:off x="5727070" y="4455004"/>
                <a:ext cx="739692" cy="356812"/>
              </a:xfrm>
              <a:custGeom>
                <a:avLst/>
                <a:gdLst>
                  <a:gd name="T0" fmla="*/ 0 w 384"/>
                  <a:gd name="T1" fmla="*/ 0 h 185"/>
                  <a:gd name="T2" fmla="*/ 81 w 384"/>
                  <a:gd name="T3" fmla="*/ 185 h 185"/>
                  <a:gd name="T4" fmla="*/ 173 w 384"/>
                  <a:gd name="T5" fmla="*/ 185 h 185"/>
                  <a:gd name="T6" fmla="*/ 192 w 384"/>
                  <a:gd name="T7" fmla="*/ 185 h 185"/>
                  <a:gd name="T8" fmla="*/ 211 w 384"/>
                  <a:gd name="T9" fmla="*/ 185 h 185"/>
                  <a:gd name="T10" fmla="*/ 303 w 384"/>
                  <a:gd name="T11" fmla="*/ 185 h 185"/>
                  <a:gd name="T12" fmla="*/ 384 w 384"/>
                  <a:gd name="T13" fmla="*/ 0 h 185"/>
                  <a:gd name="T14" fmla="*/ 0 w 384"/>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185">
                    <a:moveTo>
                      <a:pt x="0" y="0"/>
                    </a:moveTo>
                    <a:cubicBezTo>
                      <a:pt x="40" y="63"/>
                      <a:pt x="77" y="135"/>
                      <a:pt x="81" y="185"/>
                    </a:cubicBezTo>
                    <a:cubicBezTo>
                      <a:pt x="173" y="185"/>
                      <a:pt x="173" y="185"/>
                      <a:pt x="173" y="185"/>
                    </a:cubicBezTo>
                    <a:cubicBezTo>
                      <a:pt x="192" y="185"/>
                      <a:pt x="192" y="185"/>
                      <a:pt x="192" y="185"/>
                    </a:cubicBezTo>
                    <a:cubicBezTo>
                      <a:pt x="211" y="185"/>
                      <a:pt x="211" y="185"/>
                      <a:pt x="211" y="185"/>
                    </a:cubicBezTo>
                    <a:cubicBezTo>
                      <a:pt x="303" y="185"/>
                      <a:pt x="303" y="185"/>
                      <a:pt x="303" y="185"/>
                    </a:cubicBezTo>
                    <a:cubicBezTo>
                      <a:pt x="307" y="135"/>
                      <a:pt x="344" y="63"/>
                      <a:pt x="384" y="0"/>
                    </a:cubicBezTo>
                    <a:lnTo>
                      <a:pt x="0" y="0"/>
                    </a:lnTo>
                    <a:close/>
                  </a:path>
                </a:pathLst>
              </a:custGeom>
              <a:solidFill>
                <a:schemeClr val="accent1"/>
              </a:solidFill>
              <a:ln>
                <a:noFill/>
              </a:ln>
            </p:spPr>
            <p:txBody>
              <a:bodyPr anchor="ctr"/>
              <a:lstStyle/>
              <a:p>
                <a:pPr algn="ctr"/>
                <a:endParaRPr sz="2400">
                  <a:solidFill>
                    <a:srgbClr val="000000"/>
                  </a:solidFill>
                </a:endParaRPr>
              </a:p>
            </p:txBody>
          </p:sp>
          <p:sp>
            <p:nvSpPr>
              <p:cNvPr id="41" name="Freeform: Shape 13"/>
              <p:cNvSpPr/>
              <p:nvPr/>
            </p:nvSpPr>
            <p:spPr bwMode="auto">
              <a:xfrm>
                <a:off x="5875334" y="2428498"/>
                <a:ext cx="98571" cy="334816"/>
              </a:xfrm>
              <a:custGeom>
                <a:avLst/>
                <a:gdLst>
                  <a:gd name="T0" fmla="*/ 41 w 51"/>
                  <a:gd name="T1" fmla="*/ 173 h 174"/>
                  <a:gd name="T2" fmla="*/ 41 w 51"/>
                  <a:gd name="T3" fmla="*/ 173 h 174"/>
                  <a:gd name="T4" fmla="*/ 28 w 51"/>
                  <a:gd name="T5" fmla="*/ 164 h 174"/>
                  <a:gd name="T6" fmla="*/ 1 w 51"/>
                  <a:gd name="T7" fmla="*/ 14 h 174"/>
                  <a:gd name="T8" fmla="*/ 11 w 51"/>
                  <a:gd name="T9" fmla="*/ 1 h 174"/>
                  <a:gd name="T10" fmla="*/ 11 w 51"/>
                  <a:gd name="T11" fmla="*/ 1 h 174"/>
                  <a:gd name="T12" fmla="*/ 24 w 51"/>
                  <a:gd name="T13" fmla="*/ 10 h 174"/>
                  <a:gd name="T14" fmla="*/ 50 w 51"/>
                  <a:gd name="T15" fmla="*/ 160 h 174"/>
                  <a:gd name="T16" fmla="*/ 4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41" y="173"/>
                    </a:moveTo>
                    <a:cubicBezTo>
                      <a:pt x="41" y="173"/>
                      <a:pt x="41" y="173"/>
                      <a:pt x="41" y="173"/>
                    </a:cubicBezTo>
                    <a:cubicBezTo>
                      <a:pt x="35" y="174"/>
                      <a:pt x="29" y="170"/>
                      <a:pt x="28" y="164"/>
                    </a:cubicBezTo>
                    <a:cubicBezTo>
                      <a:pt x="1" y="14"/>
                      <a:pt x="1" y="14"/>
                      <a:pt x="1" y="14"/>
                    </a:cubicBezTo>
                    <a:cubicBezTo>
                      <a:pt x="0" y="8"/>
                      <a:pt x="4" y="2"/>
                      <a:pt x="11" y="1"/>
                    </a:cubicBezTo>
                    <a:cubicBezTo>
                      <a:pt x="11" y="1"/>
                      <a:pt x="11" y="1"/>
                      <a:pt x="11" y="1"/>
                    </a:cubicBezTo>
                    <a:cubicBezTo>
                      <a:pt x="17" y="0"/>
                      <a:pt x="23" y="4"/>
                      <a:pt x="24" y="10"/>
                    </a:cubicBezTo>
                    <a:cubicBezTo>
                      <a:pt x="50" y="160"/>
                      <a:pt x="50" y="160"/>
                      <a:pt x="50" y="160"/>
                    </a:cubicBezTo>
                    <a:cubicBezTo>
                      <a:pt x="51" y="166"/>
                      <a:pt x="47" y="172"/>
                      <a:pt x="41" y="173"/>
                    </a:cubicBezTo>
                    <a:close/>
                  </a:path>
                </a:pathLst>
              </a:custGeom>
              <a:solidFill>
                <a:schemeClr val="accent1"/>
              </a:solidFill>
              <a:ln>
                <a:noFill/>
              </a:ln>
            </p:spPr>
            <p:txBody>
              <a:bodyPr anchor="ctr"/>
              <a:lstStyle/>
              <a:p>
                <a:pPr algn="ctr"/>
                <a:endParaRPr sz="2400">
                  <a:solidFill>
                    <a:srgbClr val="000000"/>
                  </a:solidFill>
                </a:endParaRPr>
              </a:p>
            </p:txBody>
          </p:sp>
          <p:sp>
            <p:nvSpPr>
              <p:cNvPr id="42" name="Freeform: Shape 14"/>
              <p:cNvSpPr/>
              <p:nvPr/>
            </p:nvSpPr>
            <p:spPr bwMode="auto">
              <a:xfrm>
                <a:off x="5503859" y="2561284"/>
                <a:ext cx="196328" cy="303860"/>
              </a:xfrm>
              <a:custGeom>
                <a:avLst/>
                <a:gdLst>
                  <a:gd name="T0" fmla="*/ 95 w 102"/>
                  <a:gd name="T1" fmla="*/ 154 h 158"/>
                  <a:gd name="T2" fmla="*/ 95 w 102"/>
                  <a:gd name="T3" fmla="*/ 154 h 158"/>
                  <a:gd name="T4" fmla="*/ 79 w 102"/>
                  <a:gd name="T5" fmla="*/ 150 h 158"/>
                  <a:gd name="T6" fmla="*/ 3 w 102"/>
                  <a:gd name="T7" fmla="*/ 19 h 158"/>
                  <a:gd name="T8" fmla="*/ 8 w 102"/>
                  <a:gd name="T9" fmla="*/ 3 h 158"/>
                  <a:gd name="T10" fmla="*/ 8 w 102"/>
                  <a:gd name="T11" fmla="*/ 3 h 158"/>
                  <a:gd name="T12" fmla="*/ 23 w 102"/>
                  <a:gd name="T13" fmla="*/ 8 h 158"/>
                  <a:gd name="T14" fmla="*/ 99 w 102"/>
                  <a:gd name="T15" fmla="*/ 139 h 158"/>
                  <a:gd name="T16" fmla="*/ 95 w 102"/>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58">
                    <a:moveTo>
                      <a:pt x="95" y="154"/>
                    </a:moveTo>
                    <a:cubicBezTo>
                      <a:pt x="95" y="154"/>
                      <a:pt x="95" y="154"/>
                      <a:pt x="95" y="154"/>
                    </a:cubicBezTo>
                    <a:cubicBezTo>
                      <a:pt x="89" y="158"/>
                      <a:pt x="82" y="156"/>
                      <a:pt x="79" y="150"/>
                    </a:cubicBezTo>
                    <a:cubicBezTo>
                      <a:pt x="3" y="19"/>
                      <a:pt x="3" y="19"/>
                      <a:pt x="3" y="19"/>
                    </a:cubicBezTo>
                    <a:cubicBezTo>
                      <a:pt x="0" y="14"/>
                      <a:pt x="2" y="7"/>
                      <a:pt x="8" y="3"/>
                    </a:cubicBezTo>
                    <a:cubicBezTo>
                      <a:pt x="8" y="3"/>
                      <a:pt x="8" y="3"/>
                      <a:pt x="8" y="3"/>
                    </a:cubicBezTo>
                    <a:cubicBezTo>
                      <a:pt x="13" y="0"/>
                      <a:pt x="20" y="2"/>
                      <a:pt x="23" y="8"/>
                    </a:cubicBezTo>
                    <a:cubicBezTo>
                      <a:pt x="99" y="139"/>
                      <a:pt x="99" y="139"/>
                      <a:pt x="99" y="139"/>
                    </a:cubicBezTo>
                    <a:cubicBezTo>
                      <a:pt x="102" y="144"/>
                      <a:pt x="100" y="151"/>
                      <a:pt x="95" y="154"/>
                    </a:cubicBezTo>
                    <a:close/>
                  </a:path>
                </a:pathLst>
              </a:custGeom>
              <a:solidFill>
                <a:schemeClr val="accent1"/>
              </a:solidFill>
              <a:ln>
                <a:noFill/>
              </a:ln>
            </p:spPr>
            <p:txBody>
              <a:bodyPr anchor="ctr"/>
              <a:lstStyle/>
              <a:p>
                <a:pPr algn="ctr"/>
                <a:endParaRPr sz="2400">
                  <a:solidFill>
                    <a:srgbClr val="000000"/>
                  </a:solidFill>
                </a:endParaRPr>
              </a:p>
            </p:txBody>
          </p:sp>
          <p:sp>
            <p:nvSpPr>
              <p:cNvPr id="43" name="Freeform: Shape 15"/>
              <p:cNvSpPr/>
              <p:nvPr/>
            </p:nvSpPr>
            <p:spPr bwMode="auto">
              <a:xfrm>
                <a:off x="6218297" y="2428498"/>
                <a:ext cx="98571" cy="334816"/>
              </a:xfrm>
              <a:custGeom>
                <a:avLst/>
                <a:gdLst>
                  <a:gd name="T0" fmla="*/ 11 w 51"/>
                  <a:gd name="T1" fmla="*/ 173 h 174"/>
                  <a:gd name="T2" fmla="*/ 11 w 51"/>
                  <a:gd name="T3" fmla="*/ 173 h 174"/>
                  <a:gd name="T4" fmla="*/ 2 w 51"/>
                  <a:gd name="T5" fmla="*/ 160 h 174"/>
                  <a:gd name="T6" fmla="*/ 28 w 51"/>
                  <a:gd name="T7" fmla="*/ 10 h 174"/>
                  <a:gd name="T8" fmla="*/ 41 w 51"/>
                  <a:gd name="T9" fmla="*/ 1 h 174"/>
                  <a:gd name="T10" fmla="*/ 41 w 51"/>
                  <a:gd name="T11" fmla="*/ 1 h 174"/>
                  <a:gd name="T12" fmla="*/ 50 w 51"/>
                  <a:gd name="T13" fmla="*/ 14 h 174"/>
                  <a:gd name="T14" fmla="*/ 24 w 51"/>
                  <a:gd name="T15" fmla="*/ 164 h 174"/>
                  <a:gd name="T16" fmla="*/ 1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11" y="173"/>
                    </a:moveTo>
                    <a:cubicBezTo>
                      <a:pt x="11" y="173"/>
                      <a:pt x="11" y="173"/>
                      <a:pt x="11" y="173"/>
                    </a:cubicBezTo>
                    <a:cubicBezTo>
                      <a:pt x="5" y="172"/>
                      <a:pt x="0" y="166"/>
                      <a:pt x="2" y="160"/>
                    </a:cubicBezTo>
                    <a:cubicBezTo>
                      <a:pt x="28" y="10"/>
                      <a:pt x="28" y="10"/>
                      <a:pt x="28" y="10"/>
                    </a:cubicBezTo>
                    <a:cubicBezTo>
                      <a:pt x="29" y="4"/>
                      <a:pt x="35" y="0"/>
                      <a:pt x="41" y="1"/>
                    </a:cubicBezTo>
                    <a:cubicBezTo>
                      <a:pt x="41" y="1"/>
                      <a:pt x="41" y="1"/>
                      <a:pt x="41" y="1"/>
                    </a:cubicBezTo>
                    <a:cubicBezTo>
                      <a:pt x="47" y="2"/>
                      <a:pt x="51" y="8"/>
                      <a:pt x="50" y="14"/>
                    </a:cubicBezTo>
                    <a:cubicBezTo>
                      <a:pt x="24" y="164"/>
                      <a:pt x="24" y="164"/>
                      <a:pt x="24" y="164"/>
                    </a:cubicBezTo>
                    <a:cubicBezTo>
                      <a:pt x="23" y="170"/>
                      <a:pt x="17" y="174"/>
                      <a:pt x="11" y="173"/>
                    </a:cubicBezTo>
                    <a:close/>
                  </a:path>
                </a:pathLst>
              </a:custGeom>
              <a:solidFill>
                <a:schemeClr val="accent1"/>
              </a:solidFill>
              <a:ln>
                <a:noFill/>
              </a:ln>
            </p:spPr>
            <p:txBody>
              <a:bodyPr anchor="ctr"/>
              <a:lstStyle/>
              <a:p>
                <a:pPr algn="ctr"/>
                <a:endParaRPr sz="2400">
                  <a:solidFill>
                    <a:srgbClr val="000000"/>
                  </a:solidFill>
                </a:endParaRPr>
              </a:p>
            </p:txBody>
          </p:sp>
          <p:sp>
            <p:nvSpPr>
              <p:cNvPr id="44" name="Freeform: Shape 16"/>
              <p:cNvSpPr/>
              <p:nvPr/>
            </p:nvSpPr>
            <p:spPr bwMode="auto">
              <a:xfrm>
                <a:off x="6493645" y="2561284"/>
                <a:ext cx="194699" cy="303860"/>
              </a:xfrm>
              <a:custGeom>
                <a:avLst/>
                <a:gdLst>
                  <a:gd name="T0" fmla="*/ 7 w 101"/>
                  <a:gd name="T1" fmla="*/ 154 h 158"/>
                  <a:gd name="T2" fmla="*/ 7 w 101"/>
                  <a:gd name="T3" fmla="*/ 154 h 158"/>
                  <a:gd name="T4" fmla="*/ 3 w 101"/>
                  <a:gd name="T5" fmla="*/ 139 h 158"/>
                  <a:gd name="T6" fmla="*/ 78 w 101"/>
                  <a:gd name="T7" fmla="*/ 8 h 158"/>
                  <a:gd name="T8" fmla="*/ 94 w 101"/>
                  <a:gd name="T9" fmla="*/ 3 h 158"/>
                  <a:gd name="T10" fmla="*/ 94 w 101"/>
                  <a:gd name="T11" fmla="*/ 3 h 158"/>
                  <a:gd name="T12" fmla="*/ 98 w 101"/>
                  <a:gd name="T13" fmla="*/ 19 h 158"/>
                  <a:gd name="T14" fmla="*/ 23 w 101"/>
                  <a:gd name="T15" fmla="*/ 150 h 158"/>
                  <a:gd name="T16" fmla="*/ 7 w 101"/>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58">
                    <a:moveTo>
                      <a:pt x="7" y="154"/>
                    </a:moveTo>
                    <a:cubicBezTo>
                      <a:pt x="7" y="154"/>
                      <a:pt x="7" y="154"/>
                      <a:pt x="7" y="154"/>
                    </a:cubicBezTo>
                    <a:cubicBezTo>
                      <a:pt x="1" y="151"/>
                      <a:pt x="0" y="144"/>
                      <a:pt x="3" y="139"/>
                    </a:cubicBezTo>
                    <a:cubicBezTo>
                      <a:pt x="78" y="8"/>
                      <a:pt x="78" y="8"/>
                      <a:pt x="78" y="8"/>
                    </a:cubicBezTo>
                    <a:cubicBezTo>
                      <a:pt x="82" y="2"/>
                      <a:pt x="89" y="0"/>
                      <a:pt x="94" y="3"/>
                    </a:cubicBezTo>
                    <a:cubicBezTo>
                      <a:pt x="94" y="3"/>
                      <a:pt x="94" y="3"/>
                      <a:pt x="94" y="3"/>
                    </a:cubicBezTo>
                    <a:cubicBezTo>
                      <a:pt x="100" y="7"/>
                      <a:pt x="101" y="14"/>
                      <a:pt x="98" y="19"/>
                    </a:cubicBezTo>
                    <a:cubicBezTo>
                      <a:pt x="23" y="150"/>
                      <a:pt x="23" y="150"/>
                      <a:pt x="23" y="150"/>
                    </a:cubicBezTo>
                    <a:cubicBezTo>
                      <a:pt x="19" y="156"/>
                      <a:pt x="12" y="158"/>
                      <a:pt x="7" y="154"/>
                    </a:cubicBezTo>
                    <a:close/>
                  </a:path>
                </a:pathLst>
              </a:custGeom>
              <a:solidFill>
                <a:schemeClr val="accent1"/>
              </a:solidFill>
              <a:ln>
                <a:noFill/>
              </a:ln>
            </p:spPr>
            <p:txBody>
              <a:bodyPr anchor="ctr"/>
              <a:lstStyle/>
              <a:p>
                <a:pPr algn="ctr"/>
                <a:endParaRPr sz="2400">
                  <a:solidFill>
                    <a:srgbClr val="000000"/>
                  </a:solidFill>
                </a:endParaRPr>
              </a:p>
            </p:txBody>
          </p:sp>
          <p:sp>
            <p:nvSpPr>
              <p:cNvPr id="45" name="Freeform: Shape 17"/>
              <p:cNvSpPr/>
              <p:nvPr/>
            </p:nvSpPr>
            <p:spPr bwMode="auto">
              <a:xfrm>
                <a:off x="6716856" y="2815451"/>
                <a:ext cx="273719" cy="237060"/>
              </a:xfrm>
              <a:custGeom>
                <a:avLst/>
                <a:gdLst>
                  <a:gd name="T0" fmla="*/ 4 w 142"/>
                  <a:gd name="T1" fmla="*/ 118 h 123"/>
                  <a:gd name="T2" fmla="*/ 4 w 142"/>
                  <a:gd name="T3" fmla="*/ 118 h 123"/>
                  <a:gd name="T4" fmla="*/ 6 w 142"/>
                  <a:gd name="T5" fmla="*/ 101 h 123"/>
                  <a:gd name="T6" fmla="*/ 122 w 142"/>
                  <a:gd name="T7" fmla="*/ 4 h 123"/>
                  <a:gd name="T8" fmla="*/ 138 w 142"/>
                  <a:gd name="T9" fmla="*/ 6 h 123"/>
                  <a:gd name="T10" fmla="*/ 138 w 142"/>
                  <a:gd name="T11" fmla="*/ 6 h 123"/>
                  <a:gd name="T12" fmla="*/ 136 w 142"/>
                  <a:gd name="T13" fmla="*/ 22 h 123"/>
                  <a:gd name="T14" fmla="*/ 20 w 142"/>
                  <a:gd name="T15" fmla="*/ 119 h 123"/>
                  <a:gd name="T16" fmla="*/ 4 w 142"/>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3">
                    <a:moveTo>
                      <a:pt x="4" y="118"/>
                    </a:moveTo>
                    <a:cubicBezTo>
                      <a:pt x="4" y="118"/>
                      <a:pt x="4" y="118"/>
                      <a:pt x="4" y="118"/>
                    </a:cubicBezTo>
                    <a:cubicBezTo>
                      <a:pt x="0" y="113"/>
                      <a:pt x="1" y="106"/>
                      <a:pt x="6" y="101"/>
                    </a:cubicBezTo>
                    <a:cubicBezTo>
                      <a:pt x="122" y="4"/>
                      <a:pt x="122" y="4"/>
                      <a:pt x="122" y="4"/>
                    </a:cubicBezTo>
                    <a:cubicBezTo>
                      <a:pt x="127" y="0"/>
                      <a:pt x="134" y="1"/>
                      <a:pt x="138" y="6"/>
                    </a:cubicBezTo>
                    <a:cubicBezTo>
                      <a:pt x="138" y="6"/>
                      <a:pt x="138" y="6"/>
                      <a:pt x="138" y="6"/>
                    </a:cubicBezTo>
                    <a:cubicBezTo>
                      <a:pt x="142" y="10"/>
                      <a:pt x="141" y="18"/>
                      <a:pt x="136" y="22"/>
                    </a:cubicBezTo>
                    <a:cubicBezTo>
                      <a:pt x="20" y="119"/>
                      <a:pt x="20" y="119"/>
                      <a:pt x="20" y="119"/>
                    </a:cubicBezTo>
                    <a:cubicBezTo>
                      <a:pt x="16" y="123"/>
                      <a:pt x="8" y="122"/>
                      <a:pt x="4" y="118"/>
                    </a:cubicBezTo>
                    <a:close/>
                  </a:path>
                </a:pathLst>
              </a:custGeom>
              <a:solidFill>
                <a:schemeClr val="accent1"/>
              </a:solidFill>
              <a:ln>
                <a:noFill/>
              </a:ln>
            </p:spPr>
            <p:txBody>
              <a:bodyPr anchor="ctr"/>
              <a:lstStyle/>
              <a:p>
                <a:pPr algn="ctr"/>
                <a:endParaRPr sz="2400">
                  <a:solidFill>
                    <a:srgbClr val="000000"/>
                  </a:solidFill>
                </a:endParaRPr>
              </a:p>
            </p:txBody>
          </p:sp>
          <p:sp>
            <p:nvSpPr>
              <p:cNvPr id="46" name="Freeform: Shape 18"/>
              <p:cNvSpPr/>
              <p:nvPr/>
            </p:nvSpPr>
            <p:spPr bwMode="auto">
              <a:xfrm>
                <a:off x="5203257" y="2815451"/>
                <a:ext cx="271275" cy="237060"/>
              </a:xfrm>
              <a:custGeom>
                <a:avLst/>
                <a:gdLst>
                  <a:gd name="T0" fmla="*/ 137 w 141"/>
                  <a:gd name="T1" fmla="*/ 118 h 123"/>
                  <a:gd name="T2" fmla="*/ 137 w 141"/>
                  <a:gd name="T3" fmla="*/ 118 h 123"/>
                  <a:gd name="T4" fmla="*/ 121 w 141"/>
                  <a:gd name="T5" fmla="*/ 119 h 123"/>
                  <a:gd name="T6" fmla="*/ 5 w 141"/>
                  <a:gd name="T7" fmla="*/ 22 h 123"/>
                  <a:gd name="T8" fmla="*/ 4 w 141"/>
                  <a:gd name="T9" fmla="*/ 6 h 123"/>
                  <a:gd name="T10" fmla="*/ 4 w 141"/>
                  <a:gd name="T11" fmla="*/ 6 h 123"/>
                  <a:gd name="T12" fmla="*/ 20 w 141"/>
                  <a:gd name="T13" fmla="*/ 4 h 123"/>
                  <a:gd name="T14" fmla="*/ 136 w 141"/>
                  <a:gd name="T15" fmla="*/ 101 h 123"/>
                  <a:gd name="T16" fmla="*/ 137 w 141"/>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23">
                    <a:moveTo>
                      <a:pt x="137" y="118"/>
                    </a:moveTo>
                    <a:cubicBezTo>
                      <a:pt x="137" y="118"/>
                      <a:pt x="137" y="118"/>
                      <a:pt x="137" y="118"/>
                    </a:cubicBezTo>
                    <a:cubicBezTo>
                      <a:pt x="133" y="122"/>
                      <a:pt x="126" y="123"/>
                      <a:pt x="121" y="119"/>
                    </a:cubicBezTo>
                    <a:cubicBezTo>
                      <a:pt x="5" y="22"/>
                      <a:pt x="5" y="22"/>
                      <a:pt x="5" y="22"/>
                    </a:cubicBezTo>
                    <a:cubicBezTo>
                      <a:pt x="0" y="18"/>
                      <a:pt x="0" y="10"/>
                      <a:pt x="4" y="6"/>
                    </a:cubicBezTo>
                    <a:cubicBezTo>
                      <a:pt x="4" y="6"/>
                      <a:pt x="4" y="6"/>
                      <a:pt x="4" y="6"/>
                    </a:cubicBezTo>
                    <a:cubicBezTo>
                      <a:pt x="8" y="1"/>
                      <a:pt x="15" y="0"/>
                      <a:pt x="20" y="4"/>
                    </a:cubicBezTo>
                    <a:cubicBezTo>
                      <a:pt x="136" y="101"/>
                      <a:pt x="136" y="101"/>
                      <a:pt x="136" y="101"/>
                    </a:cubicBezTo>
                    <a:cubicBezTo>
                      <a:pt x="141" y="106"/>
                      <a:pt x="141" y="113"/>
                      <a:pt x="137" y="118"/>
                    </a:cubicBezTo>
                    <a:close/>
                  </a:path>
                </a:pathLst>
              </a:custGeom>
              <a:solidFill>
                <a:schemeClr val="accent1"/>
              </a:solidFill>
              <a:ln>
                <a:noFill/>
              </a:ln>
            </p:spPr>
            <p:txBody>
              <a:bodyPr anchor="ctr"/>
              <a:lstStyle/>
              <a:p>
                <a:pPr algn="ctr"/>
                <a:endParaRPr sz="2400">
                  <a:solidFill>
                    <a:srgbClr val="000000"/>
                  </a:solidFill>
                </a:endParaRPr>
              </a:p>
            </p:txBody>
          </p:sp>
          <p:sp>
            <p:nvSpPr>
              <p:cNvPr id="47" name="TextBox 19"/>
              <p:cNvSpPr txBox="1"/>
              <p:nvPr/>
            </p:nvSpPr>
            <p:spPr>
              <a:xfrm>
                <a:off x="5002247" y="3625890"/>
                <a:ext cx="2187503" cy="737646"/>
              </a:xfrm>
              <a:prstGeom prst="rect">
                <a:avLst/>
              </a:prstGeom>
              <a:noFill/>
            </p:spPr>
            <p:txBody>
              <a:bodyPr wrap="none">
                <a:normAutofit lnSpcReduction="10000"/>
              </a:bodyPr>
              <a:lstStyle/>
              <a:p>
                <a:pPr algn="ctr"/>
                <a:r>
                  <a:rPr lang="zh-CN" altLang="en-US" sz="2667">
                    <a:solidFill>
                      <a:srgbClr val="FFFFFF">
                        <a:lumMod val="50000"/>
                      </a:srgbClr>
                    </a:solidFill>
                  </a:rPr>
                  <a:t>关键词</a:t>
                </a:r>
                <a:br>
                  <a:rPr lang="zh-CN" altLang="en-US" sz="2667">
                    <a:solidFill>
                      <a:srgbClr val="FFFFFF">
                        <a:lumMod val="50000"/>
                      </a:srgbClr>
                    </a:solidFill>
                  </a:rPr>
                </a:br>
                <a:r>
                  <a:rPr lang="zh-CN" altLang="en-US" sz="2667">
                    <a:solidFill>
                      <a:srgbClr val="FFFFFF">
                        <a:lumMod val="50000"/>
                      </a:srgbClr>
                    </a:solidFill>
                  </a:rPr>
                  <a:t>标题文本预设</a:t>
                </a:r>
              </a:p>
            </p:txBody>
          </p:sp>
        </p:grpSp>
        <p:grpSp>
          <p:nvGrpSpPr>
            <p:cNvPr id="9" name="Group 45"/>
            <p:cNvGrpSpPr/>
            <p:nvPr/>
          </p:nvGrpSpPr>
          <p:grpSpPr>
            <a:xfrm>
              <a:off x="1127636" y="1451682"/>
              <a:ext cx="2526618" cy="904863"/>
              <a:chOff x="1078683" y="1965662"/>
              <a:chExt cx="2526618" cy="904863"/>
            </a:xfrm>
          </p:grpSpPr>
          <p:sp>
            <p:nvSpPr>
              <p:cNvPr id="32" name="TextBox 21"/>
              <p:cNvSpPr txBox="1"/>
              <p:nvPr/>
            </p:nvSpPr>
            <p:spPr>
              <a:xfrm flipH="1">
                <a:off x="2035641" y="1965662"/>
                <a:ext cx="1569660" cy="369332"/>
              </a:xfrm>
              <a:prstGeom prst="rect">
                <a:avLst/>
              </a:prstGeom>
              <a:noFill/>
            </p:spPr>
            <p:txBody>
              <a:bodyPr wrap="none">
                <a:normAutofit fontScale="92500" lnSpcReduction="20000"/>
              </a:bodyPr>
              <a:lstStyle/>
              <a:p>
                <a:pPr algn="r"/>
                <a:r>
                  <a:rPr lang="zh-CN" altLang="en-US" sz="2400" b="1">
                    <a:solidFill>
                      <a:srgbClr val="A6937B"/>
                    </a:solidFill>
                  </a:rPr>
                  <a:t>标题文本预设</a:t>
                </a:r>
              </a:p>
            </p:txBody>
          </p:sp>
          <p:sp>
            <p:nvSpPr>
              <p:cNvPr id="33" name="Rectangle 22"/>
              <p:cNvSpPr/>
              <p:nvPr/>
            </p:nvSpPr>
            <p:spPr>
              <a:xfrm flipH="1">
                <a:off x="1078683" y="2334994"/>
                <a:ext cx="2526618" cy="535531"/>
              </a:xfrm>
              <a:prstGeom prst="rect">
                <a:avLst/>
              </a:prstGeom>
            </p:spPr>
            <p:txBody>
              <a:bodyPr wrap="square">
                <a:normAutofit fontScale="77500" lnSpcReduction="20000"/>
              </a:bodyPr>
              <a:lstStyle/>
              <a:p>
                <a:pPr algn="r">
                  <a:lnSpc>
                    <a:spcPct val="120000"/>
                  </a:lnSpc>
                </a:pPr>
                <a:r>
                  <a:rPr lang="zh-CN" altLang="en-US" sz="1600">
                    <a:solidFill>
                      <a:srgbClr val="000000">
                        <a:lumMod val="100000"/>
                      </a:srgbClr>
                    </a:solidFill>
                  </a:rPr>
                  <a:t>此部分内容作为文字排版占位显示</a:t>
                </a:r>
                <a:br>
                  <a:rPr lang="zh-CN" altLang="en-US" sz="1600">
                    <a:solidFill>
                      <a:srgbClr val="000000">
                        <a:lumMod val="100000"/>
                      </a:srgbClr>
                    </a:solidFill>
                  </a:rPr>
                </a:br>
                <a:r>
                  <a:rPr lang="zh-CN" altLang="en-US" sz="1600">
                    <a:solidFill>
                      <a:srgbClr val="000000">
                        <a:lumMod val="100000"/>
                      </a:srgbClr>
                    </a:solidFill>
                  </a:rPr>
                  <a:t>（建议使用主题字体）</a:t>
                </a:r>
              </a:p>
            </p:txBody>
          </p:sp>
        </p:grpSp>
        <p:grpSp>
          <p:nvGrpSpPr>
            <p:cNvPr id="10" name="Group 47"/>
            <p:cNvGrpSpPr/>
            <p:nvPr/>
          </p:nvGrpSpPr>
          <p:grpSpPr>
            <a:xfrm>
              <a:off x="8479804" y="1450892"/>
              <a:ext cx="2526618" cy="904863"/>
              <a:chOff x="8657797" y="1964872"/>
              <a:chExt cx="2526618" cy="904863"/>
            </a:xfrm>
          </p:grpSpPr>
          <p:sp>
            <p:nvSpPr>
              <p:cNvPr id="30" name="TextBox 24"/>
              <p:cNvSpPr txBox="1"/>
              <p:nvPr/>
            </p:nvSpPr>
            <p:spPr>
              <a:xfrm>
                <a:off x="8657797" y="1964872"/>
                <a:ext cx="1569660" cy="369332"/>
              </a:xfrm>
              <a:prstGeom prst="rect">
                <a:avLst/>
              </a:prstGeom>
              <a:noFill/>
            </p:spPr>
            <p:txBody>
              <a:bodyPr wrap="none">
                <a:normAutofit fontScale="92500" lnSpcReduction="20000"/>
              </a:bodyPr>
              <a:lstStyle/>
              <a:p>
                <a:r>
                  <a:rPr lang="zh-CN" altLang="en-US" sz="2400" b="1">
                    <a:solidFill>
                      <a:srgbClr val="A6937B"/>
                    </a:solidFill>
                  </a:rPr>
                  <a:t>标题文本预设</a:t>
                </a:r>
              </a:p>
            </p:txBody>
          </p:sp>
          <p:sp>
            <p:nvSpPr>
              <p:cNvPr id="31" name="Rectangle 25"/>
              <p:cNvSpPr/>
              <p:nvPr/>
            </p:nvSpPr>
            <p:spPr>
              <a:xfrm>
                <a:off x="8657797" y="2334204"/>
                <a:ext cx="2526618" cy="535531"/>
              </a:xfrm>
              <a:prstGeom prst="rect">
                <a:avLst/>
              </a:prstGeom>
            </p:spPr>
            <p:txBody>
              <a:bodyPr wrap="square">
                <a:normAutofit fontScale="77500" lnSpcReduction="20000"/>
              </a:bodyPr>
              <a:lstStyle/>
              <a:p>
                <a:pPr>
                  <a:lnSpc>
                    <a:spcPct val="120000"/>
                  </a:lnSpc>
                </a:pPr>
                <a:r>
                  <a:rPr lang="zh-CN" altLang="en-US" sz="1600">
                    <a:solidFill>
                      <a:srgbClr val="000000">
                        <a:lumMod val="100000"/>
                      </a:srgbClr>
                    </a:solidFill>
                  </a:rPr>
                  <a:t>此部分内容作为文字排版占位显示</a:t>
                </a:r>
                <a:br>
                  <a:rPr lang="zh-CN" altLang="en-US" sz="1600">
                    <a:solidFill>
                      <a:srgbClr val="000000">
                        <a:lumMod val="100000"/>
                      </a:srgbClr>
                    </a:solidFill>
                  </a:rPr>
                </a:br>
                <a:r>
                  <a:rPr lang="zh-CN" altLang="en-US" sz="1600">
                    <a:solidFill>
                      <a:srgbClr val="000000">
                        <a:lumMod val="100000"/>
                      </a:srgbClr>
                    </a:solidFill>
                  </a:rPr>
                  <a:t>（建议使用主题字体）</a:t>
                </a:r>
              </a:p>
            </p:txBody>
          </p:sp>
        </p:grpSp>
        <p:grpSp>
          <p:nvGrpSpPr>
            <p:cNvPr id="11" name="Group 46"/>
            <p:cNvGrpSpPr/>
            <p:nvPr/>
          </p:nvGrpSpPr>
          <p:grpSpPr>
            <a:xfrm>
              <a:off x="1170298" y="4502246"/>
              <a:ext cx="2526618" cy="904863"/>
              <a:chOff x="1078683" y="4945621"/>
              <a:chExt cx="2526618" cy="904863"/>
            </a:xfrm>
          </p:grpSpPr>
          <p:sp>
            <p:nvSpPr>
              <p:cNvPr id="28" name="TextBox 27"/>
              <p:cNvSpPr txBox="1"/>
              <p:nvPr/>
            </p:nvSpPr>
            <p:spPr>
              <a:xfrm flipH="1">
                <a:off x="2035641" y="4945621"/>
                <a:ext cx="1569660" cy="369332"/>
              </a:xfrm>
              <a:prstGeom prst="rect">
                <a:avLst/>
              </a:prstGeom>
              <a:noFill/>
            </p:spPr>
            <p:txBody>
              <a:bodyPr wrap="none">
                <a:normAutofit fontScale="92500" lnSpcReduction="20000"/>
              </a:bodyPr>
              <a:lstStyle/>
              <a:p>
                <a:pPr algn="r"/>
                <a:r>
                  <a:rPr lang="zh-CN" altLang="en-US" sz="2400" b="1">
                    <a:solidFill>
                      <a:srgbClr val="A4BBC9"/>
                    </a:solidFill>
                  </a:rPr>
                  <a:t>标题文本预设</a:t>
                </a:r>
              </a:p>
            </p:txBody>
          </p:sp>
          <p:sp>
            <p:nvSpPr>
              <p:cNvPr id="29" name="Rectangle 28"/>
              <p:cNvSpPr/>
              <p:nvPr/>
            </p:nvSpPr>
            <p:spPr>
              <a:xfrm flipH="1">
                <a:off x="1078683" y="5314953"/>
                <a:ext cx="2526618" cy="535531"/>
              </a:xfrm>
              <a:prstGeom prst="rect">
                <a:avLst/>
              </a:prstGeom>
            </p:spPr>
            <p:txBody>
              <a:bodyPr wrap="square">
                <a:normAutofit fontScale="77500" lnSpcReduction="20000"/>
              </a:bodyPr>
              <a:lstStyle/>
              <a:p>
                <a:pPr algn="r">
                  <a:lnSpc>
                    <a:spcPct val="120000"/>
                  </a:lnSpc>
                </a:pPr>
                <a:r>
                  <a:rPr lang="zh-CN" altLang="en-US" sz="1600">
                    <a:solidFill>
                      <a:srgbClr val="000000">
                        <a:lumMod val="100000"/>
                      </a:srgbClr>
                    </a:solidFill>
                  </a:rPr>
                  <a:t>此部分内容作为文字排版占位显示</a:t>
                </a:r>
                <a:br>
                  <a:rPr lang="zh-CN" altLang="en-US" sz="1600">
                    <a:solidFill>
                      <a:srgbClr val="000000">
                        <a:lumMod val="100000"/>
                      </a:srgbClr>
                    </a:solidFill>
                  </a:rPr>
                </a:br>
                <a:r>
                  <a:rPr lang="zh-CN" altLang="en-US" sz="1600">
                    <a:solidFill>
                      <a:srgbClr val="000000">
                        <a:lumMod val="100000"/>
                      </a:srgbClr>
                    </a:solidFill>
                  </a:rPr>
                  <a:t>（建议使用主题字体）</a:t>
                </a:r>
              </a:p>
            </p:txBody>
          </p:sp>
        </p:grpSp>
        <p:grpSp>
          <p:nvGrpSpPr>
            <p:cNvPr id="12" name="Group 48"/>
            <p:cNvGrpSpPr/>
            <p:nvPr/>
          </p:nvGrpSpPr>
          <p:grpSpPr>
            <a:xfrm>
              <a:off x="8537746" y="4502246"/>
              <a:ext cx="2526618" cy="904863"/>
              <a:chOff x="8657797" y="4945621"/>
              <a:chExt cx="2526618" cy="904863"/>
            </a:xfrm>
          </p:grpSpPr>
          <p:sp>
            <p:nvSpPr>
              <p:cNvPr id="26" name="TextBox 30"/>
              <p:cNvSpPr txBox="1"/>
              <p:nvPr/>
            </p:nvSpPr>
            <p:spPr>
              <a:xfrm>
                <a:off x="8657797" y="4945621"/>
                <a:ext cx="1569660" cy="369332"/>
              </a:xfrm>
              <a:prstGeom prst="rect">
                <a:avLst/>
              </a:prstGeom>
              <a:noFill/>
            </p:spPr>
            <p:txBody>
              <a:bodyPr wrap="none">
                <a:normAutofit fontScale="92500" lnSpcReduction="20000"/>
              </a:bodyPr>
              <a:lstStyle/>
              <a:p>
                <a:r>
                  <a:rPr lang="zh-CN" altLang="en-US" sz="2400" b="1">
                    <a:solidFill>
                      <a:srgbClr val="A4BBC9"/>
                    </a:solidFill>
                  </a:rPr>
                  <a:t>标题文本预设</a:t>
                </a:r>
              </a:p>
            </p:txBody>
          </p:sp>
          <p:sp>
            <p:nvSpPr>
              <p:cNvPr id="27" name="Rectangle 31"/>
              <p:cNvSpPr/>
              <p:nvPr/>
            </p:nvSpPr>
            <p:spPr>
              <a:xfrm>
                <a:off x="8657797" y="5314953"/>
                <a:ext cx="2526618" cy="535531"/>
              </a:xfrm>
              <a:prstGeom prst="rect">
                <a:avLst/>
              </a:prstGeom>
            </p:spPr>
            <p:txBody>
              <a:bodyPr wrap="square">
                <a:normAutofit fontScale="77500" lnSpcReduction="20000"/>
              </a:bodyPr>
              <a:lstStyle/>
              <a:p>
                <a:pPr>
                  <a:lnSpc>
                    <a:spcPct val="120000"/>
                  </a:lnSpc>
                </a:pPr>
                <a:r>
                  <a:rPr lang="zh-CN" altLang="en-US" sz="1600">
                    <a:solidFill>
                      <a:srgbClr val="000000">
                        <a:lumMod val="100000"/>
                      </a:srgbClr>
                    </a:solidFill>
                  </a:rPr>
                  <a:t>此部分内容作为文字排版占位显示</a:t>
                </a:r>
                <a:br>
                  <a:rPr lang="zh-CN" altLang="en-US" sz="1600">
                    <a:solidFill>
                      <a:srgbClr val="000000">
                        <a:lumMod val="100000"/>
                      </a:srgbClr>
                    </a:solidFill>
                  </a:rPr>
                </a:br>
                <a:r>
                  <a:rPr lang="zh-CN" altLang="en-US" sz="1600">
                    <a:solidFill>
                      <a:srgbClr val="000000">
                        <a:lumMod val="100000"/>
                      </a:srgbClr>
                    </a:solidFill>
                  </a:rPr>
                  <a:t>（建议使用主题字体）</a:t>
                </a:r>
              </a:p>
            </p:txBody>
          </p:sp>
        </p:grpSp>
        <p:grpSp>
          <p:nvGrpSpPr>
            <p:cNvPr id="13" name="Group 32"/>
            <p:cNvGrpSpPr/>
            <p:nvPr/>
          </p:nvGrpSpPr>
          <p:grpSpPr>
            <a:xfrm>
              <a:off x="8073403" y="4885782"/>
              <a:ext cx="464344" cy="450850"/>
              <a:chOff x="8216107" y="4449763"/>
              <a:chExt cx="464344" cy="450850"/>
            </a:xfrm>
            <a:solidFill>
              <a:schemeClr val="accent4"/>
            </a:solidFill>
          </p:grpSpPr>
          <p:sp>
            <p:nvSpPr>
              <p:cNvPr id="24" name="Freeform: Shape 33"/>
              <p:cNvSpPr/>
              <p:nvPr/>
            </p:nvSpPr>
            <p:spPr bwMode="auto">
              <a:xfrm>
                <a:off x="8448675" y="4696619"/>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anchor="ctr"/>
              <a:lstStyle/>
              <a:p>
                <a:pPr algn="ctr"/>
                <a:endParaRPr sz="2400">
                  <a:solidFill>
                    <a:srgbClr val="000000"/>
                  </a:solidFill>
                </a:endParaRPr>
              </a:p>
            </p:txBody>
          </p:sp>
          <p:sp>
            <p:nvSpPr>
              <p:cNvPr id="25" name="Freeform: Shape 34"/>
              <p:cNvSpPr/>
              <p:nvPr/>
            </p:nvSpPr>
            <p:spPr bwMode="auto">
              <a:xfrm>
                <a:off x="8216107" y="4449763"/>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anchor="ctr"/>
              <a:lstStyle/>
              <a:p>
                <a:pPr algn="ctr"/>
                <a:endParaRPr sz="2400">
                  <a:solidFill>
                    <a:srgbClr val="000000"/>
                  </a:solidFill>
                </a:endParaRPr>
              </a:p>
            </p:txBody>
          </p:sp>
        </p:grpSp>
        <p:grpSp>
          <p:nvGrpSpPr>
            <p:cNvPr id="14" name="Group 35"/>
            <p:cNvGrpSpPr/>
            <p:nvPr/>
          </p:nvGrpSpPr>
          <p:grpSpPr>
            <a:xfrm>
              <a:off x="3696916" y="4885782"/>
              <a:ext cx="319088" cy="465138"/>
              <a:chOff x="5441157" y="4440238"/>
              <a:chExt cx="319088" cy="465138"/>
            </a:xfrm>
            <a:solidFill>
              <a:schemeClr val="accent5"/>
            </a:solidFill>
          </p:grpSpPr>
          <p:sp>
            <p:nvSpPr>
              <p:cNvPr id="21" name="Freeform: Shape 36"/>
              <p:cNvSpPr/>
              <p:nvPr/>
            </p:nvSpPr>
            <p:spPr bwMode="auto">
              <a:xfrm>
                <a:off x="5441157" y="44402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grpFill/>
              <a:ln>
                <a:noFill/>
              </a:ln>
              <a:effectLst/>
            </p:spPr>
            <p:txBody>
              <a:bodyPr anchor="ctr"/>
              <a:lstStyle/>
              <a:p>
                <a:pPr algn="ctr"/>
                <a:endParaRPr sz="2400">
                  <a:solidFill>
                    <a:srgbClr val="000000"/>
                  </a:solidFill>
                </a:endParaRPr>
              </a:p>
            </p:txBody>
          </p:sp>
          <p:sp>
            <p:nvSpPr>
              <p:cNvPr id="22" name="Freeform: Shape 37"/>
              <p:cNvSpPr/>
              <p:nvPr/>
            </p:nvSpPr>
            <p:spPr bwMode="auto">
              <a:xfrm>
                <a:off x="5571332" y="44838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grpFill/>
              <a:ln>
                <a:noFill/>
              </a:ln>
              <a:effectLst/>
            </p:spPr>
            <p:txBody>
              <a:bodyPr anchor="ctr"/>
              <a:lstStyle/>
              <a:p>
                <a:pPr algn="ctr"/>
                <a:endParaRPr sz="2400">
                  <a:solidFill>
                    <a:srgbClr val="000000"/>
                  </a:solidFill>
                </a:endParaRPr>
              </a:p>
            </p:txBody>
          </p:sp>
          <p:sp>
            <p:nvSpPr>
              <p:cNvPr id="23" name="Freeform: Shape 38"/>
              <p:cNvSpPr/>
              <p:nvPr/>
            </p:nvSpPr>
            <p:spPr bwMode="auto">
              <a:xfrm>
                <a:off x="5586413" y="48474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grpFill/>
              <a:ln>
                <a:noFill/>
              </a:ln>
              <a:effectLst/>
            </p:spPr>
            <p:txBody>
              <a:bodyPr anchor="ctr"/>
              <a:lstStyle/>
              <a:p>
                <a:pPr algn="ctr"/>
                <a:endParaRPr sz="2400">
                  <a:solidFill>
                    <a:srgbClr val="000000"/>
                  </a:solidFill>
                </a:endParaRPr>
              </a:p>
            </p:txBody>
          </p:sp>
        </p:grpSp>
        <p:grpSp>
          <p:nvGrpSpPr>
            <p:cNvPr id="15" name="Group 39"/>
            <p:cNvGrpSpPr/>
            <p:nvPr/>
          </p:nvGrpSpPr>
          <p:grpSpPr>
            <a:xfrm>
              <a:off x="8014666" y="1707730"/>
              <a:ext cx="465138" cy="435769"/>
              <a:chOff x="5368132" y="3540125"/>
              <a:chExt cx="465138" cy="435769"/>
            </a:xfrm>
            <a:solidFill>
              <a:schemeClr val="accent3"/>
            </a:solidFill>
          </p:grpSpPr>
          <p:sp>
            <p:nvSpPr>
              <p:cNvPr id="19" name="Freeform: Shape 4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anchor="ctr"/>
              <a:lstStyle/>
              <a:p>
                <a:pPr algn="ctr"/>
                <a:endParaRPr sz="2400">
                  <a:solidFill>
                    <a:srgbClr val="000000"/>
                  </a:solidFill>
                </a:endParaRPr>
              </a:p>
            </p:txBody>
          </p:sp>
          <p:sp>
            <p:nvSpPr>
              <p:cNvPr id="20" name="Freeform: Shape 4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anchor="ctr"/>
              <a:lstStyle/>
              <a:p>
                <a:pPr algn="ctr"/>
                <a:endParaRPr sz="2400">
                  <a:solidFill>
                    <a:srgbClr val="000000"/>
                  </a:solidFill>
                </a:endParaRPr>
              </a:p>
            </p:txBody>
          </p:sp>
        </p:grpSp>
        <p:grpSp>
          <p:nvGrpSpPr>
            <p:cNvPr id="16" name="Group 42"/>
            <p:cNvGrpSpPr/>
            <p:nvPr/>
          </p:nvGrpSpPr>
          <p:grpSpPr>
            <a:xfrm>
              <a:off x="3654254" y="1638253"/>
              <a:ext cx="319088" cy="465138"/>
              <a:chOff x="3582988" y="3510757"/>
              <a:chExt cx="319088" cy="465138"/>
            </a:xfrm>
            <a:solidFill>
              <a:schemeClr val="accent2"/>
            </a:solidFill>
          </p:grpSpPr>
          <p:sp>
            <p:nvSpPr>
              <p:cNvPr id="17" name="Freeform: Shape 4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anchor="ctr"/>
              <a:lstStyle/>
              <a:p>
                <a:pPr algn="ctr"/>
                <a:endParaRPr sz="2400">
                  <a:solidFill>
                    <a:srgbClr val="000000"/>
                  </a:solidFill>
                </a:endParaRPr>
              </a:p>
            </p:txBody>
          </p:sp>
          <p:sp>
            <p:nvSpPr>
              <p:cNvPr id="18" name="Freeform: Shape 4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anchor="ctr"/>
              <a:lstStyle/>
              <a:p>
                <a:pPr algn="ctr"/>
                <a:endParaRPr sz="2400">
                  <a:solidFill>
                    <a:srgbClr val="000000"/>
                  </a:solidFill>
                </a:endParaRPr>
              </a:p>
            </p:txBody>
          </p:sp>
        </p:grpSp>
      </p:grpSp>
      <p:sp>
        <p:nvSpPr>
          <p:cNvPr id="48" name="TextBox 21"/>
          <p:cNvSpPr txBox="1"/>
          <p:nvPr/>
        </p:nvSpPr>
        <p:spPr>
          <a:xfrm flipH="1">
            <a:off x="-48682" y="192021"/>
            <a:ext cx="2466564" cy="644691"/>
          </a:xfrm>
          <a:prstGeom prst="rect">
            <a:avLst/>
          </a:prstGeom>
          <a:noFill/>
        </p:spPr>
        <p:txBody>
          <a:bodyPr wrap="none">
            <a:normAutofit/>
          </a:bodyPr>
          <a:lstStyle/>
          <a:p>
            <a:pPr algn="r"/>
            <a:r>
              <a:rPr lang="zh-CN" altLang="en-US" sz="2400" dirty="0">
                <a:solidFill>
                  <a:srgbClr val="A6937B"/>
                </a:solidFill>
                <a:latin typeface="黑体" panose="02010609060101010101" pitchFamily="49" charset="-122"/>
                <a:ea typeface="黑体" panose="02010609060101010101" pitchFamily="49" charset="-122"/>
              </a:rPr>
              <a:t>标题文本预设</a:t>
            </a:r>
          </a:p>
        </p:txBody>
      </p:sp>
    </p:spTree>
    <p:extLst>
      <p:ext uri="{BB962C8B-B14F-4D97-AF65-F5344CB8AC3E}">
        <p14:creationId xmlns:p14="http://schemas.microsoft.com/office/powerpoint/2010/main" val="2370337460"/>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10485059" y="1673591"/>
            <a:ext cx="1267951" cy="17556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7">
              <a:solidFill>
                <a:prstClr val="white"/>
              </a:solidFill>
            </a:endParaRPr>
          </a:p>
        </p:txBody>
      </p:sp>
      <p:sp>
        <p:nvSpPr>
          <p:cNvPr id="19" name="文本框 24"/>
          <p:cNvSpPr txBox="1"/>
          <p:nvPr/>
        </p:nvSpPr>
        <p:spPr>
          <a:xfrm>
            <a:off x="48851" y="225517"/>
            <a:ext cx="2535901" cy="461665"/>
          </a:xfrm>
          <a:prstGeom prst="rect">
            <a:avLst/>
          </a:prstGeom>
          <a:noFill/>
        </p:spPr>
        <p:txBody>
          <a:bodyPr wrap="square" rtlCol="0">
            <a:spAutoFit/>
          </a:bodyPr>
          <a:lstStyle/>
          <a:p>
            <a:pPr algn="r"/>
            <a:r>
              <a:rPr lang="zh-CN" altLang="en-US" sz="2400" dirty="0">
                <a:solidFill>
                  <a:srgbClr val="A6937B"/>
                </a:solidFill>
                <a:latin typeface="黑体" panose="02010609060101010101" pitchFamily="49" charset="-122"/>
                <a:ea typeface="黑体" panose="02010609060101010101" pitchFamily="49" charset="-122"/>
                <a:sym typeface="+mn-ea"/>
              </a:rPr>
              <a:t>标题文本预设</a:t>
            </a:r>
            <a:endParaRPr lang="zh-CN" altLang="en-US" sz="1627" spc="800" dirty="0">
              <a:solidFill>
                <a:srgbClr val="919DCB"/>
              </a:solidFill>
              <a:latin typeface="微软雅黑" panose="020B0503020204020204" pitchFamily="34" charset="-122"/>
              <a:ea typeface="微软雅黑" panose="020B0503020204020204" pitchFamily="34" charset="-122"/>
            </a:endParaRPr>
          </a:p>
        </p:txBody>
      </p:sp>
      <p:graphicFrame>
        <p:nvGraphicFramePr>
          <p:cNvPr id="2" name="图表 1"/>
          <p:cNvGraphicFramePr/>
          <p:nvPr/>
        </p:nvGraphicFramePr>
        <p:xfrm>
          <a:off x="862034" y="1691838"/>
          <a:ext cx="6329325" cy="3673589"/>
        </p:xfrm>
        <a:graphic>
          <a:graphicData uri="http://schemas.openxmlformats.org/drawingml/2006/chart">
            <c:chart xmlns:c="http://schemas.openxmlformats.org/drawingml/2006/chart" xmlns:r="http://schemas.openxmlformats.org/officeDocument/2006/relationships" r:id="rId3"/>
          </a:graphicData>
        </a:graphic>
      </p:graphicFrame>
      <p:sp>
        <p:nvSpPr>
          <p:cNvPr id="3" name="矩形 2"/>
          <p:cNvSpPr/>
          <p:nvPr/>
        </p:nvSpPr>
        <p:spPr>
          <a:xfrm>
            <a:off x="872315" y="5508742"/>
            <a:ext cx="3570764" cy="63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793" b="1" dirty="0">
                <a:solidFill>
                  <a:prstClr val="black">
                    <a:lumMod val="50000"/>
                    <a:lumOff val="50000"/>
                  </a:prstClr>
                </a:solidFill>
                <a:latin typeface="微软雅黑" panose="020B0503020204020204" pitchFamily="34" charset="-122"/>
                <a:ea typeface="微软雅黑" panose="020B0503020204020204" pitchFamily="34" charset="-122"/>
              </a:rPr>
              <a:t>点击输入标题文本</a:t>
            </a:r>
          </a:p>
        </p:txBody>
      </p:sp>
      <p:sp>
        <p:nvSpPr>
          <p:cNvPr id="4" name="TextBox 174"/>
          <p:cNvSpPr txBox="1"/>
          <p:nvPr/>
        </p:nvSpPr>
        <p:spPr>
          <a:xfrm>
            <a:off x="7408606" y="2139214"/>
            <a:ext cx="3704164" cy="1182375"/>
          </a:xfrm>
          <a:prstGeom prst="rect">
            <a:avLst/>
          </a:prstGeom>
          <a:noFill/>
        </p:spPr>
        <p:txBody>
          <a:bodyPr wrap="square" rtlCol="0">
            <a:spAutoFit/>
          </a:bodyPr>
          <a:lstStyle/>
          <a:p>
            <a:pPr algn="just">
              <a:lnSpc>
                <a:spcPts val="1700"/>
              </a:lnSpc>
            </a:pPr>
            <a:r>
              <a:rPr lang="zh-CN" altLang="en-US" sz="1393" dirty="0">
                <a:solidFill>
                  <a:prstClr val="black">
                    <a:lumMod val="50000"/>
                    <a:lumOff val="50000"/>
                  </a:prstClr>
                </a:solidFill>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点击输入简要文字内容，文字内容需概括精炼，不用多余的文字修饰，言简意赅的说明分项内容。点击输入简要文字内容，文字内容需概括精炼，不用多余的文字修饰，言简意赅的说明分项内容。</a:t>
            </a:r>
            <a:endParaRPr lang="en-US" altLang="zh-CN" sz="1393"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5" name="TextBox 175"/>
          <p:cNvSpPr txBox="1"/>
          <p:nvPr/>
        </p:nvSpPr>
        <p:spPr>
          <a:xfrm>
            <a:off x="7394558" y="1782141"/>
            <a:ext cx="3216809" cy="399020"/>
          </a:xfrm>
          <a:prstGeom prst="rect">
            <a:avLst/>
          </a:prstGeom>
          <a:noFill/>
        </p:spPr>
        <p:txBody>
          <a:bodyPr wrap="square" rtlCol="0">
            <a:spAutoFit/>
          </a:bodyPr>
          <a:lstStyle/>
          <a:p>
            <a:pPr fontAlgn="base">
              <a:spcBef>
                <a:spcPct val="0"/>
              </a:spcBef>
              <a:spcAft>
                <a:spcPct val="0"/>
              </a:spcAft>
            </a:pPr>
            <a:r>
              <a:rPr lang="zh-CN" altLang="en-US" sz="1993" b="1" dirty="0">
                <a:solidFill>
                  <a:prstClr val="black">
                    <a:lumMod val="50000"/>
                    <a:lumOff val="50000"/>
                  </a:prstClr>
                </a:solidFill>
                <a:latin typeface="微软雅黑" panose="020B0503020204020204" pitchFamily="34" charset="-122"/>
                <a:ea typeface="微软雅黑" panose="020B0503020204020204" pitchFamily="34" charset="-122"/>
              </a:rPr>
              <a:t>单击此处添加标题</a:t>
            </a:r>
          </a:p>
        </p:txBody>
      </p:sp>
      <p:sp>
        <p:nvSpPr>
          <p:cNvPr id="6" name="TextBox 174"/>
          <p:cNvSpPr txBox="1"/>
          <p:nvPr/>
        </p:nvSpPr>
        <p:spPr>
          <a:xfrm>
            <a:off x="7408604" y="4216289"/>
            <a:ext cx="3704163" cy="1182375"/>
          </a:xfrm>
          <a:prstGeom prst="rect">
            <a:avLst/>
          </a:prstGeom>
          <a:noFill/>
        </p:spPr>
        <p:txBody>
          <a:bodyPr wrap="square" rtlCol="0">
            <a:spAutoFit/>
          </a:bodyPr>
          <a:lstStyle/>
          <a:p>
            <a:pPr algn="just">
              <a:lnSpc>
                <a:spcPts val="1700"/>
              </a:lnSpc>
            </a:pPr>
            <a:r>
              <a:rPr lang="zh-CN" altLang="en-US" sz="1393" dirty="0">
                <a:solidFill>
                  <a:prstClr val="black">
                    <a:lumMod val="50000"/>
                    <a:lumOff val="50000"/>
                  </a:prstClr>
                </a:solidFill>
                <a:latin typeface="微软雅黑" panose="020B0503020204020204" pitchFamily="34" charset="-122"/>
                <a:ea typeface="微软雅黑" panose="020B0503020204020204" pitchFamily="34" charset="-122"/>
              </a:rPr>
              <a:t>点击输入简要文字内容，文字内容需概括精炼，不用多余的文字修饰，言简意赅的说明分项内容。点击输入简要文字内容，文字内容需概括精炼，不用多余的文字修饰，言简意赅的说明分项内容。</a:t>
            </a:r>
            <a:endParaRPr lang="en-US" altLang="zh-CN" sz="1393"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7" name="TextBox 175"/>
          <p:cNvSpPr txBox="1"/>
          <p:nvPr/>
        </p:nvSpPr>
        <p:spPr>
          <a:xfrm>
            <a:off x="7394558" y="3859217"/>
            <a:ext cx="3216809" cy="399020"/>
          </a:xfrm>
          <a:prstGeom prst="rect">
            <a:avLst/>
          </a:prstGeom>
          <a:noFill/>
        </p:spPr>
        <p:txBody>
          <a:bodyPr wrap="square" rtlCol="0">
            <a:spAutoFit/>
          </a:bodyPr>
          <a:lstStyle/>
          <a:p>
            <a:pPr fontAlgn="base">
              <a:spcBef>
                <a:spcPct val="0"/>
              </a:spcBef>
              <a:spcAft>
                <a:spcPct val="0"/>
              </a:spcAft>
            </a:pPr>
            <a:r>
              <a:rPr lang="zh-CN" altLang="en-US" sz="1993" b="1" dirty="0">
                <a:solidFill>
                  <a:prstClr val="black">
                    <a:lumMod val="50000"/>
                    <a:lumOff val="50000"/>
                  </a:prstClr>
                </a:solidFill>
                <a:latin typeface="微软雅黑" panose="020B0503020204020204" pitchFamily="34" charset="-122"/>
                <a:ea typeface="微软雅黑" panose="020B0503020204020204" pitchFamily="34" charset="-122"/>
              </a:rPr>
              <a:t>单击此处添加标题</a:t>
            </a:r>
          </a:p>
        </p:txBody>
      </p:sp>
      <p:sp>
        <p:nvSpPr>
          <p:cNvPr id="8" name="TextBox 7"/>
          <p:cNvSpPr txBox="1">
            <a:spLocks noChangeArrowheads="1"/>
          </p:cNvSpPr>
          <p:nvPr/>
        </p:nvSpPr>
        <p:spPr bwMode="auto">
          <a:xfrm>
            <a:off x="1283934" y="1990074"/>
            <a:ext cx="551433" cy="30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1993" b="1" dirty="0">
                <a:solidFill>
                  <a:prstClr val="black">
                    <a:lumMod val="50000"/>
                    <a:lumOff val="50000"/>
                  </a:prstClr>
                </a:solidFill>
                <a:latin typeface="微软雅黑" panose="020B0503020204020204" pitchFamily="34" charset="-122"/>
                <a:ea typeface="微软雅黑" panose="020B0503020204020204" pitchFamily="34" charset="-122"/>
              </a:rPr>
              <a:t>86%</a:t>
            </a:r>
            <a:endParaRPr lang="zh-CN" altLang="en-US" sz="1993" b="1"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9" name="TextBox 9"/>
          <p:cNvSpPr txBox="1">
            <a:spLocks noChangeArrowheads="1"/>
          </p:cNvSpPr>
          <p:nvPr/>
        </p:nvSpPr>
        <p:spPr bwMode="auto">
          <a:xfrm>
            <a:off x="2708744" y="3163394"/>
            <a:ext cx="551433" cy="30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1993" b="1" dirty="0">
                <a:solidFill>
                  <a:prstClr val="black">
                    <a:lumMod val="50000"/>
                    <a:lumOff val="50000"/>
                  </a:prstClr>
                </a:solidFill>
                <a:latin typeface="微软雅黑" panose="020B0503020204020204" pitchFamily="34" charset="-122"/>
                <a:ea typeface="微软雅黑" panose="020B0503020204020204" pitchFamily="34" charset="-122"/>
              </a:rPr>
              <a:t>50%</a:t>
            </a:r>
            <a:endParaRPr lang="zh-CN" altLang="en-US" sz="1993" b="1"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0" name="TextBox 9"/>
          <p:cNvSpPr txBox="1">
            <a:spLocks noChangeArrowheads="1"/>
          </p:cNvSpPr>
          <p:nvPr/>
        </p:nvSpPr>
        <p:spPr bwMode="auto">
          <a:xfrm>
            <a:off x="4309038" y="2490482"/>
            <a:ext cx="551433" cy="30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1993" b="1" dirty="0">
                <a:solidFill>
                  <a:prstClr val="black">
                    <a:lumMod val="50000"/>
                    <a:lumOff val="50000"/>
                  </a:prstClr>
                </a:solidFill>
                <a:latin typeface="微软雅黑" panose="020B0503020204020204" pitchFamily="34" charset="-122"/>
                <a:ea typeface="微软雅黑" panose="020B0503020204020204" pitchFamily="34" charset="-122"/>
              </a:rPr>
              <a:t>72%</a:t>
            </a:r>
            <a:endParaRPr lang="zh-CN" altLang="en-US" sz="1993" b="1"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1" name="TextBox 9"/>
          <p:cNvSpPr txBox="1">
            <a:spLocks noChangeArrowheads="1"/>
          </p:cNvSpPr>
          <p:nvPr/>
        </p:nvSpPr>
        <p:spPr bwMode="auto">
          <a:xfrm>
            <a:off x="5821047" y="1856614"/>
            <a:ext cx="551433" cy="30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1993" b="1" dirty="0">
                <a:solidFill>
                  <a:prstClr val="black">
                    <a:lumMod val="50000"/>
                    <a:lumOff val="50000"/>
                  </a:prstClr>
                </a:solidFill>
                <a:latin typeface="微软雅黑" panose="020B0503020204020204" pitchFamily="34" charset="-122"/>
                <a:ea typeface="微软雅黑" panose="020B0503020204020204" pitchFamily="34" charset="-122"/>
              </a:rPr>
              <a:t>91%</a:t>
            </a:r>
            <a:endParaRPr lang="zh-CN" altLang="en-US" sz="1993" b="1"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2" name="TextBox 11"/>
          <p:cNvSpPr txBox="1">
            <a:spLocks noChangeArrowheads="1"/>
          </p:cNvSpPr>
          <p:nvPr/>
        </p:nvSpPr>
        <p:spPr bwMode="auto">
          <a:xfrm>
            <a:off x="1772530" y="3266757"/>
            <a:ext cx="551433" cy="30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1993" b="1" dirty="0">
                <a:solidFill>
                  <a:prstClr val="black">
                    <a:lumMod val="50000"/>
                    <a:lumOff val="50000"/>
                  </a:prstClr>
                </a:solidFill>
                <a:latin typeface="微软雅黑" panose="020B0503020204020204" pitchFamily="34" charset="-122"/>
                <a:ea typeface="微软雅黑" panose="020B0503020204020204" pitchFamily="34" charset="-122"/>
              </a:rPr>
              <a:t>47%</a:t>
            </a:r>
            <a:endParaRPr lang="zh-CN" altLang="en-US" sz="1993" b="1"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3" name="TextBox 9"/>
          <p:cNvSpPr txBox="1">
            <a:spLocks noChangeArrowheads="1"/>
          </p:cNvSpPr>
          <p:nvPr/>
        </p:nvSpPr>
        <p:spPr bwMode="auto">
          <a:xfrm>
            <a:off x="3213520" y="1936562"/>
            <a:ext cx="551433" cy="30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1993" b="1" dirty="0">
                <a:solidFill>
                  <a:prstClr val="black">
                    <a:lumMod val="50000"/>
                    <a:lumOff val="50000"/>
                  </a:prstClr>
                </a:solidFill>
                <a:latin typeface="微软雅黑" panose="020B0503020204020204" pitchFamily="34" charset="-122"/>
                <a:ea typeface="微软雅黑" panose="020B0503020204020204" pitchFamily="34" charset="-122"/>
              </a:rPr>
              <a:t>90%</a:t>
            </a:r>
            <a:endParaRPr lang="zh-CN" altLang="en-US" sz="1993" b="1"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4" name="TextBox 9"/>
          <p:cNvSpPr txBox="1">
            <a:spLocks noChangeArrowheads="1"/>
          </p:cNvSpPr>
          <p:nvPr/>
        </p:nvSpPr>
        <p:spPr bwMode="auto">
          <a:xfrm>
            <a:off x="4797635" y="3525110"/>
            <a:ext cx="551433" cy="30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1993" b="1" dirty="0">
                <a:solidFill>
                  <a:prstClr val="black">
                    <a:lumMod val="50000"/>
                    <a:lumOff val="50000"/>
                  </a:prstClr>
                </a:solidFill>
                <a:latin typeface="微软雅黑" panose="020B0503020204020204" pitchFamily="34" charset="-122"/>
                <a:ea typeface="微软雅黑" panose="020B0503020204020204" pitchFamily="34" charset="-122"/>
              </a:rPr>
              <a:t>40%</a:t>
            </a:r>
            <a:endParaRPr lang="zh-CN" altLang="en-US" sz="1993" b="1"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15" name="TextBox 9"/>
          <p:cNvSpPr txBox="1">
            <a:spLocks noChangeArrowheads="1"/>
          </p:cNvSpPr>
          <p:nvPr/>
        </p:nvSpPr>
        <p:spPr bwMode="auto">
          <a:xfrm>
            <a:off x="6291186" y="2914890"/>
            <a:ext cx="551433" cy="30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ctr"/>
            <a:r>
              <a:rPr lang="en-US" altLang="zh-CN" sz="1993" b="1" dirty="0">
                <a:solidFill>
                  <a:prstClr val="black">
                    <a:lumMod val="50000"/>
                    <a:lumOff val="50000"/>
                  </a:prstClr>
                </a:solidFill>
                <a:latin typeface="微软雅黑" panose="020B0503020204020204" pitchFamily="34" charset="-122"/>
                <a:ea typeface="微软雅黑" panose="020B0503020204020204" pitchFamily="34" charset="-122"/>
              </a:rPr>
              <a:t>57%</a:t>
            </a:r>
            <a:endParaRPr lang="zh-CN" altLang="en-US" sz="1993" b="1" dirty="0">
              <a:solidFill>
                <a:prstClr val="black">
                  <a:lumMod val="50000"/>
                  <a:lumOff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4345300"/>
      </p:ext>
    </p:extLst>
  </p:cSld>
  <p:clrMapOvr>
    <a:masterClrMapping/>
  </p:clrMapOvr>
  <mc:AlternateContent xmlns:mc="http://schemas.openxmlformats.org/markup-compatibility/2006">
    <mc:Choice xmlns:p14="http://schemas.microsoft.com/office/powerpoint/2010/main" Requires="p14">
      <p:transition spd="med" p14:dur="700" advTm="2376">
        <p:fade/>
      </p:transition>
    </mc:Choice>
    <mc:Fallback>
      <p:transition spd="med" advTm="2376">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childTnLst>
                          </p:cTn>
                        </p:par>
                        <p:par>
                          <p:cTn id="41" fill="hold">
                            <p:stCondLst>
                              <p:cond delay="2000"/>
                            </p:stCondLst>
                            <p:childTnLst>
                              <p:par>
                                <p:cTn id="42" presetID="22" presetClass="entr" presetSubtype="8" fill="hold" grpId="0"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childTnLst>
                          </p:cTn>
                        </p:par>
                        <p:par>
                          <p:cTn id="45" fill="hold">
                            <p:stCondLst>
                              <p:cond delay="2500"/>
                            </p:stCondLst>
                            <p:childTnLst>
                              <p:par>
                                <p:cTn id="46" presetID="22" presetClass="entr" presetSubtype="8"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bldLvl="0" animBg="1"/>
      <p:bldP spid="4" grpId="0"/>
      <p:bldP spid="5" grpId="0"/>
      <p:bldP spid="6" grpId="0"/>
      <p:bldP spid="7" grpId="0"/>
      <p:bldP spid="8" grpId="0"/>
      <p:bldP spid="9" grpId="0"/>
      <p:bldP spid="10" grpId="0"/>
      <p:bldP spid="11" grpId="0"/>
      <p:bldP spid="12" grpId="0"/>
      <p:bldP spid="13" grpId="0"/>
      <p:bldP spid="1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8280918" y="1507041"/>
            <a:ext cx="2552700" cy="3866052"/>
            <a:chOff x="8727004" y="1507040"/>
            <a:chExt cx="2552700" cy="3866052"/>
          </a:xfrm>
        </p:grpSpPr>
        <p:grpSp>
          <p:nvGrpSpPr>
            <p:cNvPr id="45" name="组合 44"/>
            <p:cNvGrpSpPr/>
            <p:nvPr/>
          </p:nvGrpSpPr>
          <p:grpSpPr>
            <a:xfrm>
              <a:off x="9212778" y="1507040"/>
              <a:ext cx="1581153" cy="1581153"/>
              <a:chOff x="7523860" y="1630865"/>
              <a:chExt cx="1581153" cy="1581153"/>
            </a:xfrm>
          </p:grpSpPr>
          <p:sp>
            <p:nvSpPr>
              <p:cNvPr id="55" name="任意多边形: 形状 54"/>
              <p:cNvSpPr/>
              <p:nvPr/>
            </p:nvSpPr>
            <p:spPr>
              <a:xfrm>
                <a:off x="7523860" y="1630865"/>
                <a:ext cx="1581153" cy="15811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lumMod val="100000"/>
                </a:schemeClr>
              </a:solidFill>
              <a:ln w="63500" cap="flat">
                <a:solidFill>
                  <a:srgbClr val="000000">
                    <a:alpha val="0"/>
                  </a:srgbClr>
                </a:solidFill>
                <a:prstDash val="solid"/>
                <a:miter lim="400000"/>
              </a:ln>
              <a:effectLst/>
            </p:spPr>
            <p:txBody>
              <a:bodyPr anchor="ctr"/>
              <a:lstStyle/>
              <a:p>
                <a:pPr algn="ctr"/>
                <a:endParaRPr sz="2400">
                  <a:solidFill>
                    <a:srgbClr val="000000"/>
                  </a:solidFill>
                </a:endParaRPr>
              </a:p>
            </p:txBody>
          </p:sp>
          <p:sp>
            <p:nvSpPr>
              <p:cNvPr id="56" name="任意多边形: 形状 55"/>
              <p:cNvSpPr/>
              <p:nvPr/>
            </p:nvSpPr>
            <p:spPr>
              <a:xfrm>
                <a:off x="7556179" y="1663184"/>
                <a:ext cx="1516514" cy="15165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lumMod val="100000"/>
                </a:schemeClr>
              </a:solidFill>
              <a:ln w="25400" cap="flat">
                <a:solidFill>
                  <a:srgbClr val="000000">
                    <a:alpha val="0"/>
                  </a:srgbClr>
                </a:solidFill>
                <a:prstDash val="solid"/>
                <a:miter lim="400000"/>
              </a:ln>
              <a:effectLst/>
            </p:spPr>
            <p:txBody>
              <a:bodyPr anchor="ctr"/>
              <a:lstStyle/>
              <a:p>
                <a:pPr algn="ctr"/>
                <a:endParaRPr sz="2400">
                  <a:solidFill>
                    <a:srgbClr val="000000"/>
                  </a:solidFill>
                </a:endParaRPr>
              </a:p>
            </p:txBody>
          </p:sp>
          <p:sp>
            <p:nvSpPr>
              <p:cNvPr id="57" name="任意多边形: 形状 56"/>
              <p:cNvSpPr/>
              <p:nvPr/>
            </p:nvSpPr>
            <p:spPr>
              <a:xfrm>
                <a:off x="7655617" y="1762622"/>
                <a:ext cx="1317638" cy="13176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3">
                  <a:lumMod val="100000"/>
                </a:schemeClr>
              </a:solidFill>
              <a:ln w="25400" cap="flat">
                <a:solidFill>
                  <a:srgbClr val="000000">
                    <a:alpha val="0"/>
                  </a:srgbClr>
                </a:solidFill>
                <a:prstDash val="solid"/>
                <a:miter lim="400000"/>
              </a:ln>
              <a:effectLst/>
            </p:spPr>
            <p:txBody>
              <a:bodyPr anchor="ctr"/>
              <a:lstStyle/>
              <a:p>
                <a:pPr algn="ctr"/>
                <a:endParaRPr sz="2400">
                  <a:solidFill>
                    <a:srgbClr val="000000"/>
                  </a:solidFill>
                </a:endParaRPr>
              </a:p>
            </p:txBody>
          </p:sp>
          <p:sp>
            <p:nvSpPr>
              <p:cNvPr id="58" name="任意多边形: 形状 57"/>
              <p:cNvSpPr/>
              <p:nvPr/>
            </p:nvSpPr>
            <p:spPr>
              <a:xfrm>
                <a:off x="8046847" y="2165267"/>
                <a:ext cx="535178" cy="512348"/>
              </a:xfrm>
              <a:custGeom>
                <a:avLst/>
                <a:gdLst>
                  <a:gd name="connsiteX0" fmla="*/ 203672 w 338280"/>
                  <a:gd name="connsiteY0" fmla="*/ 246439 h 323850"/>
                  <a:gd name="connsiteX1" fmla="*/ 209657 w 338280"/>
                  <a:gd name="connsiteY1" fmla="*/ 252329 h 323850"/>
                  <a:gd name="connsiteX2" fmla="*/ 238919 w 338280"/>
                  <a:gd name="connsiteY2" fmla="*/ 305998 h 323850"/>
                  <a:gd name="connsiteX3" fmla="*/ 233599 w 338280"/>
                  <a:gd name="connsiteY3" fmla="*/ 316470 h 323850"/>
                  <a:gd name="connsiteX4" fmla="*/ 197687 w 338280"/>
                  <a:gd name="connsiteY4" fmla="*/ 252329 h 323850"/>
                  <a:gd name="connsiteX5" fmla="*/ 203672 w 338280"/>
                  <a:gd name="connsiteY5" fmla="*/ 246439 h 323850"/>
                  <a:gd name="connsiteX6" fmla="*/ 251574 w 338280"/>
                  <a:gd name="connsiteY6" fmla="*/ 214312 h 323850"/>
                  <a:gd name="connsiteX7" fmla="*/ 283252 w 338280"/>
                  <a:gd name="connsiteY7" fmla="*/ 222230 h 323850"/>
                  <a:gd name="connsiteX8" fmla="*/ 314931 w 338280"/>
                  <a:gd name="connsiteY8" fmla="*/ 275020 h 323850"/>
                  <a:gd name="connsiteX9" fmla="*/ 316251 w 338280"/>
                  <a:gd name="connsiteY9" fmla="*/ 285578 h 323850"/>
                  <a:gd name="connsiteX10" fmla="*/ 325490 w 338280"/>
                  <a:gd name="connsiteY10" fmla="*/ 313292 h 323850"/>
                  <a:gd name="connsiteX11" fmla="*/ 328130 w 338280"/>
                  <a:gd name="connsiteY11" fmla="*/ 319891 h 323850"/>
                  <a:gd name="connsiteX12" fmla="*/ 322851 w 338280"/>
                  <a:gd name="connsiteY12" fmla="*/ 323850 h 323850"/>
                  <a:gd name="connsiteX13" fmla="*/ 321531 w 338280"/>
                  <a:gd name="connsiteY13" fmla="*/ 323850 h 323850"/>
                  <a:gd name="connsiteX14" fmla="*/ 293812 w 338280"/>
                  <a:gd name="connsiteY14" fmla="*/ 310653 h 323850"/>
                  <a:gd name="connsiteX15" fmla="*/ 288532 w 338280"/>
                  <a:gd name="connsiteY15" fmla="*/ 301415 h 323850"/>
                  <a:gd name="connsiteX16" fmla="*/ 279292 w 338280"/>
                  <a:gd name="connsiteY16" fmla="*/ 288217 h 323850"/>
                  <a:gd name="connsiteX17" fmla="*/ 276652 w 338280"/>
                  <a:gd name="connsiteY17" fmla="*/ 289537 h 323850"/>
                  <a:gd name="connsiteX18" fmla="*/ 276652 w 338280"/>
                  <a:gd name="connsiteY18" fmla="*/ 290857 h 323850"/>
                  <a:gd name="connsiteX19" fmla="*/ 280612 w 338280"/>
                  <a:gd name="connsiteY19" fmla="*/ 294816 h 323850"/>
                  <a:gd name="connsiteX20" fmla="*/ 284572 w 338280"/>
                  <a:gd name="connsiteY20" fmla="*/ 301415 h 323850"/>
                  <a:gd name="connsiteX21" fmla="*/ 279292 w 338280"/>
                  <a:gd name="connsiteY21" fmla="*/ 308013 h 323850"/>
                  <a:gd name="connsiteX22" fmla="*/ 272693 w 338280"/>
                  <a:gd name="connsiteY22" fmla="*/ 308013 h 323850"/>
                  <a:gd name="connsiteX23" fmla="*/ 215935 w 338280"/>
                  <a:gd name="connsiteY23" fmla="*/ 259183 h 323850"/>
                  <a:gd name="connsiteX24" fmla="*/ 218574 w 338280"/>
                  <a:gd name="connsiteY24" fmla="*/ 226190 h 323850"/>
                  <a:gd name="connsiteX25" fmla="*/ 218574 w 338280"/>
                  <a:gd name="connsiteY25" fmla="*/ 224870 h 323850"/>
                  <a:gd name="connsiteX26" fmla="*/ 221214 w 338280"/>
                  <a:gd name="connsiteY26" fmla="*/ 222230 h 323850"/>
                  <a:gd name="connsiteX27" fmla="*/ 251574 w 338280"/>
                  <a:gd name="connsiteY27" fmla="*/ 214312 h 323850"/>
                  <a:gd name="connsiteX28" fmla="*/ 248551 w 338280"/>
                  <a:gd name="connsiteY28" fmla="*/ 198166 h 323850"/>
                  <a:gd name="connsiteX29" fmla="*/ 308559 w 338280"/>
                  <a:gd name="connsiteY29" fmla="*/ 219221 h 323850"/>
                  <a:gd name="connsiteX30" fmla="*/ 325895 w 338280"/>
                  <a:gd name="connsiteY30" fmla="*/ 246857 h 323850"/>
                  <a:gd name="connsiteX31" fmla="*/ 337896 w 338280"/>
                  <a:gd name="connsiteY31" fmla="*/ 287651 h 323850"/>
                  <a:gd name="connsiteX32" fmla="*/ 325895 w 338280"/>
                  <a:gd name="connsiteY32" fmla="*/ 290283 h 323850"/>
                  <a:gd name="connsiteX33" fmla="*/ 301892 w 338280"/>
                  <a:gd name="connsiteY33" fmla="*/ 229749 h 323850"/>
                  <a:gd name="connsiteX34" fmla="*/ 248551 w 338280"/>
                  <a:gd name="connsiteY34" fmla="*/ 210010 h 323850"/>
                  <a:gd name="connsiteX35" fmla="*/ 248551 w 338280"/>
                  <a:gd name="connsiteY35" fmla="*/ 198166 h 323850"/>
                  <a:gd name="connsiteX36" fmla="*/ 146094 w 338280"/>
                  <a:gd name="connsiteY36" fmla="*/ 133350 h 323850"/>
                  <a:gd name="connsiteX37" fmla="*/ 134187 w 338280"/>
                  <a:gd name="connsiteY37" fmla="*/ 145257 h 323850"/>
                  <a:gd name="connsiteX38" fmla="*/ 146094 w 338280"/>
                  <a:gd name="connsiteY38" fmla="*/ 157164 h 323850"/>
                  <a:gd name="connsiteX39" fmla="*/ 158001 w 338280"/>
                  <a:gd name="connsiteY39" fmla="*/ 145257 h 323850"/>
                  <a:gd name="connsiteX40" fmla="*/ 146094 w 338280"/>
                  <a:gd name="connsiteY40" fmla="*/ 133350 h 323850"/>
                  <a:gd name="connsiteX41" fmla="*/ 80560 w 338280"/>
                  <a:gd name="connsiteY41" fmla="*/ 50800 h 323850"/>
                  <a:gd name="connsiteX42" fmla="*/ 60662 w 338280"/>
                  <a:gd name="connsiteY42" fmla="*/ 58619 h 323850"/>
                  <a:gd name="connsiteX43" fmla="*/ 52703 w 338280"/>
                  <a:gd name="connsiteY43" fmla="*/ 87289 h 323850"/>
                  <a:gd name="connsiteX44" fmla="*/ 71275 w 338280"/>
                  <a:gd name="connsiteY44" fmla="*/ 118565 h 323850"/>
                  <a:gd name="connsiteX45" fmla="*/ 111071 w 338280"/>
                  <a:gd name="connsiteY45" fmla="*/ 138113 h 323850"/>
                  <a:gd name="connsiteX46" fmla="*/ 132296 w 338280"/>
                  <a:gd name="connsiteY46" fmla="*/ 130294 h 323850"/>
                  <a:gd name="connsiteX47" fmla="*/ 121683 w 338280"/>
                  <a:gd name="connsiteY47" fmla="*/ 69045 h 323850"/>
                  <a:gd name="connsiteX48" fmla="*/ 80560 w 338280"/>
                  <a:gd name="connsiteY48" fmla="*/ 50800 h 323850"/>
                  <a:gd name="connsiteX49" fmla="*/ 32941 w 338280"/>
                  <a:gd name="connsiteY49" fmla="*/ 0 h 323850"/>
                  <a:gd name="connsiteX50" fmla="*/ 154073 w 338280"/>
                  <a:gd name="connsiteY50" fmla="*/ 71005 h 323850"/>
                  <a:gd name="connsiteX51" fmla="*/ 192256 w 338280"/>
                  <a:gd name="connsiteY51" fmla="*/ 114396 h 323850"/>
                  <a:gd name="connsiteX52" fmla="*/ 255455 w 338280"/>
                  <a:gd name="connsiteY52" fmla="*/ 144639 h 323850"/>
                  <a:gd name="connsiteX53" fmla="*/ 219905 w 338280"/>
                  <a:gd name="connsiteY53" fmla="*/ 219588 h 323850"/>
                  <a:gd name="connsiteX54" fmla="*/ 158023 w 338280"/>
                  <a:gd name="connsiteY54" fmla="*/ 260350 h 323850"/>
                  <a:gd name="connsiteX55" fmla="*/ 144856 w 338280"/>
                  <a:gd name="connsiteY55" fmla="*/ 255090 h 323850"/>
                  <a:gd name="connsiteX56" fmla="*/ 114573 w 338280"/>
                  <a:gd name="connsiteY56" fmla="*/ 191975 h 323850"/>
                  <a:gd name="connsiteX57" fmla="*/ 71124 w 338280"/>
                  <a:gd name="connsiteY57" fmla="*/ 153843 h 323850"/>
                  <a:gd name="connsiteX58" fmla="*/ 10558 w 338280"/>
                  <a:gd name="connsiteY58" fmla="*/ 71005 h 323850"/>
                  <a:gd name="connsiteX59" fmla="*/ 9241 w 338280"/>
                  <a:gd name="connsiteY59" fmla="*/ 9204 h 323850"/>
                  <a:gd name="connsiteX60" fmla="*/ 32941 w 338280"/>
                  <a:gd name="connsiteY60" fmla="*/ 0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38280" h="323850">
                    <a:moveTo>
                      <a:pt x="203672" y="246439"/>
                    </a:moveTo>
                    <a:cubicBezTo>
                      <a:pt x="206665" y="246439"/>
                      <a:pt x="209657" y="248402"/>
                      <a:pt x="209657" y="252329"/>
                    </a:cubicBezTo>
                    <a:cubicBezTo>
                      <a:pt x="210988" y="271964"/>
                      <a:pt x="220298" y="295526"/>
                      <a:pt x="238919" y="305998"/>
                    </a:cubicBezTo>
                    <a:cubicBezTo>
                      <a:pt x="246900" y="308616"/>
                      <a:pt x="240249" y="319088"/>
                      <a:pt x="233599" y="316470"/>
                    </a:cubicBezTo>
                    <a:cubicBezTo>
                      <a:pt x="210988" y="304689"/>
                      <a:pt x="199017" y="275891"/>
                      <a:pt x="197687" y="252329"/>
                    </a:cubicBezTo>
                    <a:cubicBezTo>
                      <a:pt x="197687" y="248402"/>
                      <a:pt x="200679" y="246439"/>
                      <a:pt x="203672" y="246439"/>
                    </a:cubicBezTo>
                    <a:close/>
                    <a:moveTo>
                      <a:pt x="251574" y="214312"/>
                    </a:moveTo>
                    <a:cubicBezTo>
                      <a:pt x="262133" y="214312"/>
                      <a:pt x="274013" y="216951"/>
                      <a:pt x="283252" y="222230"/>
                    </a:cubicBezTo>
                    <a:cubicBezTo>
                      <a:pt x="307011" y="235428"/>
                      <a:pt x="312291" y="257863"/>
                      <a:pt x="314931" y="275020"/>
                    </a:cubicBezTo>
                    <a:cubicBezTo>
                      <a:pt x="316251" y="278979"/>
                      <a:pt x="316251" y="282938"/>
                      <a:pt x="316251" y="285578"/>
                    </a:cubicBezTo>
                    <a:cubicBezTo>
                      <a:pt x="317571" y="297455"/>
                      <a:pt x="318891" y="308013"/>
                      <a:pt x="325490" y="313292"/>
                    </a:cubicBezTo>
                    <a:cubicBezTo>
                      <a:pt x="328130" y="314612"/>
                      <a:pt x="329450" y="317251"/>
                      <a:pt x="328130" y="319891"/>
                    </a:cubicBezTo>
                    <a:cubicBezTo>
                      <a:pt x="328130" y="322530"/>
                      <a:pt x="325490" y="323850"/>
                      <a:pt x="322851" y="323850"/>
                    </a:cubicBezTo>
                    <a:cubicBezTo>
                      <a:pt x="322851" y="323850"/>
                      <a:pt x="321531" y="323850"/>
                      <a:pt x="321531" y="323850"/>
                    </a:cubicBezTo>
                    <a:cubicBezTo>
                      <a:pt x="309651" y="323850"/>
                      <a:pt x="300411" y="318571"/>
                      <a:pt x="293812" y="310653"/>
                    </a:cubicBezTo>
                    <a:cubicBezTo>
                      <a:pt x="292492" y="306693"/>
                      <a:pt x="289852" y="304054"/>
                      <a:pt x="288532" y="301415"/>
                    </a:cubicBezTo>
                    <a:cubicBezTo>
                      <a:pt x="285892" y="296136"/>
                      <a:pt x="281932" y="288217"/>
                      <a:pt x="279292" y="288217"/>
                    </a:cubicBezTo>
                    <a:cubicBezTo>
                      <a:pt x="277972" y="288217"/>
                      <a:pt x="277972" y="289537"/>
                      <a:pt x="276652" y="289537"/>
                    </a:cubicBezTo>
                    <a:cubicBezTo>
                      <a:pt x="276652" y="289537"/>
                      <a:pt x="276652" y="290857"/>
                      <a:pt x="276652" y="290857"/>
                    </a:cubicBezTo>
                    <a:cubicBezTo>
                      <a:pt x="276652" y="293496"/>
                      <a:pt x="277972" y="294816"/>
                      <a:pt x="280612" y="294816"/>
                    </a:cubicBezTo>
                    <a:cubicBezTo>
                      <a:pt x="283252" y="296136"/>
                      <a:pt x="285892" y="298775"/>
                      <a:pt x="284572" y="301415"/>
                    </a:cubicBezTo>
                    <a:cubicBezTo>
                      <a:pt x="284572" y="304054"/>
                      <a:pt x="283252" y="306693"/>
                      <a:pt x="279292" y="308013"/>
                    </a:cubicBezTo>
                    <a:cubicBezTo>
                      <a:pt x="277972" y="308013"/>
                      <a:pt x="275333" y="308013"/>
                      <a:pt x="272693" y="308013"/>
                    </a:cubicBezTo>
                    <a:cubicBezTo>
                      <a:pt x="246294" y="308013"/>
                      <a:pt x="221214" y="286897"/>
                      <a:pt x="215935" y="259183"/>
                    </a:cubicBezTo>
                    <a:cubicBezTo>
                      <a:pt x="213295" y="251265"/>
                      <a:pt x="211975" y="236748"/>
                      <a:pt x="218574" y="226190"/>
                    </a:cubicBezTo>
                    <a:cubicBezTo>
                      <a:pt x="218574" y="226190"/>
                      <a:pt x="218574" y="226190"/>
                      <a:pt x="218574" y="224870"/>
                    </a:cubicBezTo>
                    <a:cubicBezTo>
                      <a:pt x="219894" y="223550"/>
                      <a:pt x="219894" y="222230"/>
                      <a:pt x="221214" y="222230"/>
                    </a:cubicBezTo>
                    <a:cubicBezTo>
                      <a:pt x="230454" y="216951"/>
                      <a:pt x="241014" y="214312"/>
                      <a:pt x="251574" y="214312"/>
                    </a:cubicBezTo>
                    <a:close/>
                    <a:moveTo>
                      <a:pt x="248551" y="198166"/>
                    </a:moveTo>
                    <a:cubicBezTo>
                      <a:pt x="269887" y="196850"/>
                      <a:pt x="292557" y="203430"/>
                      <a:pt x="308559" y="219221"/>
                    </a:cubicBezTo>
                    <a:cubicBezTo>
                      <a:pt x="316560" y="227117"/>
                      <a:pt x="321894" y="236329"/>
                      <a:pt x="325895" y="246857"/>
                    </a:cubicBezTo>
                    <a:cubicBezTo>
                      <a:pt x="331229" y="260016"/>
                      <a:pt x="331229" y="274492"/>
                      <a:pt x="337896" y="287651"/>
                    </a:cubicBezTo>
                    <a:cubicBezTo>
                      <a:pt x="340563" y="294231"/>
                      <a:pt x="328562" y="296863"/>
                      <a:pt x="325895" y="290283"/>
                    </a:cubicBezTo>
                    <a:cubicBezTo>
                      <a:pt x="316560" y="269228"/>
                      <a:pt x="317894" y="246857"/>
                      <a:pt x="301892" y="229749"/>
                    </a:cubicBezTo>
                    <a:cubicBezTo>
                      <a:pt x="287223" y="215273"/>
                      <a:pt x="268554" y="210010"/>
                      <a:pt x="248551" y="210010"/>
                    </a:cubicBezTo>
                    <a:cubicBezTo>
                      <a:pt x="240550" y="210010"/>
                      <a:pt x="240550" y="198166"/>
                      <a:pt x="248551" y="198166"/>
                    </a:cubicBezTo>
                    <a:close/>
                    <a:moveTo>
                      <a:pt x="146094" y="133350"/>
                    </a:moveTo>
                    <a:cubicBezTo>
                      <a:pt x="139518" y="133350"/>
                      <a:pt x="134187" y="138681"/>
                      <a:pt x="134187" y="145257"/>
                    </a:cubicBezTo>
                    <a:cubicBezTo>
                      <a:pt x="134187" y="151833"/>
                      <a:pt x="139518" y="157164"/>
                      <a:pt x="146094" y="157164"/>
                    </a:cubicBezTo>
                    <a:cubicBezTo>
                      <a:pt x="152670" y="157164"/>
                      <a:pt x="158001" y="151833"/>
                      <a:pt x="158001" y="145257"/>
                    </a:cubicBezTo>
                    <a:cubicBezTo>
                      <a:pt x="158001" y="138681"/>
                      <a:pt x="152670" y="133350"/>
                      <a:pt x="146094" y="133350"/>
                    </a:cubicBezTo>
                    <a:close/>
                    <a:moveTo>
                      <a:pt x="80560" y="50800"/>
                    </a:moveTo>
                    <a:cubicBezTo>
                      <a:pt x="72601" y="50800"/>
                      <a:pt x="65968" y="53406"/>
                      <a:pt x="60662" y="58619"/>
                    </a:cubicBezTo>
                    <a:cubicBezTo>
                      <a:pt x="52703" y="65135"/>
                      <a:pt x="50050" y="75560"/>
                      <a:pt x="52703" y="87289"/>
                    </a:cubicBezTo>
                    <a:cubicBezTo>
                      <a:pt x="55356" y="99018"/>
                      <a:pt x="61989" y="109443"/>
                      <a:pt x="71275" y="118565"/>
                    </a:cubicBezTo>
                    <a:cubicBezTo>
                      <a:pt x="83213" y="130294"/>
                      <a:pt x="97805" y="138113"/>
                      <a:pt x="111071" y="138113"/>
                    </a:cubicBezTo>
                    <a:cubicBezTo>
                      <a:pt x="120357" y="138113"/>
                      <a:pt x="126990" y="135507"/>
                      <a:pt x="132296" y="130294"/>
                    </a:cubicBezTo>
                    <a:cubicBezTo>
                      <a:pt x="146888" y="115959"/>
                      <a:pt x="141582" y="89895"/>
                      <a:pt x="121683" y="69045"/>
                    </a:cubicBezTo>
                    <a:cubicBezTo>
                      <a:pt x="109744" y="57316"/>
                      <a:pt x="93826" y="50800"/>
                      <a:pt x="80560" y="50800"/>
                    </a:cubicBezTo>
                    <a:close/>
                    <a:moveTo>
                      <a:pt x="32941" y="0"/>
                    </a:moveTo>
                    <a:cubicBezTo>
                      <a:pt x="63224" y="0"/>
                      <a:pt x="111940" y="27613"/>
                      <a:pt x="154073" y="71005"/>
                    </a:cubicBezTo>
                    <a:cubicBezTo>
                      <a:pt x="168556" y="84154"/>
                      <a:pt x="181722" y="99932"/>
                      <a:pt x="192256" y="114396"/>
                    </a:cubicBezTo>
                    <a:cubicBezTo>
                      <a:pt x="221222" y="123601"/>
                      <a:pt x="248872" y="138064"/>
                      <a:pt x="255455" y="144639"/>
                    </a:cubicBezTo>
                    <a:cubicBezTo>
                      <a:pt x="273888" y="161733"/>
                      <a:pt x="243605" y="195920"/>
                      <a:pt x="219905" y="219588"/>
                    </a:cubicBezTo>
                    <a:cubicBezTo>
                      <a:pt x="190939" y="247201"/>
                      <a:pt x="172506" y="260350"/>
                      <a:pt x="158023" y="260350"/>
                    </a:cubicBezTo>
                    <a:cubicBezTo>
                      <a:pt x="152756" y="260350"/>
                      <a:pt x="148806" y="259035"/>
                      <a:pt x="144856" y="255090"/>
                    </a:cubicBezTo>
                    <a:cubicBezTo>
                      <a:pt x="138273" y="248516"/>
                      <a:pt x="123790" y="220903"/>
                      <a:pt x="114573" y="191975"/>
                    </a:cubicBezTo>
                    <a:cubicBezTo>
                      <a:pt x="100090" y="181456"/>
                      <a:pt x="84290" y="168307"/>
                      <a:pt x="71124" y="153843"/>
                    </a:cubicBezTo>
                    <a:cubicBezTo>
                      <a:pt x="43474" y="127545"/>
                      <a:pt x="22408" y="97303"/>
                      <a:pt x="10558" y="71005"/>
                    </a:cubicBezTo>
                    <a:cubicBezTo>
                      <a:pt x="-2609" y="43392"/>
                      <a:pt x="-3925" y="21038"/>
                      <a:pt x="9241" y="9204"/>
                    </a:cubicBezTo>
                    <a:cubicBezTo>
                      <a:pt x="14508" y="2630"/>
                      <a:pt x="22408" y="0"/>
                      <a:pt x="32941" y="0"/>
                    </a:cubicBezTo>
                    <a:close/>
                  </a:path>
                </a:pathLst>
              </a:custGeom>
              <a:solidFill>
                <a:schemeClr val="bg1">
                  <a:lumMod val="100000"/>
                </a:schemeClr>
              </a:solidFill>
              <a:ln w="25400" cap="flat">
                <a:solidFill>
                  <a:srgbClr val="000000">
                    <a:alpha val="0"/>
                  </a:srgbClr>
                </a:solidFill>
                <a:prstDash val="solid"/>
                <a:miter lim="400000"/>
              </a:ln>
              <a:effectLst/>
            </p:spPr>
            <p:txBody>
              <a:bodyPr anchor="ctr"/>
              <a:lstStyle/>
              <a:p>
                <a:pPr algn="ctr"/>
                <a:endParaRPr sz="2400">
                  <a:solidFill>
                    <a:srgbClr val="000000"/>
                  </a:solidFill>
                </a:endParaRPr>
              </a:p>
            </p:txBody>
          </p:sp>
        </p:grpSp>
        <p:sp>
          <p:nvSpPr>
            <p:cNvPr id="46" name="矩形 45"/>
            <p:cNvSpPr/>
            <p:nvPr/>
          </p:nvSpPr>
          <p:spPr>
            <a:xfrm>
              <a:off x="9167535" y="3159800"/>
              <a:ext cx="1671638" cy="5715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dk2">
                      <a:lumMod val="100000"/>
                    </a:schemeClr>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zh-CN" altLang="en-US" sz="1467" b="1">
                  <a:solidFill>
                    <a:srgbClr val="A4BBC9">
                      <a:lumMod val="100000"/>
                    </a:srgbClr>
                  </a:solidFill>
                </a:rPr>
                <a:t>关键词</a:t>
              </a:r>
            </a:p>
          </p:txBody>
        </p:sp>
        <p:sp>
          <p:nvSpPr>
            <p:cNvPr id="47" name="矩形 46"/>
            <p:cNvSpPr/>
            <p:nvPr/>
          </p:nvSpPr>
          <p:spPr>
            <a:xfrm>
              <a:off x="9045281" y="3549477"/>
              <a:ext cx="1916147" cy="5715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dk2">
                      <a:lumMod val="100000"/>
                    </a:schemeClr>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rmAutofit fontScale="92500" lnSpcReduction="20000"/>
            </a:bodyPr>
            <a:lstStyle/>
            <a:p>
              <a:pPr algn="ctr">
                <a:lnSpc>
                  <a:spcPct val="120000"/>
                </a:lnSpc>
              </a:pPr>
              <a:r>
                <a:rPr lang="zh-CN" altLang="en-US" sz="1333">
                  <a:solidFill>
                    <a:srgbClr val="000000">
                      <a:lumMod val="100000"/>
                    </a:srgbClr>
                  </a:solidFill>
                </a:rPr>
                <a:t>此部分内容作为文字排版占位显示</a:t>
              </a:r>
              <a:br>
                <a:rPr lang="zh-CN" altLang="en-US" sz="1333">
                  <a:solidFill>
                    <a:srgbClr val="000000">
                      <a:lumMod val="100000"/>
                    </a:srgbClr>
                  </a:solidFill>
                </a:rPr>
              </a:br>
              <a:r>
                <a:rPr lang="zh-CN" altLang="en-US" sz="1333">
                  <a:solidFill>
                    <a:srgbClr val="000000">
                      <a:lumMod val="100000"/>
                    </a:srgbClr>
                  </a:solidFill>
                </a:rPr>
                <a:t>（建议使用主题字体）</a:t>
              </a:r>
            </a:p>
          </p:txBody>
        </p:sp>
        <p:grpSp>
          <p:nvGrpSpPr>
            <p:cNvPr id="48" name="组合 47"/>
            <p:cNvGrpSpPr/>
            <p:nvPr/>
          </p:nvGrpSpPr>
          <p:grpSpPr>
            <a:xfrm>
              <a:off x="8727004" y="4585518"/>
              <a:ext cx="2552700" cy="787574"/>
              <a:chOff x="8776353" y="4514851"/>
              <a:chExt cx="2552700" cy="787574"/>
            </a:xfrm>
          </p:grpSpPr>
          <p:sp>
            <p:nvSpPr>
              <p:cNvPr id="49" name="矩形: 圆角 48"/>
              <p:cNvSpPr/>
              <p:nvPr/>
            </p:nvSpPr>
            <p:spPr>
              <a:xfrm>
                <a:off x="8776353" y="4514851"/>
                <a:ext cx="2552700" cy="196850"/>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50" name="矩形: 圆角 49"/>
              <p:cNvSpPr/>
              <p:nvPr/>
            </p:nvSpPr>
            <p:spPr>
              <a:xfrm>
                <a:off x="8827153" y="4542214"/>
                <a:ext cx="1866247" cy="142124"/>
              </a:xfrm>
              <a:prstGeom prst="roundRect">
                <a:avLst>
                  <a:gd name="adj" fmla="val 50000"/>
                </a:avLst>
              </a:prstGeom>
              <a:solidFill>
                <a:schemeClr val="accent1">
                  <a:lumMod val="10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51" name="矩形: 圆角 50"/>
              <p:cNvSpPr/>
              <p:nvPr/>
            </p:nvSpPr>
            <p:spPr>
              <a:xfrm>
                <a:off x="8776353" y="4806103"/>
                <a:ext cx="2552700" cy="196850"/>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52" name="矩形: 圆角 51"/>
              <p:cNvSpPr/>
              <p:nvPr/>
            </p:nvSpPr>
            <p:spPr>
              <a:xfrm>
                <a:off x="8827152" y="4833466"/>
                <a:ext cx="891523" cy="142124"/>
              </a:xfrm>
              <a:prstGeom prst="roundRect">
                <a:avLst>
                  <a:gd name="adj" fmla="val 50000"/>
                </a:avLst>
              </a:prstGeom>
              <a:solidFill>
                <a:schemeClr val="accent2">
                  <a:lumMod val="10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53" name="矩形: 圆角 52"/>
              <p:cNvSpPr/>
              <p:nvPr/>
            </p:nvSpPr>
            <p:spPr>
              <a:xfrm>
                <a:off x="8776353" y="5105575"/>
                <a:ext cx="2552700" cy="196850"/>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54" name="矩形: 圆角 53"/>
              <p:cNvSpPr/>
              <p:nvPr/>
            </p:nvSpPr>
            <p:spPr>
              <a:xfrm>
                <a:off x="8827153" y="5132938"/>
                <a:ext cx="1323322" cy="142124"/>
              </a:xfrm>
              <a:prstGeom prst="roundRect">
                <a:avLst>
                  <a:gd name="adj" fmla="val 50000"/>
                </a:avLst>
              </a:prstGeom>
              <a:solidFill>
                <a:schemeClr val="accent3">
                  <a:lumMod val="10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grpSp>
      </p:grpSp>
      <p:grpSp>
        <p:nvGrpSpPr>
          <p:cNvPr id="6" name="组合 5"/>
          <p:cNvGrpSpPr/>
          <p:nvPr/>
        </p:nvGrpSpPr>
        <p:grpSpPr>
          <a:xfrm>
            <a:off x="1766090" y="1507041"/>
            <a:ext cx="2552700" cy="3866052"/>
            <a:chOff x="1066800" y="1507040"/>
            <a:chExt cx="2552700" cy="3866052"/>
          </a:xfrm>
        </p:grpSpPr>
        <p:grpSp>
          <p:nvGrpSpPr>
            <p:cNvPr id="22" name="组合 21"/>
            <p:cNvGrpSpPr/>
            <p:nvPr/>
          </p:nvGrpSpPr>
          <p:grpSpPr>
            <a:xfrm>
              <a:off x="1066800" y="4585518"/>
              <a:ext cx="2552700" cy="787574"/>
              <a:chOff x="1066800" y="4514851"/>
              <a:chExt cx="2552700" cy="787574"/>
            </a:xfrm>
          </p:grpSpPr>
          <p:sp>
            <p:nvSpPr>
              <p:cNvPr id="30" name="矩形: 圆角 29"/>
              <p:cNvSpPr/>
              <p:nvPr/>
            </p:nvSpPr>
            <p:spPr>
              <a:xfrm>
                <a:off x="1066800" y="4514851"/>
                <a:ext cx="2552700" cy="196850"/>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31" name="矩形: 圆角 30"/>
              <p:cNvSpPr/>
              <p:nvPr/>
            </p:nvSpPr>
            <p:spPr>
              <a:xfrm>
                <a:off x="1117600" y="4542214"/>
                <a:ext cx="1295400" cy="142124"/>
              </a:xfrm>
              <a:prstGeom prst="roundRect">
                <a:avLst>
                  <a:gd name="adj" fmla="val 50000"/>
                </a:avLst>
              </a:prstGeom>
              <a:solidFill>
                <a:schemeClr val="accent1">
                  <a:lumMod val="10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32" name="矩形: 圆角 31"/>
              <p:cNvSpPr/>
              <p:nvPr/>
            </p:nvSpPr>
            <p:spPr>
              <a:xfrm>
                <a:off x="1066800" y="4806103"/>
                <a:ext cx="2552700" cy="196850"/>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33" name="矩形: 圆角 32"/>
              <p:cNvSpPr/>
              <p:nvPr/>
            </p:nvSpPr>
            <p:spPr>
              <a:xfrm>
                <a:off x="1117599" y="4833466"/>
                <a:ext cx="1820863" cy="142124"/>
              </a:xfrm>
              <a:prstGeom prst="roundRect">
                <a:avLst>
                  <a:gd name="adj" fmla="val 50000"/>
                </a:avLst>
              </a:prstGeom>
              <a:solidFill>
                <a:schemeClr val="accent2">
                  <a:lumMod val="10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34" name="矩形: 圆角 33"/>
              <p:cNvSpPr/>
              <p:nvPr/>
            </p:nvSpPr>
            <p:spPr>
              <a:xfrm>
                <a:off x="1066800" y="5105575"/>
                <a:ext cx="2552700" cy="196850"/>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35" name="矩形: 圆角 34"/>
              <p:cNvSpPr/>
              <p:nvPr/>
            </p:nvSpPr>
            <p:spPr>
              <a:xfrm>
                <a:off x="1117600" y="5132938"/>
                <a:ext cx="1630364" cy="142124"/>
              </a:xfrm>
              <a:prstGeom prst="roundRect">
                <a:avLst>
                  <a:gd name="adj" fmla="val 50000"/>
                </a:avLst>
              </a:prstGeom>
              <a:solidFill>
                <a:schemeClr val="accent3">
                  <a:lumMod val="10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grpSp>
        <p:grpSp>
          <p:nvGrpSpPr>
            <p:cNvPr id="23" name="组合 22"/>
            <p:cNvGrpSpPr/>
            <p:nvPr/>
          </p:nvGrpSpPr>
          <p:grpSpPr>
            <a:xfrm>
              <a:off x="1552574" y="1507040"/>
              <a:ext cx="1581153" cy="1581153"/>
              <a:chOff x="1561210" y="1630865"/>
              <a:chExt cx="1581153" cy="1581153"/>
            </a:xfrm>
          </p:grpSpPr>
          <p:sp>
            <p:nvSpPr>
              <p:cNvPr id="26" name="任意多边形: 形状 25"/>
              <p:cNvSpPr/>
              <p:nvPr/>
            </p:nvSpPr>
            <p:spPr>
              <a:xfrm>
                <a:off x="1561210" y="1630865"/>
                <a:ext cx="1581153" cy="15811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lumMod val="100000"/>
                </a:schemeClr>
              </a:solidFill>
              <a:ln w="63500" cap="flat">
                <a:solidFill>
                  <a:srgbClr val="000000">
                    <a:alpha val="0"/>
                  </a:srgbClr>
                </a:solidFill>
                <a:prstDash val="solid"/>
                <a:miter lim="400000"/>
              </a:ln>
              <a:effectLst/>
            </p:spPr>
            <p:txBody>
              <a:bodyPr anchor="ctr"/>
              <a:lstStyle/>
              <a:p>
                <a:pPr algn="ctr"/>
                <a:endParaRPr sz="2400">
                  <a:solidFill>
                    <a:srgbClr val="000000"/>
                  </a:solidFill>
                </a:endParaRPr>
              </a:p>
            </p:txBody>
          </p:sp>
          <p:sp>
            <p:nvSpPr>
              <p:cNvPr id="27" name="任意多边形: 形状 26"/>
              <p:cNvSpPr/>
              <p:nvPr/>
            </p:nvSpPr>
            <p:spPr>
              <a:xfrm>
                <a:off x="1593529" y="1663184"/>
                <a:ext cx="1516514" cy="15165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lumMod val="100000"/>
                </a:schemeClr>
              </a:solidFill>
              <a:ln w="25400" cap="flat">
                <a:solidFill>
                  <a:srgbClr val="000000">
                    <a:alpha val="0"/>
                  </a:srgbClr>
                </a:solidFill>
                <a:prstDash val="solid"/>
                <a:miter lim="400000"/>
              </a:ln>
              <a:effectLst/>
            </p:spPr>
            <p:txBody>
              <a:bodyPr anchor="ctr"/>
              <a:lstStyle/>
              <a:p>
                <a:pPr algn="ctr"/>
                <a:endParaRPr sz="2400">
                  <a:solidFill>
                    <a:srgbClr val="000000"/>
                  </a:solidFill>
                </a:endParaRPr>
              </a:p>
            </p:txBody>
          </p:sp>
          <p:sp>
            <p:nvSpPr>
              <p:cNvPr id="28" name="任意多边形: 形状 27"/>
              <p:cNvSpPr/>
              <p:nvPr/>
            </p:nvSpPr>
            <p:spPr>
              <a:xfrm>
                <a:off x="1692967" y="1762622"/>
                <a:ext cx="1317638" cy="13176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lumMod val="100000"/>
                </a:schemeClr>
              </a:solidFill>
              <a:ln w="25400" cap="flat">
                <a:solidFill>
                  <a:srgbClr val="000000">
                    <a:alpha val="0"/>
                  </a:srgbClr>
                </a:solidFill>
                <a:prstDash val="solid"/>
                <a:miter lim="400000"/>
              </a:ln>
              <a:effectLst/>
            </p:spPr>
            <p:txBody>
              <a:bodyPr anchor="ctr"/>
              <a:lstStyle/>
              <a:p>
                <a:pPr algn="ctr"/>
                <a:endParaRPr sz="2400">
                  <a:solidFill>
                    <a:srgbClr val="000000"/>
                  </a:solidFill>
                </a:endParaRPr>
              </a:p>
            </p:txBody>
          </p:sp>
          <p:sp>
            <p:nvSpPr>
              <p:cNvPr id="29" name="任意多边形: 形状 28"/>
              <p:cNvSpPr/>
              <p:nvPr/>
            </p:nvSpPr>
            <p:spPr>
              <a:xfrm>
                <a:off x="2084398" y="2153852"/>
                <a:ext cx="534776" cy="535178"/>
              </a:xfrm>
              <a:custGeom>
                <a:avLst/>
                <a:gdLst>
                  <a:gd name="connsiteX0" fmla="*/ 258763 w 336945"/>
                  <a:gd name="connsiteY0" fmla="*/ 266700 h 337198"/>
                  <a:gd name="connsiteX1" fmla="*/ 255588 w 336945"/>
                  <a:gd name="connsiteY1" fmla="*/ 287338 h 337198"/>
                  <a:gd name="connsiteX2" fmla="*/ 284164 w 336945"/>
                  <a:gd name="connsiteY2" fmla="*/ 312738 h 337198"/>
                  <a:gd name="connsiteX3" fmla="*/ 285751 w 336945"/>
                  <a:gd name="connsiteY3" fmla="*/ 293688 h 337198"/>
                  <a:gd name="connsiteX4" fmla="*/ 287338 w 336945"/>
                  <a:gd name="connsiteY4" fmla="*/ 255587 h 337198"/>
                  <a:gd name="connsiteX5" fmla="*/ 269875 w 336945"/>
                  <a:gd name="connsiteY5" fmla="*/ 257175 h 337198"/>
                  <a:gd name="connsiteX6" fmla="*/ 295275 w 336945"/>
                  <a:gd name="connsiteY6" fmla="*/ 284162 h 337198"/>
                  <a:gd name="connsiteX7" fmla="*/ 315913 w 336945"/>
                  <a:gd name="connsiteY7" fmla="*/ 280987 h 337198"/>
                  <a:gd name="connsiteX8" fmla="*/ 147768 w 336945"/>
                  <a:gd name="connsiteY8" fmla="*/ 107950 h 337198"/>
                  <a:gd name="connsiteX9" fmla="*/ 107950 w 336945"/>
                  <a:gd name="connsiteY9" fmla="*/ 149095 h 337198"/>
                  <a:gd name="connsiteX10" fmla="*/ 147768 w 336945"/>
                  <a:gd name="connsiteY10" fmla="*/ 188913 h 337198"/>
                  <a:gd name="connsiteX11" fmla="*/ 172986 w 336945"/>
                  <a:gd name="connsiteY11" fmla="*/ 180949 h 337198"/>
                  <a:gd name="connsiteX12" fmla="*/ 153077 w 336945"/>
                  <a:gd name="connsiteY12" fmla="*/ 162368 h 337198"/>
                  <a:gd name="connsiteX13" fmla="*/ 153077 w 336945"/>
                  <a:gd name="connsiteY13" fmla="*/ 151749 h 337198"/>
                  <a:gd name="connsiteX14" fmla="*/ 163695 w 336945"/>
                  <a:gd name="connsiteY14" fmla="*/ 151749 h 337198"/>
                  <a:gd name="connsiteX15" fmla="*/ 182277 w 336945"/>
                  <a:gd name="connsiteY15" fmla="*/ 170331 h 337198"/>
                  <a:gd name="connsiteX16" fmla="*/ 188913 w 336945"/>
                  <a:gd name="connsiteY16" fmla="*/ 149095 h 337198"/>
                  <a:gd name="connsiteX17" fmla="*/ 147768 w 336945"/>
                  <a:gd name="connsiteY17" fmla="*/ 107950 h 337198"/>
                  <a:gd name="connsiteX18" fmla="*/ 147771 w 336945"/>
                  <a:gd name="connsiteY18" fmla="*/ 61912 h 337198"/>
                  <a:gd name="connsiteX19" fmla="*/ 61913 w 336945"/>
                  <a:gd name="connsiteY19" fmla="*/ 149091 h 337198"/>
                  <a:gd name="connsiteX20" fmla="*/ 147771 w 336945"/>
                  <a:gd name="connsiteY20" fmla="*/ 234950 h 337198"/>
                  <a:gd name="connsiteX21" fmla="*/ 204570 w 336945"/>
                  <a:gd name="connsiteY21" fmla="*/ 213815 h 337198"/>
                  <a:gd name="connsiteX22" fmla="*/ 182115 w 336945"/>
                  <a:gd name="connsiteY22" fmla="*/ 191360 h 337198"/>
                  <a:gd name="connsiteX23" fmla="*/ 147771 w 336945"/>
                  <a:gd name="connsiteY23" fmla="*/ 203248 h 337198"/>
                  <a:gd name="connsiteX24" fmla="*/ 93615 w 336945"/>
                  <a:gd name="connsiteY24" fmla="*/ 149091 h 337198"/>
                  <a:gd name="connsiteX25" fmla="*/ 147771 w 336945"/>
                  <a:gd name="connsiteY25" fmla="*/ 94934 h 337198"/>
                  <a:gd name="connsiteX26" fmla="*/ 203249 w 336945"/>
                  <a:gd name="connsiteY26" fmla="*/ 149091 h 337198"/>
                  <a:gd name="connsiteX27" fmla="*/ 191361 w 336945"/>
                  <a:gd name="connsiteY27" fmla="*/ 180793 h 337198"/>
                  <a:gd name="connsiteX28" fmla="*/ 215137 w 336945"/>
                  <a:gd name="connsiteY28" fmla="*/ 204569 h 337198"/>
                  <a:gd name="connsiteX29" fmla="*/ 234951 w 336945"/>
                  <a:gd name="connsiteY29" fmla="*/ 149091 h 337198"/>
                  <a:gd name="connsiteX30" fmla="*/ 147771 w 336945"/>
                  <a:gd name="connsiteY30" fmla="*/ 61912 h 337198"/>
                  <a:gd name="connsiteX31" fmla="*/ 147771 w 336945"/>
                  <a:gd name="connsiteY31" fmla="*/ 14287 h 337198"/>
                  <a:gd name="connsiteX32" fmla="*/ 14288 w 336945"/>
                  <a:gd name="connsiteY32" fmla="*/ 148294 h 337198"/>
                  <a:gd name="connsiteX33" fmla="*/ 147771 w 336945"/>
                  <a:gd name="connsiteY33" fmla="*/ 280987 h 337198"/>
                  <a:gd name="connsiteX34" fmla="*/ 238963 w 336945"/>
                  <a:gd name="connsiteY34" fmla="*/ 246828 h 337198"/>
                  <a:gd name="connsiteX35" fmla="*/ 215174 w 336945"/>
                  <a:gd name="connsiteY35" fmla="*/ 223180 h 337198"/>
                  <a:gd name="connsiteX36" fmla="*/ 147771 w 336945"/>
                  <a:gd name="connsiteY36" fmla="*/ 248142 h 337198"/>
                  <a:gd name="connsiteX37" fmla="*/ 47328 w 336945"/>
                  <a:gd name="connsiteY37" fmla="*/ 146980 h 337198"/>
                  <a:gd name="connsiteX38" fmla="*/ 149093 w 336945"/>
                  <a:gd name="connsiteY38" fmla="*/ 47132 h 337198"/>
                  <a:gd name="connsiteX39" fmla="*/ 249536 w 336945"/>
                  <a:gd name="connsiteY39" fmla="*/ 146980 h 337198"/>
                  <a:gd name="connsiteX40" fmla="*/ 224425 w 336945"/>
                  <a:gd name="connsiteY40" fmla="*/ 212670 h 337198"/>
                  <a:gd name="connsiteX41" fmla="*/ 249536 w 336945"/>
                  <a:gd name="connsiteY41" fmla="*/ 236318 h 337198"/>
                  <a:gd name="connsiteX42" fmla="*/ 282576 w 336945"/>
                  <a:gd name="connsiteY42" fmla="*/ 148294 h 337198"/>
                  <a:gd name="connsiteX43" fmla="*/ 147771 w 336945"/>
                  <a:gd name="connsiteY43" fmla="*/ 14287 h 337198"/>
                  <a:gd name="connsiteX44" fmla="*/ 148794 w 336945"/>
                  <a:gd name="connsiteY44" fmla="*/ 0 h 337198"/>
                  <a:gd name="connsiteX45" fmla="*/ 296272 w 336945"/>
                  <a:gd name="connsiteY45" fmla="*/ 147477 h 337198"/>
                  <a:gd name="connsiteX46" fmla="*/ 259402 w 336945"/>
                  <a:gd name="connsiteY46" fmla="*/ 244918 h 337198"/>
                  <a:gd name="connsiteX47" fmla="*/ 289688 w 336945"/>
                  <a:gd name="connsiteY47" fmla="*/ 240967 h 337198"/>
                  <a:gd name="connsiteX48" fmla="*/ 294955 w 336945"/>
                  <a:gd name="connsiteY48" fmla="*/ 243601 h 337198"/>
                  <a:gd name="connsiteX49" fmla="*/ 334458 w 336945"/>
                  <a:gd name="connsiteY49" fmla="*/ 283104 h 337198"/>
                  <a:gd name="connsiteX50" fmla="*/ 330508 w 336945"/>
                  <a:gd name="connsiteY50" fmla="*/ 294955 h 337198"/>
                  <a:gd name="connsiteX51" fmla="*/ 298905 w 336945"/>
                  <a:gd name="connsiteY51" fmla="*/ 297589 h 337198"/>
                  <a:gd name="connsiteX52" fmla="*/ 294955 w 336945"/>
                  <a:gd name="connsiteY52" fmla="*/ 329191 h 337198"/>
                  <a:gd name="connsiteX53" fmla="*/ 283104 w 336945"/>
                  <a:gd name="connsiteY53" fmla="*/ 334458 h 337198"/>
                  <a:gd name="connsiteX54" fmla="*/ 243601 w 336945"/>
                  <a:gd name="connsiteY54" fmla="*/ 294955 h 337198"/>
                  <a:gd name="connsiteX55" fmla="*/ 240968 w 336945"/>
                  <a:gd name="connsiteY55" fmla="*/ 289688 h 337198"/>
                  <a:gd name="connsiteX56" fmla="*/ 244918 w 336945"/>
                  <a:gd name="connsiteY56" fmla="*/ 259403 h 337198"/>
                  <a:gd name="connsiteX57" fmla="*/ 147477 w 336945"/>
                  <a:gd name="connsiteY57" fmla="*/ 296272 h 337198"/>
                  <a:gd name="connsiteX58" fmla="*/ 0 w 336945"/>
                  <a:gd name="connsiteY58" fmla="*/ 148794 h 337198"/>
                  <a:gd name="connsiteX59" fmla="*/ 148794 w 336945"/>
                  <a:gd name="connsiteY59" fmla="*/ 0 h 33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36945" h="337198">
                    <a:moveTo>
                      <a:pt x="258763" y="266700"/>
                    </a:moveTo>
                    <a:lnTo>
                      <a:pt x="255588" y="287338"/>
                    </a:lnTo>
                    <a:lnTo>
                      <a:pt x="284164" y="312738"/>
                    </a:lnTo>
                    <a:lnTo>
                      <a:pt x="285751" y="293688"/>
                    </a:lnTo>
                    <a:close/>
                    <a:moveTo>
                      <a:pt x="287338" y="255587"/>
                    </a:moveTo>
                    <a:lnTo>
                      <a:pt x="269875" y="257175"/>
                    </a:lnTo>
                    <a:lnTo>
                      <a:pt x="295275" y="284162"/>
                    </a:lnTo>
                    <a:lnTo>
                      <a:pt x="315913" y="280987"/>
                    </a:lnTo>
                    <a:close/>
                    <a:moveTo>
                      <a:pt x="147768" y="107950"/>
                    </a:moveTo>
                    <a:cubicBezTo>
                      <a:pt x="126532" y="107950"/>
                      <a:pt x="107950" y="126531"/>
                      <a:pt x="107950" y="149095"/>
                    </a:cubicBezTo>
                    <a:cubicBezTo>
                      <a:pt x="107950" y="170331"/>
                      <a:pt x="126532" y="188913"/>
                      <a:pt x="147768" y="188913"/>
                    </a:cubicBezTo>
                    <a:cubicBezTo>
                      <a:pt x="157059" y="188913"/>
                      <a:pt x="165022" y="186258"/>
                      <a:pt x="172986" y="180949"/>
                    </a:cubicBezTo>
                    <a:cubicBezTo>
                      <a:pt x="172986" y="180949"/>
                      <a:pt x="172986" y="180949"/>
                      <a:pt x="153077" y="162368"/>
                    </a:cubicBezTo>
                    <a:cubicBezTo>
                      <a:pt x="150422" y="159713"/>
                      <a:pt x="150422" y="154404"/>
                      <a:pt x="153077" y="151749"/>
                    </a:cubicBezTo>
                    <a:cubicBezTo>
                      <a:pt x="155731" y="149095"/>
                      <a:pt x="161040" y="149095"/>
                      <a:pt x="163695" y="151749"/>
                    </a:cubicBezTo>
                    <a:lnTo>
                      <a:pt x="182277" y="170331"/>
                    </a:lnTo>
                    <a:cubicBezTo>
                      <a:pt x="186258" y="163695"/>
                      <a:pt x="188913" y="157058"/>
                      <a:pt x="188913" y="149095"/>
                    </a:cubicBezTo>
                    <a:cubicBezTo>
                      <a:pt x="188913" y="126531"/>
                      <a:pt x="170331" y="107950"/>
                      <a:pt x="147768" y="107950"/>
                    </a:cubicBezTo>
                    <a:close/>
                    <a:moveTo>
                      <a:pt x="147771" y="61912"/>
                    </a:moveTo>
                    <a:cubicBezTo>
                      <a:pt x="100219" y="61912"/>
                      <a:pt x="61913" y="101539"/>
                      <a:pt x="61913" y="149091"/>
                    </a:cubicBezTo>
                    <a:cubicBezTo>
                      <a:pt x="61913" y="196644"/>
                      <a:pt x="100219" y="234950"/>
                      <a:pt x="147771" y="234950"/>
                    </a:cubicBezTo>
                    <a:cubicBezTo>
                      <a:pt x="170227" y="234950"/>
                      <a:pt x="190040" y="227024"/>
                      <a:pt x="204570" y="213815"/>
                    </a:cubicBezTo>
                    <a:cubicBezTo>
                      <a:pt x="204570" y="213815"/>
                      <a:pt x="204570" y="213815"/>
                      <a:pt x="182115" y="191360"/>
                    </a:cubicBezTo>
                    <a:cubicBezTo>
                      <a:pt x="172869" y="197965"/>
                      <a:pt x="160980" y="203248"/>
                      <a:pt x="147771" y="203248"/>
                    </a:cubicBezTo>
                    <a:cubicBezTo>
                      <a:pt x="118712" y="203248"/>
                      <a:pt x="93615" y="178151"/>
                      <a:pt x="93615" y="149091"/>
                    </a:cubicBezTo>
                    <a:cubicBezTo>
                      <a:pt x="93615" y="118710"/>
                      <a:pt x="118712" y="94934"/>
                      <a:pt x="147771" y="94934"/>
                    </a:cubicBezTo>
                    <a:cubicBezTo>
                      <a:pt x="178152" y="94934"/>
                      <a:pt x="203249" y="118710"/>
                      <a:pt x="203249" y="149091"/>
                    </a:cubicBezTo>
                    <a:cubicBezTo>
                      <a:pt x="203249" y="160979"/>
                      <a:pt x="199287" y="171547"/>
                      <a:pt x="191361" y="180793"/>
                    </a:cubicBezTo>
                    <a:lnTo>
                      <a:pt x="215137" y="204569"/>
                    </a:lnTo>
                    <a:cubicBezTo>
                      <a:pt x="228346" y="188718"/>
                      <a:pt x="234951" y="170226"/>
                      <a:pt x="234951" y="149091"/>
                    </a:cubicBezTo>
                    <a:cubicBezTo>
                      <a:pt x="234951" y="101539"/>
                      <a:pt x="195324" y="61912"/>
                      <a:pt x="147771" y="61912"/>
                    </a:cubicBezTo>
                    <a:close/>
                    <a:moveTo>
                      <a:pt x="147771" y="14287"/>
                    </a:moveTo>
                    <a:cubicBezTo>
                      <a:pt x="75082" y="14287"/>
                      <a:pt x="14288" y="73407"/>
                      <a:pt x="14288" y="148294"/>
                    </a:cubicBezTo>
                    <a:cubicBezTo>
                      <a:pt x="14288" y="221866"/>
                      <a:pt x="75082" y="280987"/>
                      <a:pt x="147771" y="280987"/>
                    </a:cubicBezTo>
                    <a:cubicBezTo>
                      <a:pt x="183455" y="280987"/>
                      <a:pt x="215174" y="267849"/>
                      <a:pt x="238963" y="246828"/>
                    </a:cubicBezTo>
                    <a:cubicBezTo>
                      <a:pt x="238963" y="246828"/>
                      <a:pt x="238963" y="246828"/>
                      <a:pt x="215174" y="223180"/>
                    </a:cubicBezTo>
                    <a:cubicBezTo>
                      <a:pt x="196671" y="237632"/>
                      <a:pt x="174203" y="248142"/>
                      <a:pt x="147771" y="248142"/>
                    </a:cubicBezTo>
                    <a:cubicBezTo>
                      <a:pt x="93585" y="248142"/>
                      <a:pt x="47328" y="202159"/>
                      <a:pt x="47328" y="146980"/>
                    </a:cubicBezTo>
                    <a:cubicBezTo>
                      <a:pt x="47328" y="91801"/>
                      <a:pt x="93585" y="47132"/>
                      <a:pt x="149093" y="47132"/>
                    </a:cubicBezTo>
                    <a:cubicBezTo>
                      <a:pt x="203279" y="47132"/>
                      <a:pt x="249536" y="91801"/>
                      <a:pt x="249536" y="146980"/>
                    </a:cubicBezTo>
                    <a:cubicBezTo>
                      <a:pt x="249536" y="171942"/>
                      <a:pt x="240284" y="194276"/>
                      <a:pt x="224425" y="212670"/>
                    </a:cubicBezTo>
                    <a:cubicBezTo>
                      <a:pt x="224425" y="212670"/>
                      <a:pt x="224425" y="212670"/>
                      <a:pt x="249536" y="236318"/>
                    </a:cubicBezTo>
                    <a:cubicBezTo>
                      <a:pt x="269360" y="212670"/>
                      <a:pt x="282576" y="181138"/>
                      <a:pt x="282576" y="148294"/>
                    </a:cubicBezTo>
                    <a:cubicBezTo>
                      <a:pt x="282576" y="73407"/>
                      <a:pt x="221782" y="14287"/>
                      <a:pt x="147771" y="14287"/>
                    </a:cubicBezTo>
                    <a:close/>
                    <a:moveTo>
                      <a:pt x="148794" y="0"/>
                    </a:moveTo>
                    <a:cubicBezTo>
                      <a:pt x="229117" y="0"/>
                      <a:pt x="296272" y="65838"/>
                      <a:pt x="296272" y="147477"/>
                    </a:cubicBezTo>
                    <a:cubicBezTo>
                      <a:pt x="296272" y="184347"/>
                      <a:pt x="281787" y="218583"/>
                      <a:pt x="259402" y="244918"/>
                    </a:cubicBezTo>
                    <a:cubicBezTo>
                      <a:pt x="259402" y="244918"/>
                      <a:pt x="259402" y="244918"/>
                      <a:pt x="289688" y="240967"/>
                    </a:cubicBezTo>
                    <a:cubicBezTo>
                      <a:pt x="292322" y="240967"/>
                      <a:pt x="293638" y="242284"/>
                      <a:pt x="294955" y="243601"/>
                    </a:cubicBezTo>
                    <a:cubicBezTo>
                      <a:pt x="294955" y="243601"/>
                      <a:pt x="294955" y="243601"/>
                      <a:pt x="334458" y="283104"/>
                    </a:cubicBezTo>
                    <a:cubicBezTo>
                      <a:pt x="339725" y="287055"/>
                      <a:pt x="335775" y="293639"/>
                      <a:pt x="330508" y="294955"/>
                    </a:cubicBezTo>
                    <a:cubicBezTo>
                      <a:pt x="330508" y="294955"/>
                      <a:pt x="330508" y="294955"/>
                      <a:pt x="298905" y="297589"/>
                    </a:cubicBezTo>
                    <a:cubicBezTo>
                      <a:pt x="298905" y="297589"/>
                      <a:pt x="298905" y="297589"/>
                      <a:pt x="294955" y="329191"/>
                    </a:cubicBezTo>
                    <a:cubicBezTo>
                      <a:pt x="293638" y="337092"/>
                      <a:pt x="287055" y="339725"/>
                      <a:pt x="283104" y="334458"/>
                    </a:cubicBezTo>
                    <a:cubicBezTo>
                      <a:pt x="283104" y="334458"/>
                      <a:pt x="283104" y="334458"/>
                      <a:pt x="243601" y="294955"/>
                    </a:cubicBezTo>
                    <a:cubicBezTo>
                      <a:pt x="242284" y="293639"/>
                      <a:pt x="240968" y="291005"/>
                      <a:pt x="240968" y="289688"/>
                    </a:cubicBezTo>
                    <a:cubicBezTo>
                      <a:pt x="240968" y="289688"/>
                      <a:pt x="240968" y="289688"/>
                      <a:pt x="244918" y="259403"/>
                    </a:cubicBezTo>
                    <a:cubicBezTo>
                      <a:pt x="218583" y="281788"/>
                      <a:pt x="184347" y="296272"/>
                      <a:pt x="147477" y="296272"/>
                    </a:cubicBezTo>
                    <a:cubicBezTo>
                      <a:pt x="67155" y="296272"/>
                      <a:pt x="0" y="229117"/>
                      <a:pt x="0" y="148794"/>
                    </a:cubicBezTo>
                    <a:cubicBezTo>
                      <a:pt x="0" y="67155"/>
                      <a:pt x="67155" y="0"/>
                      <a:pt x="148794" y="0"/>
                    </a:cubicBezTo>
                    <a:close/>
                  </a:path>
                </a:pathLst>
              </a:custGeom>
              <a:solidFill>
                <a:schemeClr val="bg1">
                  <a:lumMod val="100000"/>
                </a:schemeClr>
              </a:solidFill>
              <a:ln w="25400" cap="flat">
                <a:solidFill>
                  <a:srgbClr val="000000">
                    <a:alpha val="0"/>
                  </a:srgbClr>
                </a:solidFill>
                <a:prstDash val="solid"/>
                <a:miter lim="400000"/>
              </a:ln>
              <a:effectLst/>
            </p:spPr>
            <p:txBody>
              <a:bodyPr anchor="ctr"/>
              <a:lstStyle/>
              <a:p>
                <a:pPr algn="ctr"/>
                <a:endParaRPr sz="2400">
                  <a:solidFill>
                    <a:srgbClr val="000000"/>
                  </a:solidFill>
                </a:endParaRPr>
              </a:p>
            </p:txBody>
          </p:sp>
        </p:grpSp>
        <p:sp>
          <p:nvSpPr>
            <p:cNvPr id="24" name="矩形 23"/>
            <p:cNvSpPr/>
            <p:nvPr/>
          </p:nvSpPr>
          <p:spPr>
            <a:xfrm>
              <a:off x="1507331" y="3159800"/>
              <a:ext cx="1671638" cy="5715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dk2">
                      <a:lumMod val="100000"/>
                    </a:schemeClr>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p>
              <a:pPr algn="ctr"/>
              <a:r>
                <a:rPr lang="zh-CN" altLang="en-US" sz="1467" b="1">
                  <a:solidFill>
                    <a:srgbClr val="A4BBC9">
                      <a:lumMod val="100000"/>
                    </a:srgbClr>
                  </a:solidFill>
                </a:rPr>
                <a:t>关键词</a:t>
              </a:r>
            </a:p>
          </p:txBody>
        </p:sp>
        <p:sp>
          <p:nvSpPr>
            <p:cNvPr id="25" name="矩形 24"/>
            <p:cNvSpPr/>
            <p:nvPr/>
          </p:nvSpPr>
          <p:spPr>
            <a:xfrm>
              <a:off x="1330768" y="3549477"/>
              <a:ext cx="2024764" cy="5715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dk2">
                      <a:lumMod val="100000"/>
                    </a:schemeClr>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rmAutofit fontScale="92500" lnSpcReduction="20000"/>
            </a:bodyPr>
            <a:lstStyle/>
            <a:p>
              <a:pPr algn="ctr">
                <a:lnSpc>
                  <a:spcPct val="120000"/>
                </a:lnSpc>
              </a:pPr>
              <a:r>
                <a:rPr lang="zh-CN" altLang="en-US" sz="1333">
                  <a:solidFill>
                    <a:srgbClr val="000000">
                      <a:lumMod val="100000"/>
                    </a:srgbClr>
                  </a:solidFill>
                </a:rPr>
                <a:t>此部分内容作为文字排版占位显示</a:t>
              </a:r>
              <a:br>
                <a:rPr lang="zh-CN" altLang="en-US" sz="1333">
                  <a:solidFill>
                    <a:srgbClr val="000000">
                      <a:lumMod val="100000"/>
                    </a:srgbClr>
                  </a:solidFill>
                </a:rPr>
              </a:br>
              <a:r>
                <a:rPr lang="zh-CN" altLang="en-US" sz="1333">
                  <a:solidFill>
                    <a:srgbClr val="000000">
                      <a:lumMod val="100000"/>
                    </a:srgbClr>
                  </a:solidFill>
                </a:rPr>
                <a:t>（建议使用主题字体）</a:t>
              </a:r>
            </a:p>
          </p:txBody>
        </p:sp>
      </p:grpSp>
      <p:grpSp>
        <p:nvGrpSpPr>
          <p:cNvPr id="60" name="组合 59"/>
          <p:cNvGrpSpPr/>
          <p:nvPr/>
        </p:nvGrpSpPr>
        <p:grpSpPr>
          <a:xfrm>
            <a:off x="5023505" y="1507039"/>
            <a:ext cx="2552700" cy="3866055"/>
            <a:chOff x="5023503" y="1507040"/>
            <a:chExt cx="2552700" cy="3866052"/>
          </a:xfrm>
        </p:grpSpPr>
        <p:grpSp>
          <p:nvGrpSpPr>
            <p:cNvPr id="61" name="组合 60"/>
            <p:cNvGrpSpPr/>
            <p:nvPr/>
          </p:nvGrpSpPr>
          <p:grpSpPr>
            <a:xfrm>
              <a:off x="5023503" y="4585518"/>
              <a:ext cx="2552700" cy="787574"/>
              <a:chOff x="5023503" y="4514851"/>
              <a:chExt cx="2552700" cy="787574"/>
            </a:xfrm>
          </p:grpSpPr>
          <p:sp>
            <p:nvSpPr>
              <p:cNvPr id="69" name="矩形: 圆角 68"/>
              <p:cNvSpPr/>
              <p:nvPr/>
            </p:nvSpPr>
            <p:spPr>
              <a:xfrm>
                <a:off x="5023503" y="4514851"/>
                <a:ext cx="2552700" cy="196850"/>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solidFill>
                    <a:srgbClr val="FFFFFF"/>
                  </a:solidFill>
                </a:endParaRPr>
              </a:p>
            </p:txBody>
          </p:sp>
          <p:sp>
            <p:nvSpPr>
              <p:cNvPr id="70" name="矩形: 圆角 69"/>
              <p:cNvSpPr/>
              <p:nvPr/>
            </p:nvSpPr>
            <p:spPr>
              <a:xfrm>
                <a:off x="5074303" y="4542214"/>
                <a:ext cx="2028172" cy="142124"/>
              </a:xfrm>
              <a:prstGeom prst="roundRect">
                <a:avLst>
                  <a:gd name="adj" fmla="val 50000"/>
                </a:avLst>
              </a:prstGeom>
              <a:solidFill>
                <a:schemeClr val="accent1">
                  <a:lumMod val="10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solidFill>
                    <a:srgbClr val="FFFFFF"/>
                  </a:solidFill>
                </a:endParaRPr>
              </a:p>
            </p:txBody>
          </p:sp>
          <p:sp>
            <p:nvSpPr>
              <p:cNvPr id="71" name="矩形: 圆角 70"/>
              <p:cNvSpPr/>
              <p:nvPr/>
            </p:nvSpPr>
            <p:spPr>
              <a:xfrm>
                <a:off x="5023503" y="4806103"/>
                <a:ext cx="2552700" cy="196850"/>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solidFill>
                    <a:srgbClr val="FFFFFF"/>
                  </a:solidFill>
                </a:endParaRPr>
              </a:p>
            </p:txBody>
          </p:sp>
          <p:sp>
            <p:nvSpPr>
              <p:cNvPr id="72" name="矩形: 圆角 71"/>
              <p:cNvSpPr/>
              <p:nvPr/>
            </p:nvSpPr>
            <p:spPr>
              <a:xfrm>
                <a:off x="5074302" y="4833466"/>
                <a:ext cx="1820863" cy="142124"/>
              </a:xfrm>
              <a:prstGeom prst="roundRect">
                <a:avLst>
                  <a:gd name="adj" fmla="val 50000"/>
                </a:avLst>
              </a:prstGeom>
              <a:solidFill>
                <a:schemeClr val="accent2">
                  <a:lumMod val="10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solidFill>
                    <a:srgbClr val="FFFFFF"/>
                  </a:solidFill>
                </a:endParaRPr>
              </a:p>
            </p:txBody>
          </p:sp>
          <p:sp>
            <p:nvSpPr>
              <p:cNvPr id="73" name="矩形: 圆角 72"/>
              <p:cNvSpPr/>
              <p:nvPr/>
            </p:nvSpPr>
            <p:spPr>
              <a:xfrm>
                <a:off x="5023503" y="5105575"/>
                <a:ext cx="2552700" cy="196850"/>
              </a:xfrm>
              <a:prstGeom prst="roundRect">
                <a:avLst>
                  <a:gd name="adj" fmla="val 50000"/>
                </a:avLst>
              </a:prstGeom>
              <a:noFill/>
              <a:ln w="12700" cap="flat" cmpd="sng" algn="ctr">
                <a:noFill/>
                <a:prstDash val="solid"/>
                <a:miter lim="800000"/>
                <a:headEnd type="none" w="med" len="med"/>
                <a:tailEnd type="none" w="med" len="med"/>
              </a:ln>
              <a:effectLst/>
              <a:extLst>
                <a:ext uri="{909E8E84-426E-40DD-AFC4-6F175D3DCCD1}">
                  <a14:hiddenFill xmlns:a14="http://schemas.microsoft.com/office/drawing/2010/main">
                    <a:pattFill prst="pct5">
                      <a:fgClr>
                        <a:srgbClr val="E4E6EA"/>
                      </a:fgClr>
                      <a:bgClr>
                        <a:srgbClr val="ADB5BF"/>
                      </a:bgClr>
                    </a:pattFill>
                  </a14:hiddenFill>
                </a:ext>
                <a:ext uri="{91240B29-F687-4F45-9708-019B960494DF}">
                  <a14:hiddenLine xmlns:a14="http://schemas.microsoft.com/office/drawing/2010/main" w="12700">
                    <a:solidFill>
                      <a:schemeClr val="tx1">
                        <a:lumMod val="20000"/>
                        <a:lumOff val="8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solidFill>
                    <a:srgbClr val="FFFFFF"/>
                  </a:solidFill>
                </a:endParaRPr>
              </a:p>
            </p:txBody>
          </p:sp>
          <p:sp>
            <p:nvSpPr>
              <p:cNvPr id="74" name="矩形: 圆角 73"/>
              <p:cNvSpPr/>
              <p:nvPr/>
            </p:nvSpPr>
            <p:spPr>
              <a:xfrm>
                <a:off x="5074303" y="5132938"/>
                <a:ext cx="1323322" cy="142124"/>
              </a:xfrm>
              <a:prstGeom prst="roundRect">
                <a:avLst>
                  <a:gd name="adj" fmla="val 50000"/>
                </a:avLst>
              </a:prstGeom>
              <a:solidFill>
                <a:schemeClr val="accent3">
                  <a:lumMod val="100000"/>
                </a:schemeClr>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sz="2400">
                  <a:solidFill>
                    <a:srgbClr val="FFFFFF"/>
                  </a:solidFill>
                </a:endParaRPr>
              </a:p>
            </p:txBody>
          </p:sp>
        </p:grpSp>
        <p:grpSp>
          <p:nvGrpSpPr>
            <p:cNvPr id="62" name="组合 61"/>
            <p:cNvGrpSpPr/>
            <p:nvPr/>
          </p:nvGrpSpPr>
          <p:grpSpPr>
            <a:xfrm>
              <a:off x="5509277" y="1507040"/>
              <a:ext cx="1581153" cy="1581153"/>
              <a:chOff x="4675885" y="1630865"/>
              <a:chExt cx="1581153" cy="1581153"/>
            </a:xfrm>
          </p:grpSpPr>
          <p:sp>
            <p:nvSpPr>
              <p:cNvPr id="65" name="任意多边形: 形状 64"/>
              <p:cNvSpPr/>
              <p:nvPr/>
            </p:nvSpPr>
            <p:spPr>
              <a:xfrm>
                <a:off x="4675885" y="1630865"/>
                <a:ext cx="1581153" cy="158115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lumMod val="100000"/>
                </a:schemeClr>
              </a:solidFill>
              <a:ln w="63500" cap="flat">
                <a:solidFill>
                  <a:srgbClr val="000000">
                    <a:alpha val="0"/>
                  </a:srgbClr>
                </a:solidFill>
                <a:prstDash val="solid"/>
                <a:miter lim="400000"/>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solidFill>
                    <a:srgbClr val="000000"/>
                  </a:solidFill>
                </a:endParaRPr>
              </a:p>
            </p:txBody>
          </p:sp>
          <p:sp>
            <p:nvSpPr>
              <p:cNvPr id="66" name="任意多边形: 形状 65"/>
              <p:cNvSpPr/>
              <p:nvPr/>
            </p:nvSpPr>
            <p:spPr>
              <a:xfrm>
                <a:off x="4708204" y="1663184"/>
                <a:ext cx="1516514" cy="15165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bg1">
                  <a:lumMod val="100000"/>
                </a:schemeClr>
              </a:solidFill>
              <a:ln w="25400" cap="flat">
                <a:solidFill>
                  <a:srgbClr val="000000">
                    <a:alpha val="0"/>
                  </a:srgbClr>
                </a:solidFill>
                <a:prstDash val="solid"/>
                <a:miter lim="400000"/>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solidFill>
                    <a:srgbClr val="000000"/>
                  </a:solidFill>
                </a:endParaRPr>
              </a:p>
            </p:txBody>
          </p:sp>
          <p:sp>
            <p:nvSpPr>
              <p:cNvPr id="67" name="任意多边形: 形状 66"/>
              <p:cNvSpPr/>
              <p:nvPr/>
            </p:nvSpPr>
            <p:spPr>
              <a:xfrm>
                <a:off x="4807642" y="1762622"/>
                <a:ext cx="1317638" cy="131763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2">
                  <a:lumMod val="100000"/>
                </a:schemeClr>
              </a:solidFill>
              <a:ln w="25400" cap="flat">
                <a:solidFill>
                  <a:srgbClr val="000000">
                    <a:alpha val="0"/>
                  </a:srgbClr>
                </a:solidFill>
                <a:prstDash val="solid"/>
                <a:miter lim="400000"/>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solidFill>
                    <a:srgbClr val="000000"/>
                  </a:solidFill>
                </a:endParaRPr>
              </a:p>
            </p:txBody>
          </p:sp>
          <p:sp>
            <p:nvSpPr>
              <p:cNvPr id="68" name="任意多边形: 形状 67"/>
              <p:cNvSpPr/>
              <p:nvPr/>
            </p:nvSpPr>
            <p:spPr>
              <a:xfrm>
                <a:off x="5198872" y="2156413"/>
                <a:ext cx="535178" cy="530056"/>
              </a:xfrm>
              <a:custGeom>
                <a:avLst/>
                <a:gdLst>
                  <a:gd name="connsiteX0" fmla="*/ 242094 w 331788"/>
                  <a:gd name="connsiteY0" fmla="*/ 203585 h 328613"/>
                  <a:gd name="connsiteX1" fmla="*/ 214264 w 331788"/>
                  <a:gd name="connsiteY1" fmla="*/ 214264 h 328613"/>
                  <a:gd name="connsiteX2" fmla="*/ 214264 w 331788"/>
                  <a:gd name="connsiteY2" fmla="*/ 269924 h 328613"/>
                  <a:gd name="connsiteX3" fmla="*/ 269924 w 331788"/>
                  <a:gd name="connsiteY3" fmla="*/ 269924 h 328613"/>
                  <a:gd name="connsiteX4" fmla="*/ 269924 w 331788"/>
                  <a:gd name="connsiteY4" fmla="*/ 214264 h 328613"/>
                  <a:gd name="connsiteX5" fmla="*/ 242094 w 331788"/>
                  <a:gd name="connsiteY5" fmla="*/ 203585 h 328613"/>
                  <a:gd name="connsiteX6" fmla="*/ 85725 w 331788"/>
                  <a:gd name="connsiteY6" fmla="*/ 200752 h 328613"/>
                  <a:gd name="connsiteX7" fmla="*/ 136525 w 331788"/>
                  <a:gd name="connsiteY7" fmla="*/ 207698 h 328613"/>
                  <a:gd name="connsiteX8" fmla="*/ 132667 w 331788"/>
                  <a:gd name="connsiteY8" fmla="*/ 222250 h 328613"/>
                  <a:gd name="connsiteX9" fmla="*/ 38783 w 331788"/>
                  <a:gd name="connsiteY9" fmla="*/ 222250 h 328613"/>
                  <a:gd name="connsiteX10" fmla="*/ 34925 w 331788"/>
                  <a:gd name="connsiteY10" fmla="*/ 207698 h 328613"/>
                  <a:gd name="connsiteX11" fmla="*/ 85725 w 331788"/>
                  <a:gd name="connsiteY11" fmla="*/ 200752 h 328613"/>
                  <a:gd name="connsiteX12" fmla="*/ 86038 w 331788"/>
                  <a:gd name="connsiteY12" fmla="*/ 150283 h 328613"/>
                  <a:gd name="connsiteX13" fmla="*/ 136525 w 331788"/>
                  <a:gd name="connsiteY13" fmla="*/ 158221 h 328613"/>
                  <a:gd name="connsiteX14" fmla="*/ 132678 w 331788"/>
                  <a:gd name="connsiteY14" fmla="*/ 171450 h 328613"/>
                  <a:gd name="connsiteX15" fmla="*/ 39076 w 331788"/>
                  <a:gd name="connsiteY15" fmla="*/ 171450 h 328613"/>
                  <a:gd name="connsiteX16" fmla="*/ 36512 w 331788"/>
                  <a:gd name="connsiteY16" fmla="*/ 158221 h 328613"/>
                  <a:gd name="connsiteX17" fmla="*/ 86038 w 331788"/>
                  <a:gd name="connsiteY17" fmla="*/ 150283 h 328613"/>
                  <a:gd name="connsiteX18" fmla="*/ 243681 w 331788"/>
                  <a:gd name="connsiteY18" fmla="*/ 148724 h 328613"/>
                  <a:gd name="connsiteX19" fmla="*/ 295275 w 331788"/>
                  <a:gd name="connsiteY19" fmla="*/ 156745 h 328613"/>
                  <a:gd name="connsiteX20" fmla="*/ 292663 w 331788"/>
                  <a:gd name="connsiteY20" fmla="*/ 171450 h 328613"/>
                  <a:gd name="connsiteX21" fmla="*/ 197312 w 331788"/>
                  <a:gd name="connsiteY21" fmla="*/ 171450 h 328613"/>
                  <a:gd name="connsiteX22" fmla="*/ 192087 w 331788"/>
                  <a:gd name="connsiteY22" fmla="*/ 156745 h 328613"/>
                  <a:gd name="connsiteX23" fmla="*/ 243681 w 331788"/>
                  <a:gd name="connsiteY23" fmla="*/ 148724 h 328613"/>
                  <a:gd name="connsiteX24" fmla="*/ 86038 w 331788"/>
                  <a:gd name="connsiteY24" fmla="*/ 99483 h 328613"/>
                  <a:gd name="connsiteX25" fmla="*/ 136525 w 331788"/>
                  <a:gd name="connsiteY25" fmla="*/ 107421 h 328613"/>
                  <a:gd name="connsiteX26" fmla="*/ 132678 w 331788"/>
                  <a:gd name="connsiteY26" fmla="*/ 120650 h 328613"/>
                  <a:gd name="connsiteX27" fmla="*/ 39076 w 331788"/>
                  <a:gd name="connsiteY27" fmla="*/ 120650 h 328613"/>
                  <a:gd name="connsiteX28" fmla="*/ 36512 w 331788"/>
                  <a:gd name="connsiteY28" fmla="*/ 107421 h 328613"/>
                  <a:gd name="connsiteX29" fmla="*/ 86038 w 331788"/>
                  <a:gd name="connsiteY29" fmla="*/ 99483 h 328613"/>
                  <a:gd name="connsiteX30" fmla="*/ 243681 w 331788"/>
                  <a:gd name="connsiteY30" fmla="*/ 99152 h 328613"/>
                  <a:gd name="connsiteX31" fmla="*/ 295275 w 331788"/>
                  <a:gd name="connsiteY31" fmla="*/ 106098 h 328613"/>
                  <a:gd name="connsiteX32" fmla="*/ 292663 w 331788"/>
                  <a:gd name="connsiteY32" fmla="*/ 120650 h 328613"/>
                  <a:gd name="connsiteX33" fmla="*/ 196006 w 331788"/>
                  <a:gd name="connsiteY33" fmla="*/ 120650 h 328613"/>
                  <a:gd name="connsiteX34" fmla="*/ 192087 w 331788"/>
                  <a:gd name="connsiteY34" fmla="*/ 106098 h 328613"/>
                  <a:gd name="connsiteX35" fmla="*/ 243681 w 331788"/>
                  <a:gd name="connsiteY35" fmla="*/ 99152 h 328613"/>
                  <a:gd name="connsiteX36" fmla="*/ 243681 w 331788"/>
                  <a:gd name="connsiteY36" fmla="*/ 48711 h 328613"/>
                  <a:gd name="connsiteX37" fmla="*/ 295275 w 331788"/>
                  <a:gd name="connsiteY37" fmla="*/ 56732 h 328613"/>
                  <a:gd name="connsiteX38" fmla="*/ 292663 w 331788"/>
                  <a:gd name="connsiteY38" fmla="*/ 71437 h 328613"/>
                  <a:gd name="connsiteX39" fmla="*/ 197312 w 331788"/>
                  <a:gd name="connsiteY39" fmla="*/ 71437 h 328613"/>
                  <a:gd name="connsiteX40" fmla="*/ 192087 w 331788"/>
                  <a:gd name="connsiteY40" fmla="*/ 56732 h 328613"/>
                  <a:gd name="connsiteX41" fmla="*/ 243681 w 331788"/>
                  <a:gd name="connsiteY41" fmla="*/ 48711 h 328613"/>
                  <a:gd name="connsiteX42" fmla="*/ 85725 w 331788"/>
                  <a:gd name="connsiteY42" fmla="*/ 48683 h 328613"/>
                  <a:gd name="connsiteX43" fmla="*/ 136525 w 331788"/>
                  <a:gd name="connsiteY43" fmla="*/ 56621 h 328613"/>
                  <a:gd name="connsiteX44" fmla="*/ 132667 w 331788"/>
                  <a:gd name="connsiteY44" fmla="*/ 69850 h 328613"/>
                  <a:gd name="connsiteX45" fmla="*/ 38783 w 331788"/>
                  <a:gd name="connsiteY45" fmla="*/ 69850 h 328613"/>
                  <a:gd name="connsiteX46" fmla="*/ 34925 w 331788"/>
                  <a:gd name="connsiteY46" fmla="*/ 56621 h 328613"/>
                  <a:gd name="connsiteX47" fmla="*/ 85725 w 331788"/>
                  <a:gd name="connsiteY47" fmla="*/ 48683 h 328613"/>
                  <a:gd name="connsiteX48" fmla="*/ 245779 w 331788"/>
                  <a:gd name="connsiteY48" fmla="*/ 12700 h 328613"/>
                  <a:gd name="connsiteX49" fmla="*/ 171450 w 331788"/>
                  <a:gd name="connsiteY49" fmla="*/ 28215 h 328613"/>
                  <a:gd name="connsiteX50" fmla="*/ 171450 w 331788"/>
                  <a:gd name="connsiteY50" fmla="*/ 263525 h 328613"/>
                  <a:gd name="connsiteX51" fmla="*/ 192314 w 331788"/>
                  <a:gd name="connsiteY51" fmla="*/ 257061 h 328613"/>
                  <a:gd name="connsiteX52" fmla="*/ 205355 w 331788"/>
                  <a:gd name="connsiteY52" fmla="*/ 205344 h 328613"/>
                  <a:gd name="connsiteX53" fmla="*/ 279684 w 331788"/>
                  <a:gd name="connsiteY53" fmla="*/ 205344 h 328613"/>
                  <a:gd name="connsiteX54" fmla="*/ 294028 w 331788"/>
                  <a:gd name="connsiteY54" fmla="*/ 257061 h 328613"/>
                  <a:gd name="connsiteX55" fmla="*/ 317500 w 331788"/>
                  <a:gd name="connsiteY55" fmla="*/ 263525 h 328613"/>
                  <a:gd name="connsiteX56" fmla="*/ 317500 w 331788"/>
                  <a:gd name="connsiteY56" fmla="*/ 28215 h 328613"/>
                  <a:gd name="connsiteX57" fmla="*/ 245779 w 331788"/>
                  <a:gd name="connsiteY57" fmla="*/ 12700 h 328613"/>
                  <a:gd name="connsiteX58" fmla="*/ 84931 w 331788"/>
                  <a:gd name="connsiteY58" fmla="*/ 12700 h 328613"/>
                  <a:gd name="connsiteX59" fmla="*/ 12700 w 331788"/>
                  <a:gd name="connsiteY59" fmla="*/ 28215 h 328613"/>
                  <a:gd name="connsiteX60" fmla="*/ 12700 w 331788"/>
                  <a:gd name="connsiteY60" fmla="*/ 263525 h 328613"/>
                  <a:gd name="connsiteX61" fmla="*/ 84931 w 331788"/>
                  <a:gd name="connsiteY61" fmla="*/ 249303 h 328613"/>
                  <a:gd name="connsiteX62" fmla="*/ 157163 w 331788"/>
                  <a:gd name="connsiteY62" fmla="*/ 263525 h 328613"/>
                  <a:gd name="connsiteX63" fmla="*/ 157163 w 331788"/>
                  <a:gd name="connsiteY63" fmla="*/ 28215 h 328613"/>
                  <a:gd name="connsiteX64" fmla="*/ 84931 w 331788"/>
                  <a:gd name="connsiteY64" fmla="*/ 12700 h 328613"/>
                  <a:gd name="connsiteX65" fmla="*/ 86835 w 331788"/>
                  <a:gd name="connsiteY65" fmla="*/ 0 h 328613"/>
                  <a:gd name="connsiteX66" fmla="*/ 165894 w 331788"/>
                  <a:gd name="connsiteY66" fmla="*/ 15525 h 328613"/>
                  <a:gd name="connsiteX67" fmla="*/ 244953 w 331788"/>
                  <a:gd name="connsiteY67" fmla="*/ 0 h 328613"/>
                  <a:gd name="connsiteX68" fmla="*/ 326604 w 331788"/>
                  <a:gd name="connsiteY68" fmla="*/ 16819 h 328613"/>
                  <a:gd name="connsiteX69" fmla="*/ 331788 w 331788"/>
                  <a:gd name="connsiteY69" fmla="*/ 23288 h 328613"/>
                  <a:gd name="connsiteX70" fmla="*/ 331788 w 331788"/>
                  <a:gd name="connsiteY70" fmla="*/ 274276 h 328613"/>
                  <a:gd name="connsiteX71" fmla="*/ 322716 w 331788"/>
                  <a:gd name="connsiteY71" fmla="*/ 280744 h 328613"/>
                  <a:gd name="connsiteX72" fmla="*/ 289019 w 331788"/>
                  <a:gd name="connsiteY72" fmla="*/ 269101 h 328613"/>
                  <a:gd name="connsiteX73" fmla="*/ 285130 w 331788"/>
                  <a:gd name="connsiteY73" fmla="*/ 274276 h 328613"/>
                  <a:gd name="connsiteX74" fmla="*/ 329196 w 331788"/>
                  <a:gd name="connsiteY74" fmla="*/ 318263 h 328613"/>
                  <a:gd name="connsiteX75" fmla="*/ 318828 w 331788"/>
                  <a:gd name="connsiteY75" fmla="*/ 328613 h 328613"/>
                  <a:gd name="connsiteX76" fmla="*/ 274762 w 331788"/>
                  <a:gd name="connsiteY76" fmla="*/ 284626 h 328613"/>
                  <a:gd name="connsiteX77" fmla="*/ 206072 w 331788"/>
                  <a:gd name="connsiteY77" fmla="*/ 279451 h 328613"/>
                  <a:gd name="connsiteX78" fmla="*/ 198295 w 331788"/>
                  <a:gd name="connsiteY78" fmla="*/ 270394 h 328613"/>
                  <a:gd name="connsiteX79" fmla="*/ 167190 w 331788"/>
                  <a:gd name="connsiteY79" fmla="*/ 280744 h 328613"/>
                  <a:gd name="connsiteX80" fmla="*/ 163302 w 331788"/>
                  <a:gd name="connsiteY80" fmla="*/ 280744 h 328613"/>
                  <a:gd name="connsiteX81" fmla="*/ 85539 w 331788"/>
                  <a:gd name="connsiteY81" fmla="*/ 263926 h 328613"/>
                  <a:gd name="connsiteX82" fmla="*/ 9072 w 331788"/>
                  <a:gd name="connsiteY82" fmla="*/ 280744 h 328613"/>
                  <a:gd name="connsiteX83" fmla="*/ 0 w 331788"/>
                  <a:gd name="connsiteY83" fmla="*/ 274276 h 328613"/>
                  <a:gd name="connsiteX84" fmla="*/ 0 w 331788"/>
                  <a:gd name="connsiteY84" fmla="*/ 23288 h 328613"/>
                  <a:gd name="connsiteX85" fmla="*/ 5184 w 331788"/>
                  <a:gd name="connsiteY85" fmla="*/ 16819 h 328613"/>
                  <a:gd name="connsiteX86" fmla="*/ 86835 w 331788"/>
                  <a:gd name="connsiteY8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1788" h="328613">
                    <a:moveTo>
                      <a:pt x="242094" y="203585"/>
                    </a:moveTo>
                    <a:cubicBezTo>
                      <a:pt x="232062" y="203585"/>
                      <a:pt x="222031" y="207145"/>
                      <a:pt x="214264" y="214264"/>
                    </a:cubicBezTo>
                    <a:cubicBezTo>
                      <a:pt x="200025" y="229797"/>
                      <a:pt x="200025" y="254391"/>
                      <a:pt x="214264" y="269924"/>
                    </a:cubicBezTo>
                    <a:cubicBezTo>
                      <a:pt x="229797" y="284163"/>
                      <a:pt x="254391" y="284163"/>
                      <a:pt x="269924" y="269924"/>
                    </a:cubicBezTo>
                    <a:cubicBezTo>
                      <a:pt x="284163" y="254391"/>
                      <a:pt x="284163" y="229797"/>
                      <a:pt x="269924" y="214264"/>
                    </a:cubicBezTo>
                    <a:cubicBezTo>
                      <a:pt x="262158" y="207145"/>
                      <a:pt x="252126" y="203585"/>
                      <a:pt x="242094" y="203585"/>
                    </a:cubicBezTo>
                    <a:close/>
                    <a:moveTo>
                      <a:pt x="85725" y="200752"/>
                    </a:moveTo>
                    <a:cubicBezTo>
                      <a:pt x="102122" y="200752"/>
                      <a:pt x="118520" y="203067"/>
                      <a:pt x="136525" y="207698"/>
                    </a:cubicBezTo>
                    <a:cubicBezTo>
                      <a:pt x="136525" y="207698"/>
                      <a:pt x="136525" y="207698"/>
                      <a:pt x="132667" y="222250"/>
                    </a:cubicBezTo>
                    <a:cubicBezTo>
                      <a:pt x="99229" y="211667"/>
                      <a:pt x="72221" y="211667"/>
                      <a:pt x="38783" y="222250"/>
                    </a:cubicBezTo>
                    <a:cubicBezTo>
                      <a:pt x="38783" y="222250"/>
                      <a:pt x="38783" y="222250"/>
                      <a:pt x="34925" y="207698"/>
                    </a:cubicBezTo>
                    <a:cubicBezTo>
                      <a:pt x="52930" y="203067"/>
                      <a:pt x="69327" y="200752"/>
                      <a:pt x="85725" y="200752"/>
                    </a:cubicBezTo>
                    <a:close/>
                    <a:moveTo>
                      <a:pt x="86038" y="150283"/>
                    </a:moveTo>
                    <a:cubicBezTo>
                      <a:pt x="102226" y="150283"/>
                      <a:pt x="118574" y="152929"/>
                      <a:pt x="136525" y="158221"/>
                    </a:cubicBezTo>
                    <a:cubicBezTo>
                      <a:pt x="136525" y="158221"/>
                      <a:pt x="136525" y="158221"/>
                      <a:pt x="132678" y="171450"/>
                    </a:cubicBezTo>
                    <a:cubicBezTo>
                      <a:pt x="99341" y="162190"/>
                      <a:pt x="72414" y="162190"/>
                      <a:pt x="39076" y="171450"/>
                    </a:cubicBezTo>
                    <a:cubicBezTo>
                      <a:pt x="39076" y="171450"/>
                      <a:pt x="39076" y="171450"/>
                      <a:pt x="36512" y="158221"/>
                    </a:cubicBezTo>
                    <a:cubicBezTo>
                      <a:pt x="53822" y="152929"/>
                      <a:pt x="69850" y="150283"/>
                      <a:pt x="86038" y="150283"/>
                    </a:cubicBezTo>
                    <a:close/>
                    <a:moveTo>
                      <a:pt x="243681" y="148724"/>
                    </a:moveTo>
                    <a:cubicBezTo>
                      <a:pt x="260335" y="148724"/>
                      <a:pt x="276989" y="151398"/>
                      <a:pt x="295275" y="156745"/>
                    </a:cubicBezTo>
                    <a:cubicBezTo>
                      <a:pt x="295275" y="156745"/>
                      <a:pt x="295275" y="156745"/>
                      <a:pt x="292663" y="171450"/>
                    </a:cubicBezTo>
                    <a:cubicBezTo>
                      <a:pt x="257396" y="162092"/>
                      <a:pt x="231272" y="162092"/>
                      <a:pt x="197312" y="171450"/>
                    </a:cubicBezTo>
                    <a:cubicBezTo>
                      <a:pt x="197312" y="171450"/>
                      <a:pt x="197312" y="171450"/>
                      <a:pt x="192087" y="156745"/>
                    </a:cubicBezTo>
                    <a:cubicBezTo>
                      <a:pt x="210374" y="151398"/>
                      <a:pt x="227027" y="148724"/>
                      <a:pt x="243681" y="148724"/>
                    </a:cubicBezTo>
                    <a:close/>
                    <a:moveTo>
                      <a:pt x="86038" y="99483"/>
                    </a:moveTo>
                    <a:cubicBezTo>
                      <a:pt x="102226" y="99483"/>
                      <a:pt x="118574" y="102129"/>
                      <a:pt x="136525" y="107421"/>
                    </a:cubicBezTo>
                    <a:cubicBezTo>
                      <a:pt x="136525" y="107421"/>
                      <a:pt x="136525" y="107421"/>
                      <a:pt x="132678" y="120650"/>
                    </a:cubicBezTo>
                    <a:cubicBezTo>
                      <a:pt x="99341" y="111390"/>
                      <a:pt x="72414" y="111390"/>
                      <a:pt x="39076" y="120650"/>
                    </a:cubicBezTo>
                    <a:cubicBezTo>
                      <a:pt x="39076" y="120650"/>
                      <a:pt x="39076" y="120650"/>
                      <a:pt x="36512" y="107421"/>
                    </a:cubicBezTo>
                    <a:cubicBezTo>
                      <a:pt x="53822" y="102129"/>
                      <a:pt x="69850" y="99483"/>
                      <a:pt x="86038" y="99483"/>
                    </a:cubicBezTo>
                    <a:close/>
                    <a:moveTo>
                      <a:pt x="243681" y="99152"/>
                    </a:moveTo>
                    <a:cubicBezTo>
                      <a:pt x="260335" y="99152"/>
                      <a:pt x="276989" y="101467"/>
                      <a:pt x="295275" y="106098"/>
                    </a:cubicBezTo>
                    <a:cubicBezTo>
                      <a:pt x="295275" y="106098"/>
                      <a:pt x="295275" y="106098"/>
                      <a:pt x="292663" y="120650"/>
                    </a:cubicBezTo>
                    <a:cubicBezTo>
                      <a:pt x="257396" y="111390"/>
                      <a:pt x="231272" y="111390"/>
                      <a:pt x="196006" y="120650"/>
                    </a:cubicBezTo>
                    <a:cubicBezTo>
                      <a:pt x="196006" y="120650"/>
                      <a:pt x="196006" y="120650"/>
                      <a:pt x="192087" y="106098"/>
                    </a:cubicBezTo>
                    <a:cubicBezTo>
                      <a:pt x="210374" y="101467"/>
                      <a:pt x="227027" y="99152"/>
                      <a:pt x="243681" y="99152"/>
                    </a:cubicBezTo>
                    <a:close/>
                    <a:moveTo>
                      <a:pt x="243681" y="48711"/>
                    </a:moveTo>
                    <a:cubicBezTo>
                      <a:pt x="260335" y="48711"/>
                      <a:pt x="276989" y="51385"/>
                      <a:pt x="295275" y="56732"/>
                    </a:cubicBezTo>
                    <a:cubicBezTo>
                      <a:pt x="295275" y="56732"/>
                      <a:pt x="295275" y="56732"/>
                      <a:pt x="292663" y="71437"/>
                    </a:cubicBezTo>
                    <a:cubicBezTo>
                      <a:pt x="257396" y="60742"/>
                      <a:pt x="231272" y="60742"/>
                      <a:pt x="197312" y="71437"/>
                    </a:cubicBezTo>
                    <a:cubicBezTo>
                      <a:pt x="197312" y="71437"/>
                      <a:pt x="197312" y="71437"/>
                      <a:pt x="192087" y="56732"/>
                    </a:cubicBezTo>
                    <a:cubicBezTo>
                      <a:pt x="210374" y="51385"/>
                      <a:pt x="227027" y="48711"/>
                      <a:pt x="243681" y="48711"/>
                    </a:cubicBezTo>
                    <a:close/>
                    <a:moveTo>
                      <a:pt x="85725" y="48683"/>
                    </a:moveTo>
                    <a:cubicBezTo>
                      <a:pt x="102122" y="48683"/>
                      <a:pt x="118520" y="51329"/>
                      <a:pt x="136525" y="56621"/>
                    </a:cubicBezTo>
                    <a:cubicBezTo>
                      <a:pt x="136525" y="56621"/>
                      <a:pt x="136525" y="56621"/>
                      <a:pt x="132667" y="69850"/>
                    </a:cubicBezTo>
                    <a:cubicBezTo>
                      <a:pt x="99229" y="60590"/>
                      <a:pt x="72221" y="60590"/>
                      <a:pt x="38783" y="69850"/>
                    </a:cubicBezTo>
                    <a:lnTo>
                      <a:pt x="34925" y="56621"/>
                    </a:lnTo>
                    <a:cubicBezTo>
                      <a:pt x="52930" y="51329"/>
                      <a:pt x="69327" y="48683"/>
                      <a:pt x="85725" y="48683"/>
                    </a:cubicBezTo>
                    <a:close/>
                    <a:moveTo>
                      <a:pt x="245779" y="12700"/>
                    </a:moveTo>
                    <a:cubicBezTo>
                      <a:pt x="224915" y="12700"/>
                      <a:pt x="201443" y="16579"/>
                      <a:pt x="171450" y="28215"/>
                    </a:cubicBezTo>
                    <a:cubicBezTo>
                      <a:pt x="171450" y="28215"/>
                      <a:pt x="171450" y="28215"/>
                      <a:pt x="171450" y="263525"/>
                    </a:cubicBezTo>
                    <a:cubicBezTo>
                      <a:pt x="176666" y="262232"/>
                      <a:pt x="185794" y="259646"/>
                      <a:pt x="192314" y="257061"/>
                    </a:cubicBezTo>
                    <a:cubicBezTo>
                      <a:pt x="185794" y="238960"/>
                      <a:pt x="191010" y="219566"/>
                      <a:pt x="205355" y="205344"/>
                    </a:cubicBezTo>
                    <a:cubicBezTo>
                      <a:pt x="226219" y="184657"/>
                      <a:pt x="258819" y="184657"/>
                      <a:pt x="279684" y="205344"/>
                    </a:cubicBezTo>
                    <a:cubicBezTo>
                      <a:pt x="294028" y="218273"/>
                      <a:pt x="299244" y="238960"/>
                      <a:pt x="294028" y="257061"/>
                    </a:cubicBezTo>
                    <a:cubicBezTo>
                      <a:pt x="301852" y="258353"/>
                      <a:pt x="312284" y="262232"/>
                      <a:pt x="317500" y="263525"/>
                    </a:cubicBezTo>
                    <a:lnTo>
                      <a:pt x="317500" y="28215"/>
                    </a:lnTo>
                    <a:cubicBezTo>
                      <a:pt x="288812" y="17872"/>
                      <a:pt x="266643" y="12700"/>
                      <a:pt x="245779" y="12700"/>
                    </a:cubicBezTo>
                    <a:close/>
                    <a:moveTo>
                      <a:pt x="84931" y="12700"/>
                    </a:moveTo>
                    <a:cubicBezTo>
                      <a:pt x="63004" y="12700"/>
                      <a:pt x="42366" y="17872"/>
                      <a:pt x="12700" y="28215"/>
                    </a:cubicBezTo>
                    <a:cubicBezTo>
                      <a:pt x="12700" y="28215"/>
                      <a:pt x="12700" y="28215"/>
                      <a:pt x="12700" y="263525"/>
                    </a:cubicBezTo>
                    <a:cubicBezTo>
                      <a:pt x="41077" y="254475"/>
                      <a:pt x="63004" y="249303"/>
                      <a:pt x="84931" y="249303"/>
                    </a:cubicBezTo>
                    <a:cubicBezTo>
                      <a:pt x="106859" y="249303"/>
                      <a:pt x="128786" y="254475"/>
                      <a:pt x="157163" y="263525"/>
                    </a:cubicBezTo>
                    <a:lnTo>
                      <a:pt x="157163" y="28215"/>
                    </a:lnTo>
                    <a:cubicBezTo>
                      <a:pt x="128786" y="17872"/>
                      <a:pt x="106859" y="12700"/>
                      <a:pt x="84931" y="12700"/>
                    </a:cubicBezTo>
                    <a:close/>
                    <a:moveTo>
                      <a:pt x="86835" y="0"/>
                    </a:moveTo>
                    <a:cubicBezTo>
                      <a:pt x="110164" y="0"/>
                      <a:pt x="133493" y="5175"/>
                      <a:pt x="165894" y="15525"/>
                    </a:cubicBezTo>
                    <a:cubicBezTo>
                      <a:pt x="198295" y="5175"/>
                      <a:pt x="221624" y="0"/>
                      <a:pt x="244953" y="0"/>
                    </a:cubicBezTo>
                    <a:cubicBezTo>
                      <a:pt x="269578" y="0"/>
                      <a:pt x="294203" y="5175"/>
                      <a:pt x="326604" y="16819"/>
                    </a:cubicBezTo>
                    <a:cubicBezTo>
                      <a:pt x="329196" y="18113"/>
                      <a:pt x="331788" y="20700"/>
                      <a:pt x="331788" y="23288"/>
                    </a:cubicBezTo>
                    <a:cubicBezTo>
                      <a:pt x="331788" y="23288"/>
                      <a:pt x="331788" y="23288"/>
                      <a:pt x="331788" y="274276"/>
                    </a:cubicBezTo>
                    <a:cubicBezTo>
                      <a:pt x="331788" y="280744"/>
                      <a:pt x="325308" y="280744"/>
                      <a:pt x="322716" y="280744"/>
                    </a:cubicBezTo>
                    <a:cubicBezTo>
                      <a:pt x="313643" y="276863"/>
                      <a:pt x="299387" y="272982"/>
                      <a:pt x="289019" y="269101"/>
                    </a:cubicBezTo>
                    <a:cubicBezTo>
                      <a:pt x="287723" y="271688"/>
                      <a:pt x="286427" y="272982"/>
                      <a:pt x="285130" y="274276"/>
                    </a:cubicBezTo>
                    <a:cubicBezTo>
                      <a:pt x="285130" y="274276"/>
                      <a:pt x="285130" y="274276"/>
                      <a:pt x="329196" y="318263"/>
                    </a:cubicBezTo>
                    <a:cubicBezTo>
                      <a:pt x="329196" y="318263"/>
                      <a:pt x="329196" y="318263"/>
                      <a:pt x="318828" y="328613"/>
                    </a:cubicBezTo>
                    <a:cubicBezTo>
                      <a:pt x="318828" y="328613"/>
                      <a:pt x="318828" y="328613"/>
                      <a:pt x="274762" y="284626"/>
                    </a:cubicBezTo>
                    <a:cubicBezTo>
                      <a:pt x="254025" y="300151"/>
                      <a:pt x="224216" y="298857"/>
                      <a:pt x="206072" y="279451"/>
                    </a:cubicBezTo>
                    <a:cubicBezTo>
                      <a:pt x="202183" y="276863"/>
                      <a:pt x="200887" y="274276"/>
                      <a:pt x="198295" y="270394"/>
                    </a:cubicBezTo>
                    <a:cubicBezTo>
                      <a:pt x="189223" y="272982"/>
                      <a:pt x="174966" y="278157"/>
                      <a:pt x="167190" y="280744"/>
                    </a:cubicBezTo>
                    <a:cubicBezTo>
                      <a:pt x="165894" y="280744"/>
                      <a:pt x="164598" y="280744"/>
                      <a:pt x="163302" y="280744"/>
                    </a:cubicBezTo>
                    <a:cubicBezTo>
                      <a:pt x="130901" y="269101"/>
                      <a:pt x="108868" y="263926"/>
                      <a:pt x="85539" y="263926"/>
                    </a:cubicBezTo>
                    <a:cubicBezTo>
                      <a:pt x="63506" y="263926"/>
                      <a:pt x="40177" y="269101"/>
                      <a:pt x="9072" y="280744"/>
                    </a:cubicBezTo>
                    <a:cubicBezTo>
                      <a:pt x="6480" y="280744"/>
                      <a:pt x="0" y="280744"/>
                      <a:pt x="0" y="274276"/>
                    </a:cubicBezTo>
                    <a:cubicBezTo>
                      <a:pt x="0" y="274276"/>
                      <a:pt x="0" y="274276"/>
                      <a:pt x="0" y="23288"/>
                    </a:cubicBezTo>
                    <a:cubicBezTo>
                      <a:pt x="0" y="20700"/>
                      <a:pt x="2592" y="18113"/>
                      <a:pt x="5184" y="16819"/>
                    </a:cubicBezTo>
                    <a:cubicBezTo>
                      <a:pt x="37585" y="5175"/>
                      <a:pt x="62210" y="0"/>
                      <a:pt x="86835" y="0"/>
                    </a:cubicBezTo>
                    <a:close/>
                  </a:path>
                </a:pathLst>
              </a:custGeom>
              <a:solidFill>
                <a:schemeClr val="bg1">
                  <a:lumMod val="100000"/>
                </a:schemeClr>
              </a:solidFill>
              <a:ln w="25400" cap="flat">
                <a:solidFill>
                  <a:srgbClr val="000000">
                    <a:alpha val="0"/>
                  </a:srgbClr>
                </a:solidFill>
                <a:prstDash val="solid"/>
                <a:miter lim="400000"/>
              </a:ln>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sz="2400">
                  <a:solidFill>
                    <a:srgbClr val="000000"/>
                  </a:solidFill>
                </a:endParaRPr>
              </a:p>
            </p:txBody>
          </p:sp>
        </p:grpSp>
        <p:sp>
          <p:nvSpPr>
            <p:cNvPr id="63" name="矩形 62"/>
            <p:cNvSpPr/>
            <p:nvPr/>
          </p:nvSpPr>
          <p:spPr>
            <a:xfrm>
              <a:off x="5464034" y="3159800"/>
              <a:ext cx="1671638" cy="5715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dk2">
                      <a:lumMod val="100000"/>
                    </a:schemeClr>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467" b="1">
                  <a:solidFill>
                    <a:srgbClr val="A6937B">
                      <a:lumMod val="100000"/>
                    </a:srgbClr>
                  </a:solidFill>
                </a:rPr>
                <a:t>关键词</a:t>
              </a:r>
            </a:p>
          </p:txBody>
        </p:sp>
        <p:sp>
          <p:nvSpPr>
            <p:cNvPr id="64" name="矩形 63"/>
            <p:cNvSpPr/>
            <p:nvPr/>
          </p:nvSpPr>
          <p:spPr>
            <a:xfrm>
              <a:off x="5269168" y="3549477"/>
              <a:ext cx="2061370" cy="57150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dk2">
                      <a:lumMod val="100000"/>
                    </a:schemeClr>
                  </a:solidFill>
                </a14:hiddenFill>
              </a:ex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anchor="ctr" anchorCtr="1">
              <a:normAutofit fontScale="92500" lnSpcReduction="20000"/>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r>
                <a:rPr lang="zh-CN" altLang="en-US" sz="1333">
                  <a:solidFill>
                    <a:srgbClr val="000000">
                      <a:lumMod val="100000"/>
                    </a:srgbClr>
                  </a:solidFill>
                </a:rPr>
                <a:t>此部分内容作为文字排版占位显示</a:t>
              </a:r>
              <a:br>
                <a:rPr lang="zh-CN" altLang="en-US" sz="1333">
                  <a:solidFill>
                    <a:srgbClr val="000000">
                      <a:lumMod val="100000"/>
                    </a:srgbClr>
                  </a:solidFill>
                </a:rPr>
              </a:br>
              <a:r>
                <a:rPr lang="zh-CN" altLang="en-US" sz="1333">
                  <a:solidFill>
                    <a:srgbClr val="000000">
                      <a:lumMod val="100000"/>
                    </a:srgbClr>
                  </a:solidFill>
                </a:rPr>
                <a:t>（建议使用主题字体）</a:t>
              </a:r>
            </a:p>
          </p:txBody>
        </p:sp>
      </p:grpSp>
      <p:sp>
        <p:nvSpPr>
          <p:cNvPr id="59" name="TextBox 21"/>
          <p:cNvSpPr txBox="1"/>
          <p:nvPr/>
        </p:nvSpPr>
        <p:spPr>
          <a:xfrm flipH="1">
            <a:off x="-48682" y="192021"/>
            <a:ext cx="2466564" cy="644691"/>
          </a:xfrm>
          <a:prstGeom prst="rect">
            <a:avLst/>
          </a:prstGeom>
          <a:noFill/>
        </p:spPr>
        <p:txBody>
          <a:bodyPr wrap="none">
            <a:normAutofit/>
          </a:bodyPr>
          <a:lstStyle/>
          <a:p>
            <a:pPr algn="r"/>
            <a:r>
              <a:rPr lang="zh-CN" altLang="en-US" sz="2400" dirty="0">
                <a:solidFill>
                  <a:srgbClr val="A6937B"/>
                </a:solidFill>
                <a:latin typeface="黑体" panose="02010609060101010101" pitchFamily="49" charset="-122"/>
                <a:ea typeface="黑体" panose="02010609060101010101" pitchFamily="49" charset="-122"/>
              </a:rPr>
              <a:t>标题文本预设</a:t>
            </a:r>
          </a:p>
        </p:txBody>
      </p:sp>
    </p:spTree>
    <p:extLst>
      <p:ext uri="{BB962C8B-B14F-4D97-AF65-F5344CB8AC3E}">
        <p14:creationId xmlns:p14="http://schemas.microsoft.com/office/powerpoint/2010/main" val="3013196718"/>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0485059" y="1673591"/>
            <a:ext cx="1267951" cy="17556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7">
              <a:solidFill>
                <a:prstClr val="white"/>
              </a:solidFill>
            </a:endParaRPr>
          </a:p>
        </p:txBody>
      </p:sp>
      <p:sp>
        <p:nvSpPr>
          <p:cNvPr id="28" name="文本框 24"/>
          <p:cNvSpPr txBox="1"/>
          <p:nvPr/>
        </p:nvSpPr>
        <p:spPr>
          <a:xfrm>
            <a:off x="48851" y="229750"/>
            <a:ext cx="2535901" cy="461665"/>
          </a:xfrm>
          <a:prstGeom prst="rect">
            <a:avLst/>
          </a:prstGeom>
          <a:noFill/>
        </p:spPr>
        <p:txBody>
          <a:bodyPr wrap="square" rtlCol="0">
            <a:spAutoFit/>
          </a:bodyPr>
          <a:lstStyle/>
          <a:p>
            <a:pPr algn="r"/>
            <a:r>
              <a:rPr lang="zh-CN" altLang="en-US" sz="2400" dirty="0">
                <a:solidFill>
                  <a:srgbClr val="A6937B"/>
                </a:solidFill>
                <a:latin typeface="黑体" panose="02010609060101010101" pitchFamily="49" charset="-122"/>
                <a:ea typeface="黑体" panose="02010609060101010101" pitchFamily="49" charset="-122"/>
                <a:sym typeface="+mn-ea"/>
              </a:rPr>
              <a:t>标题文本预设</a:t>
            </a:r>
            <a:endParaRPr lang="zh-CN" altLang="en-US" sz="1627" spc="800" dirty="0">
              <a:solidFill>
                <a:srgbClr val="919DCB"/>
              </a:solidFill>
              <a:latin typeface="微软雅黑" panose="020B0503020204020204" pitchFamily="34" charset="-122"/>
              <a:ea typeface="微软雅黑" panose="020B0503020204020204" pitchFamily="34" charset="-122"/>
            </a:endParaRPr>
          </a:p>
        </p:txBody>
      </p:sp>
      <p:sp>
        <p:nvSpPr>
          <p:cNvPr id="2" name="Freeform 8"/>
          <p:cNvSpPr/>
          <p:nvPr/>
        </p:nvSpPr>
        <p:spPr bwMode="auto">
          <a:xfrm>
            <a:off x="6966857" y="1368898"/>
            <a:ext cx="3322160" cy="1875609"/>
          </a:xfrm>
          <a:custGeom>
            <a:avLst/>
            <a:gdLst>
              <a:gd name="T0" fmla="*/ 840 w 840"/>
              <a:gd name="T1" fmla="*/ 474 h 474"/>
              <a:gd name="T2" fmla="*/ 819 w 840"/>
              <a:gd name="T3" fmla="*/ 357 h 474"/>
              <a:gd name="T4" fmla="*/ 803 w 840"/>
              <a:gd name="T5" fmla="*/ 386 h 474"/>
              <a:gd name="T6" fmla="*/ 486 w 840"/>
              <a:gd name="T7" fmla="*/ 181 h 474"/>
              <a:gd name="T8" fmla="*/ 417 w 840"/>
              <a:gd name="T9" fmla="*/ 188 h 474"/>
              <a:gd name="T10" fmla="*/ 209 w 840"/>
              <a:gd name="T11" fmla="*/ 0 h 474"/>
              <a:gd name="T12" fmla="*/ 0 w 840"/>
              <a:gd name="T13" fmla="*/ 209 h 474"/>
              <a:gd name="T14" fmla="*/ 160 w 840"/>
              <a:gd name="T15" fmla="*/ 412 h 474"/>
              <a:gd name="T16" fmla="*/ 174 w 840"/>
              <a:gd name="T17" fmla="*/ 415 h 474"/>
              <a:gd name="T18" fmla="*/ 179 w 840"/>
              <a:gd name="T19" fmla="*/ 405 h 474"/>
              <a:gd name="T20" fmla="*/ 183 w 840"/>
              <a:gd name="T21" fmla="*/ 398 h 474"/>
              <a:gd name="T22" fmla="*/ 186 w 840"/>
              <a:gd name="T23" fmla="*/ 393 h 474"/>
              <a:gd name="T24" fmla="*/ 192 w 840"/>
              <a:gd name="T25" fmla="*/ 383 h 474"/>
              <a:gd name="T26" fmla="*/ 195 w 840"/>
              <a:gd name="T27" fmla="*/ 378 h 474"/>
              <a:gd name="T28" fmla="*/ 199 w 840"/>
              <a:gd name="T29" fmla="*/ 371 h 474"/>
              <a:gd name="T30" fmla="*/ 205 w 840"/>
              <a:gd name="T31" fmla="*/ 363 h 474"/>
              <a:gd name="T32" fmla="*/ 209 w 840"/>
              <a:gd name="T33" fmla="*/ 357 h 474"/>
              <a:gd name="T34" fmla="*/ 213 w 840"/>
              <a:gd name="T35" fmla="*/ 352 h 474"/>
              <a:gd name="T36" fmla="*/ 221 w 840"/>
              <a:gd name="T37" fmla="*/ 343 h 474"/>
              <a:gd name="T38" fmla="*/ 224 w 840"/>
              <a:gd name="T39" fmla="*/ 338 h 474"/>
              <a:gd name="T40" fmla="*/ 229 w 840"/>
              <a:gd name="T41" fmla="*/ 332 h 474"/>
              <a:gd name="T42" fmla="*/ 233 w 840"/>
              <a:gd name="T43" fmla="*/ 328 h 474"/>
              <a:gd name="T44" fmla="*/ 242 w 840"/>
              <a:gd name="T45" fmla="*/ 319 h 474"/>
              <a:gd name="T46" fmla="*/ 245 w 840"/>
              <a:gd name="T47" fmla="*/ 316 h 474"/>
              <a:gd name="T48" fmla="*/ 255 w 840"/>
              <a:gd name="T49" fmla="*/ 306 h 474"/>
              <a:gd name="T50" fmla="*/ 258 w 840"/>
              <a:gd name="T51" fmla="*/ 303 h 474"/>
              <a:gd name="T52" fmla="*/ 265 w 840"/>
              <a:gd name="T53" fmla="*/ 298 h 474"/>
              <a:gd name="T54" fmla="*/ 268 w 840"/>
              <a:gd name="T55" fmla="*/ 296 h 474"/>
              <a:gd name="T56" fmla="*/ 279 w 840"/>
              <a:gd name="T57" fmla="*/ 286 h 474"/>
              <a:gd name="T58" fmla="*/ 282 w 840"/>
              <a:gd name="T59" fmla="*/ 284 h 474"/>
              <a:gd name="T60" fmla="*/ 305 w 840"/>
              <a:gd name="T61" fmla="*/ 268 h 474"/>
              <a:gd name="T62" fmla="*/ 307 w 840"/>
              <a:gd name="T63" fmla="*/ 267 h 474"/>
              <a:gd name="T64" fmla="*/ 322 w 840"/>
              <a:gd name="T65" fmla="*/ 259 h 474"/>
              <a:gd name="T66" fmla="*/ 324 w 840"/>
              <a:gd name="T67" fmla="*/ 258 h 474"/>
              <a:gd name="T68" fmla="*/ 350 w 840"/>
              <a:gd name="T69" fmla="*/ 245 h 474"/>
              <a:gd name="T70" fmla="*/ 351 w 840"/>
              <a:gd name="T71" fmla="*/ 244 h 474"/>
              <a:gd name="T72" fmla="*/ 368 w 840"/>
              <a:gd name="T73" fmla="*/ 237 h 474"/>
              <a:gd name="T74" fmla="*/ 369 w 840"/>
              <a:gd name="T75" fmla="*/ 237 h 474"/>
              <a:gd name="T76" fmla="*/ 397 w 840"/>
              <a:gd name="T77" fmla="*/ 228 h 474"/>
              <a:gd name="T78" fmla="*/ 399 w 840"/>
              <a:gd name="T79" fmla="*/ 227 h 474"/>
              <a:gd name="T80" fmla="*/ 418 w 840"/>
              <a:gd name="T81" fmla="*/ 223 h 474"/>
              <a:gd name="T82" fmla="*/ 492 w 840"/>
              <a:gd name="T83" fmla="*/ 215 h 474"/>
              <a:gd name="T84" fmla="*/ 796 w 840"/>
              <a:gd name="T85" fmla="*/ 389 h 474"/>
              <a:gd name="T86" fmla="*/ 757 w 840"/>
              <a:gd name="T87" fmla="*/ 389 h 474"/>
              <a:gd name="T88" fmla="*/ 840 w 840"/>
              <a:gd name="T89" fmla="*/ 47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0" h="474">
                <a:moveTo>
                  <a:pt x="840" y="474"/>
                </a:moveTo>
                <a:cubicBezTo>
                  <a:pt x="819" y="357"/>
                  <a:pt x="819" y="357"/>
                  <a:pt x="819" y="357"/>
                </a:cubicBezTo>
                <a:cubicBezTo>
                  <a:pt x="803" y="386"/>
                  <a:pt x="803" y="386"/>
                  <a:pt x="803" y="386"/>
                </a:cubicBezTo>
                <a:cubicBezTo>
                  <a:pt x="748" y="265"/>
                  <a:pt x="627" y="181"/>
                  <a:pt x="486" y="181"/>
                </a:cubicBezTo>
                <a:cubicBezTo>
                  <a:pt x="463" y="181"/>
                  <a:pt x="440" y="183"/>
                  <a:pt x="417" y="188"/>
                </a:cubicBezTo>
                <a:cubicBezTo>
                  <a:pt x="407" y="82"/>
                  <a:pt x="318" y="0"/>
                  <a:pt x="209" y="0"/>
                </a:cubicBezTo>
                <a:cubicBezTo>
                  <a:pt x="94" y="0"/>
                  <a:pt x="0" y="93"/>
                  <a:pt x="0" y="209"/>
                </a:cubicBezTo>
                <a:cubicBezTo>
                  <a:pt x="0" y="307"/>
                  <a:pt x="68" y="389"/>
                  <a:pt x="160" y="412"/>
                </a:cubicBezTo>
                <a:cubicBezTo>
                  <a:pt x="164" y="413"/>
                  <a:pt x="169" y="414"/>
                  <a:pt x="174" y="415"/>
                </a:cubicBezTo>
                <a:cubicBezTo>
                  <a:pt x="176" y="411"/>
                  <a:pt x="177" y="408"/>
                  <a:pt x="179" y="405"/>
                </a:cubicBezTo>
                <a:cubicBezTo>
                  <a:pt x="180" y="403"/>
                  <a:pt x="181" y="401"/>
                  <a:pt x="183" y="398"/>
                </a:cubicBezTo>
                <a:cubicBezTo>
                  <a:pt x="184" y="397"/>
                  <a:pt x="185" y="395"/>
                  <a:pt x="186" y="393"/>
                </a:cubicBezTo>
                <a:cubicBezTo>
                  <a:pt x="188" y="390"/>
                  <a:pt x="190" y="386"/>
                  <a:pt x="192" y="383"/>
                </a:cubicBezTo>
                <a:cubicBezTo>
                  <a:pt x="193" y="381"/>
                  <a:pt x="194" y="380"/>
                  <a:pt x="195" y="378"/>
                </a:cubicBezTo>
                <a:cubicBezTo>
                  <a:pt x="196" y="376"/>
                  <a:pt x="198" y="374"/>
                  <a:pt x="199" y="371"/>
                </a:cubicBezTo>
                <a:cubicBezTo>
                  <a:pt x="201" y="369"/>
                  <a:pt x="203" y="366"/>
                  <a:pt x="205" y="363"/>
                </a:cubicBezTo>
                <a:cubicBezTo>
                  <a:pt x="206" y="361"/>
                  <a:pt x="208" y="359"/>
                  <a:pt x="209" y="357"/>
                </a:cubicBezTo>
                <a:cubicBezTo>
                  <a:pt x="211" y="355"/>
                  <a:pt x="212" y="354"/>
                  <a:pt x="213" y="352"/>
                </a:cubicBezTo>
                <a:cubicBezTo>
                  <a:pt x="215" y="349"/>
                  <a:pt x="218" y="346"/>
                  <a:pt x="221" y="343"/>
                </a:cubicBezTo>
                <a:cubicBezTo>
                  <a:pt x="222" y="341"/>
                  <a:pt x="223" y="340"/>
                  <a:pt x="224" y="338"/>
                </a:cubicBezTo>
                <a:cubicBezTo>
                  <a:pt x="226" y="336"/>
                  <a:pt x="228" y="334"/>
                  <a:pt x="229" y="332"/>
                </a:cubicBezTo>
                <a:cubicBezTo>
                  <a:pt x="231" y="331"/>
                  <a:pt x="232" y="330"/>
                  <a:pt x="233" y="328"/>
                </a:cubicBezTo>
                <a:cubicBezTo>
                  <a:pt x="236" y="325"/>
                  <a:pt x="239" y="322"/>
                  <a:pt x="242" y="319"/>
                </a:cubicBezTo>
                <a:cubicBezTo>
                  <a:pt x="243" y="318"/>
                  <a:pt x="244" y="317"/>
                  <a:pt x="245" y="316"/>
                </a:cubicBezTo>
                <a:cubicBezTo>
                  <a:pt x="249" y="312"/>
                  <a:pt x="252" y="309"/>
                  <a:pt x="255" y="306"/>
                </a:cubicBezTo>
                <a:cubicBezTo>
                  <a:pt x="256" y="305"/>
                  <a:pt x="257" y="304"/>
                  <a:pt x="258" y="303"/>
                </a:cubicBezTo>
                <a:cubicBezTo>
                  <a:pt x="261" y="301"/>
                  <a:pt x="263" y="300"/>
                  <a:pt x="265" y="298"/>
                </a:cubicBezTo>
                <a:cubicBezTo>
                  <a:pt x="266" y="297"/>
                  <a:pt x="267" y="296"/>
                  <a:pt x="268" y="296"/>
                </a:cubicBezTo>
                <a:cubicBezTo>
                  <a:pt x="271" y="292"/>
                  <a:pt x="275" y="289"/>
                  <a:pt x="279" y="286"/>
                </a:cubicBezTo>
                <a:cubicBezTo>
                  <a:pt x="280" y="285"/>
                  <a:pt x="281" y="285"/>
                  <a:pt x="282" y="284"/>
                </a:cubicBezTo>
                <a:cubicBezTo>
                  <a:pt x="290" y="279"/>
                  <a:pt x="297" y="273"/>
                  <a:pt x="305" y="268"/>
                </a:cubicBezTo>
                <a:cubicBezTo>
                  <a:pt x="306" y="268"/>
                  <a:pt x="306" y="268"/>
                  <a:pt x="307" y="267"/>
                </a:cubicBezTo>
                <a:cubicBezTo>
                  <a:pt x="312" y="264"/>
                  <a:pt x="317" y="261"/>
                  <a:pt x="322" y="259"/>
                </a:cubicBezTo>
                <a:cubicBezTo>
                  <a:pt x="322" y="258"/>
                  <a:pt x="323" y="258"/>
                  <a:pt x="324" y="258"/>
                </a:cubicBezTo>
                <a:cubicBezTo>
                  <a:pt x="332" y="253"/>
                  <a:pt x="341" y="249"/>
                  <a:pt x="350" y="245"/>
                </a:cubicBezTo>
                <a:cubicBezTo>
                  <a:pt x="350" y="245"/>
                  <a:pt x="350" y="244"/>
                  <a:pt x="351" y="244"/>
                </a:cubicBezTo>
                <a:cubicBezTo>
                  <a:pt x="357" y="242"/>
                  <a:pt x="362" y="239"/>
                  <a:pt x="368" y="237"/>
                </a:cubicBezTo>
                <a:cubicBezTo>
                  <a:pt x="368" y="237"/>
                  <a:pt x="369" y="237"/>
                  <a:pt x="369" y="237"/>
                </a:cubicBezTo>
                <a:cubicBezTo>
                  <a:pt x="378" y="234"/>
                  <a:pt x="388" y="230"/>
                  <a:pt x="397" y="228"/>
                </a:cubicBezTo>
                <a:cubicBezTo>
                  <a:pt x="398" y="228"/>
                  <a:pt x="398" y="228"/>
                  <a:pt x="399" y="227"/>
                </a:cubicBezTo>
                <a:cubicBezTo>
                  <a:pt x="405" y="226"/>
                  <a:pt x="411" y="224"/>
                  <a:pt x="418" y="223"/>
                </a:cubicBezTo>
                <a:cubicBezTo>
                  <a:pt x="442" y="218"/>
                  <a:pt x="466" y="215"/>
                  <a:pt x="492" y="215"/>
                </a:cubicBezTo>
                <a:cubicBezTo>
                  <a:pt x="621" y="215"/>
                  <a:pt x="735" y="285"/>
                  <a:pt x="796" y="389"/>
                </a:cubicBezTo>
                <a:cubicBezTo>
                  <a:pt x="757" y="389"/>
                  <a:pt x="757" y="389"/>
                  <a:pt x="757" y="389"/>
                </a:cubicBezTo>
                <a:lnTo>
                  <a:pt x="840" y="474"/>
                </a:lnTo>
                <a:close/>
              </a:path>
            </a:pathLst>
          </a:custGeom>
          <a:solidFill>
            <a:srgbClr val="A6937B"/>
          </a:solidFill>
          <a:ln>
            <a:noFill/>
          </a:ln>
        </p:spPr>
        <p:txBody>
          <a:bodyPr/>
          <a:lstStyle/>
          <a:p>
            <a:endParaRPr lang="zh-CN" altLang="en-US" sz="2167">
              <a:solidFill>
                <a:srgbClr val="266967"/>
              </a:solidFill>
            </a:endParaRPr>
          </a:p>
        </p:txBody>
      </p:sp>
      <p:sp>
        <p:nvSpPr>
          <p:cNvPr id="3" name="Freeform 9"/>
          <p:cNvSpPr/>
          <p:nvPr/>
        </p:nvSpPr>
        <p:spPr bwMode="auto">
          <a:xfrm>
            <a:off x="9521373" y="1364594"/>
            <a:ext cx="1892233" cy="3321033"/>
          </a:xfrm>
          <a:custGeom>
            <a:avLst/>
            <a:gdLst>
              <a:gd name="T0" fmla="*/ 0 w 478"/>
              <a:gd name="T1" fmla="*/ 839 h 839"/>
              <a:gd name="T2" fmla="*/ 117 w 478"/>
              <a:gd name="T3" fmla="*/ 818 h 839"/>
              <a:gd name="T4" fmla="*/ 88 w 478"/>
              <a:gd name="T5" fmla="*/ 802 h 839"/>
              <a:gd name="T6" fmla="*/ 295 w 478"/>
              <a:gd name="T7" fmla="*/ 487 h 839"/>
              <a:gd name="T8" fmla="*/ 288 w 478"/>
              <a:gd name="T9" fmla="*/ 418 h 839"/>
              <a:gd name="T10" fmla="*/ 477 w 478"/>
              <a:gd name="T11" fmla="*/ 211 h 839"/>
              <a:gd name="T12" fmla="*/ 269 w 478"/>
              <a:gd name="T13" fmla="*/ 1 h 839"/>
              <a:gd name="T14" fmla="*/ 66 w 478"/>
              <a:gd name="T15" fmla="*/ 159 h 839"/>
              <a:gd name="T16" fmla="*/ 62 w 478"/>
              <a:gd name="T17" fmla="*/ 174 h 839"/>
              <a:gd name="T18" fmla="*/ 72 w 478"/>
              <a:gd name="T19" fmla="*/ 178 h 839"/>
              <a:gd name="T20" fmla="*/ 79 w 478"/>
              <a:gd name="T21" fmla="*/ 182 h 839"/>
              <a:gd name="T22" fmla="*/ 84 w 478"/>
              <a:gd name="T23" fmla="*/ 185 h 839"/>
              <a:gd name="T24" fmla="*/ 94 w 478"/>
              <a:gd name="T25" fmla="*/ 191 h 839"/>
              <a:gd name="T26" fmla="*/ 99 w 478"/>
              <a:gd name="T27" fmla="*/ 194 h 839"/>
              <a:gd name="T28" fmla="*/ 106 w 478"/>
              <a:gd name="T29" fmla="*/ 198 h 839"/>
              <a:gd name="T30" fmla="*/ 114 w 478"/>
              <a:gd name="T31" fmla="*/ 204 h 839"/>
              <a:gd name="T32" fmla="*/ 120 w 478"/>
              <a:gd name="T33" fmla="*/ 209 h 839"/>
              <a:gd name="T34" fmla="*/ 125 w 478"/>
              <a:gd name="T35" fmla="*/ 212 h 839"/>
              <a:gd name="T36" fmla="*/ 134 w 478"/>
              <a:gd name="T37" fmla="*/ 220 h 839"/>
              <a:gd name="T38" fmla="*/ 139 w 478"/>
              <a:gd name="T39" fmla="*/ 224 h 839"/>
              <a:gd name="T40" fmla="*/ 145 w 478"/>
              <a:gd name="T41" fmla="*/ 229 h 839"/>
              <a:gd name="T42" fmla="*/ 148 w 478"/>
              <a:gd name="T43" fmla="*/ 233 h 839"/>
              <a:gd name="T44" fmla="*/ 158 w 478"/>
              <a:gd name="T45" fmla="*/ 242 h 839"/>
              <a:gd name="T46" fmla="*/ 161 w 478"/>
              <a:gd name="T47" fmla="*/ 245 h 839"/>
              <a:gd name="T48" fmla="*/ 171 w 478"/>
              <a:gd name="T49" fmla="*/ 255 h 839"/>
              <a:gd name="T50" fmla="*/ 173 w 478"/>
              <a:gd name="T51" fmla="*/ 258 h 839"/>
              <a:gd name="T52" fmla="*/ 179 w 478"/>
              <a:gd name="T53" fmla="*/ 265 h 839"/>
              <a:gd name="T54" fmla="*/ 181 w 478"/>
              <a:gd name="T55" fmla="*/ 267 h 839"/>
              <a:gd name="T56" fmla="*/ 190 w 478"/>
              <a:gd name="T57" fmla="*/ 279 h 839"/>
              <a:gd name="T58" fmla="*/ 193 w 478"/>
              <a:gd name="T59" fmla="*/ 282 h 839"/>
              <a:gd name="T60" fmla="*/ 208 w 478"/>
              <a:gd name="T61" fmla="*/ 305 h 839"/>
              <a:gd name="T62" fmla="*/ 209 w 478"/>
              <a:gd name="T63" fmla="*/ 307 h 839"/>
              <a:gd name="T64" fmla="*/ 218 w 478"/>
              <a:gd name="T65" fmla="*/ 322 h 839"/>
              <a:gd name="T66" fmla="*/ 219 w 478"/>
              <a:gd name="T67" fmla="*/ 324 h 839"/>
              <a:gd name="T68" fmla="*/ 231 w 478"/>
              <a:gd name="T69" fmla="*/ 350 h 839"/>
              <a:gd name="T70" fmla="*/ 232 w 478"/>
              <a:gd name="T71" fmla="*/ 351 h 839"/>
              <a:gd name="T72" fmla="*/ 239 w 478"/>
              <a:gd name="T73" fmla="*/ 368 h 839"/>
              <a:gd name="T74" fmla="*/ 239 w 478"/>
              <a:gd name="T75" fmla="*/ 369 h 839"/>
              <a:gd name="T76" fmla="*/ 248 w 478"/>
              <a:gd name="T77" fmla="*/ 397 h 839"/>
              <a:gd name="T78" fmla="*/ 249 w 478"/>
              <a:gd name="T79" fmla="*/ 399 h 839"/>
              <a:gd name="T80" fmla="*/ 253 w 478"/>
              <a:gd name="T81" fmla="*/ 418 h 839"/>
              <a:gd name="T82" fmla="*/ 261 w 478"/>
              <a:gd name="T83" fmla="*/ 492 h 839"/>
              <a:gd name="T84" fmla="*/ 85 w 478"/>
              <a:gd name="T85" fmla="*/ 795 h 839"/>
              <a:gd name="T86" fmla="*/ 85 w 478"/>
              <a:gd name="T87" fmla="*/ 757 h 839"/>
              <a:gd name="T88" fmla="*/ 0 w 478"/>
              <a:gd name="T89" fmla="*/ 839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8" h="839">
                <a:moveTo>
                  <a:pt x="0" y="839"/>
                </a:moveTo>
                <a:cubicBezTo>
                  <a:pt x="117" y="818"/>
                  <a:pt x="117" y="818"/>
                  <a:pt x="117" y="818"/>
                </a:cubicBezTo>
                <a:cubicBezTo>
                  <a:pt x="88" y="802"/>
                  <a:pt x="88" y="802"/>
                  <a:pt x="88" y="802"/>
                </a:cubicBezTo>
                <a:cubicBezTo>
                  <a:pt x="210" y="748"/>
                  <a:pt x="294" y="628"/>
                  <a:pt x="295" y="487"/>
                </a:cubicBezTo>
                <a:cubicBezTo>
                  <a:pt x="295" y="463"/>
                  <a:pt x="293" y="440"/>
                  <a:pt x="288" y="418"/>
                </a:cubicBezTo>
                <a:cubicBezTo>
                  <a:pt x="394" y="408"/>
                  <a:pt x="477" y="319"/>
                  <a:pt x="477" y="211"/>
                </a:cubicBezTo>
                <a:cubicBezTo>
                  <a:pt x="478" y="95"/>
                  <a:pt x="385" y="1"/>
                  <a:pt x="269" y="1"/>
                </a:cubicBezTo>
                <a:cubicBezTo>
                  <a:pt x="171" y="0"/>
                  <a:pt x="88" y="68"/>
                  <a:pt x="66" y="159"/>
                </a:cubicBezTo>
                <a:cubicBezTo>
                  <a:pt x="64" y="164"/>
                  <a:pt x="63" y="169"/>
                  <a:pt x="62" y="174"/>
                </a:cubicBezTo>
                <a:cubicBezTo>
                  <a:pt x="66" y="175"/>
                  <a:pt x="69" y="177"/>
                  <a:pt x="72" y="178"/>
                </a:cubicBezTo>
                <a:cubicBezTo>
                  <a:pt x="74" y="180"/>
                  <a:pt x="76" y="181"/>
                  <a:pt x="79" y="182"/>
                </a:cubicBezTo>
                <a:cubicBezTo>
                  <a:pt x="80" y="183"/>
                  <a:pt x="82" y="184"/>
                  <a:pt x="84" y="185"/>
                </a:cubicBezTo>
                <a:cubicBezTo>
                  <a:pt x="87" y="187"/>
                  <a:pt x="91" y="189"/>
                  <a:pt x="94" y="191"/>
                </a:cubicBezTo>
                <a:cubicBezTo>
                  <a:pt x="96" y="192"/>
                  <a:pt x="97" y="193"/>
                  <a:pt x="99" y="194"/>
                </a:cubicBezTo>
                <a:cubicBezTo>
                  <a:pt x="101" y="196"/>
                  <a:pt x="103" y="197"/>
                  <a:pt x="106" y="198"/>
                </a:cubicBezTo>
                <a:cubicBezTo>
                  <a:pt x="108" y="200"/>
                  <a:pt x="111" y="202"/>
                  <a:pt x="114" y="204"/>
                </a:cubicBezTo>
                <a:cubicBezTo>
                  <a:pt x="116" y="206"/>
                  <a:pt x="118" y="207"/>
                  <a:pt x="120" y="209"/>
                </a:cubicBezTo>
                <a:cubicBezTo>
                  <a:pt x="122" y="210"/>
                  <a:pt x="123" y="211"/>
                  <a:pt x="125" y="212"/>
                </a:cubicBezTo>
                <a:cubicBezTo>
                  <a:pt x="128" y="215"/>
                  <a:pt x="131" y="218"/>
                  <a:pt x="134" y="220"/>
                </a:cubicBezTo>
                <a:cubicBezTo>
                  <a:pt x="136" y="221"/>
                  <a:pt x="137" y="223"/>
                  <a:pt x="139" y="224"/>
                </a:cubicBezTo>
                <a:cubicBezTo>
                  <a:pt x="141" y="226"/>
                  <a:pt x="143" y="227"/>
                  <a:pt x="145" y="229"/>
                </a:cubicBezTo>
                <a:cubicBezTo>
                  <a:pt x="146" y="230"/>
                  <a:pt x="147" y="231"/>
                  <a:pt x="148" y="233"/>
                </a:cubicBezTo>
                <a:cubicBezTo>
                  <a:pt x="152" y="236"/>
                  <a:pt x="155" y="239"/>
                  <a:pt x="158" y="242"/>
                </a:cubicBezTo>
                <a:cubicBezTo>
                  <a:pt x="159" y="243"/>
                  <a:pt x="160" y="244"/>
                  <a:pt x="161" y="245"/>
                </a:cubicBezTo>
                <a:cubicBezTo>
                  <a:pt x="164" y="248"/>
                  <a:pt x="168" y="252"/>
                  <a:pt x="171" y="255"/>
                </a:cubicBezTo>
                <a:cubicBezTo>
                  <a:pt x="172" y="256"/>
                  <a:pt x="172" y="257"/>
                  <a:pt x="173" y="258"/>
                </a:cubicBezTo>
                <a:cubicBezTo>
                  <a:pt x="175" y="260"/>
                  <a:pt x="177" y="263"/>
                  <a:pt x="179" y="265"/>
                </a:cubicBezTo>
                <a:cubicBezTo>
                  <a:pt x="180" y="266"/>
                  <a:pt x="180" y="267"/>
                  <a:pt x="181" y="267"/>
                </a:cubicBezTo>
                <a:cubicBezTo>
                  <a:pt x="184" y="271"/>
                  <a:pt x="187" y="275"/>
                  <a:pt x="190" y="279"/>
                </a:cubicBezTo>
                <a:cubicBezTo>
                  <a:pt x="191" y="280"/>
                  <a:pt x="192" y="281"/>
                  <a:pt x="193" y="282"/>
                </a:cubicBezTo>
                <a:cubicBezTo>
                  <a:pt x="198" y="290"/>
                  <a:pt x="203" y="297"/>
                  <a:pt x="208" y="305"/>
                </a:cubicBezTo>
                <a:cubicBezTo>
                  <a:pt x="208" y="306"/>
                  <a:pt x="209" y="306"/>
                  <a:pt x="209" y="307"/>
                </a:cubicBezTo>
                <a:cubicBezTo>
                  <a:pt x="212" y="312"/>
                  <a:pt x="215" y="317"/>
                  <a:pt x="218" y="322"/>
                </a:cubicBezTo>
                <a:cubicBezTo>
                  <a:pt x="218" y="322"/>
                  <a:pt x="218" y="323"/>
                  <a:pt x="219" y="324"/>
                </a:cubicBezTo>
                <a:cubicBezTo>
                  <a:pt x="223" y="332"/>
                  <a:pt x="228" y="341"/>
                  <a:pt x="231" y="350"/>
                </a:cubicBezTo>
                <a:cubicBezTo>
                  <a:pt x="232" y="350"/>
                  <a:pt x="232" y="351"/>
                  <a:pt x="232" y="351"/>
                </a:cubicBezTo>
                <a:cubicBezTo>
                  <a:pt x="234" y="357"/>
                  <a:pt x="237" y="362"/>
                  <a:pt x="239" y="368"/>
                </a:cubicBezTo>
                <a:cubicBezTo>
                  <a:pt x="239" y="369"/>
                  <a:pt x="239" y="369"/>
                  <a:pt x="239" y="369"/>
                </a:cubicBezTo>
                <a:cubicBezTo>
                  <a:pt x="243" y="378"/>
                  <a:pt x="246" y="388"/>
                  <a:pt x="248" y="397"/>
                </a:cubicBezTo>
                <a:cubicBezTo>
                  <a:pt x="248" y="398"/>
                  <a:pt x="249" y="398"/>
                  <a:pt x="249" y="399"/>
                </a:cubicBezTo>
                <a:cubicBezTo>
                  <a:pt x="250" y="405"/>
                  <a:pt x="252" y="412"/>
                  <a:pt x="253" y="418"/>
                </a:cubicBezTo>
                <a:cubicBezTo>
                  <a:pt x="258" y="442"/>
                  <a:pt x="261" y="467"/>
                  <a:pt x="261" y="492"/>
                </a:cubicBezTo>
                <a:cubicBezTo>
                  <a:pt x="260" y="622"/>
                  <a:pt x="190" y="734"/>
                  <a:pt x="85" y="795"/>
                </a:cubicBezTo>
                <a:cubicBezTo>
                  <a:pt x="85" y="757"/>
                  <a:pt x="85" y="757"/>
                  <a:pt x="85" y="757"/>
                </a:cubicBezTo>
                <a:lnTo>
                  <a:pt x="0" y="839"/>
                </a:lnTo>
                <a:close/>
              </a:path>
            </a:pathLst>
          </a:custGeom>
          <a:solidFill>
            <a:srgbClr val="C1CBE6"/>
          </a:solidFill>
          <a:ln>
            <a:noFill/>
          </a:ln>
        </p:spPr>
        <p:txBody>
          <a:bodyPr/>
          <a:lstStyle/>
          <a:p>
            <a:endParaRPr lang="zh-CN" altLang="en-US" sz="2167">
              <a:solidFill>
                <a:prstClr val="black"/>
              </a:solidFill>
            </a:endParaRPr>
          </a:p>
        </p:txBody>
      </p:sp>
      <p:sp>
        <p:nvSpPr>
          <p:cNvPr id="4" name="Freeform 10"/>
          <p:cNvSpPr/>
          <p:nvPr/>
        </p:nvSpPr>
        <p:spPr bwMode="auto">
          <a:xfrm>
            <a:off x="8054892" y="4116015"/>
            <a:ext cx="3369465" cy="1800327"/>
          </a:xfrm>
          <a:custGeom>
            <a:avLst/>
            <a:gdLst>
              <a:gd name="T0" fmla="*/ 0 w 852"/>
              <a:gd name="T1" fmla="*/ 0 h 455"/>
              <a:gd name="T2" fmla="*/ 25 w 852"/>
              <a:gd name="T3" fmla="*/ 115 h 455"/>
              <a:gd name="T4" fmla="*/ 40 w 852"/>
              <a:gd name="T5" fmla="*/ 87 h 455"/>
              <a:gd name="T6" fmla="*/ 364 w 852"/>
              <a:gd name="T7" fmla="*/ 280 h 455"/>
              <a:gd name="T8" fmla="*/ 432 w 852"/>
              <a:gd name="T9" fmla="*/ 271 h 455"/>
              <a:gd name="T10" fmla="*/ 647 w 852"/>
              <a:gd name="T11" fmla="*/ 451 h 455"/>
              <a:gd name="T12" fmla="*/ 848 w 852"/>
              <a:gd name="T13" fmla="*/ 235 h 455"/>
              <a:gd name="T14" fmla="*/ 682 w 852"/>
              <a:gd name="T15" fmla="*/ 38 h 455"/>
              <a:gd name="T16" fmla="*/ 667 w 852"/>
              <a:gd name="T17" fmla="*/ 35 h 455"/>
              <a:gd name="T18" fmla="*/ 662 w 852"/>
              <a:gd name="T19" fmla="*/ 45 h 455"/>
              <a:gd name="T20" fmla="*/ 659 w 852"/>
              <a:gd name="T21" fmla="*/ 52 h 455"/>
              <a:gd name="T22" fmla="*/ 656 w 852"/>
              <a:gd name="T23" fmla="*/ 57 h 455"/>
              <a:gd name="T24" fmla="*/ 651 w 852"/>
              <a:gd name="T25" fmla="*/ 67 h 455"/>
              <a:gd name="T26" fmla="*/ 648 w 852"/>
              <a:gd name="T27" fmla="*/ 73 h 455"/>
              <a:gd name="T28" fmla="*/ 644 w 852"/>
              <a:gd name="T29" fmla="*/ 79 h 455"/>
              <a:gd name="T30" fmla="*/ 638 w 852"/>
              <a:gd name="T31" fmla="*/ 88 h 455"/>
              <a:gd name="T32" fmla="*/ 634 w 852"/>
              <a:gd name="T33" fmla="*/ 94 h 455"/>
              <a:gd name="T34" fmla="*/ 631 w 852"/>
              <a:gd name="T35" fmla="*/ 99 h 455"/>
              <a:gd name="T36" fmla="*/ 623 w 852"/>
              <a:gd name="T37" fmla="*/ 109 h 455"/>
              <a:gd name="T38" fmla="*/ 620 w 852"/>
              <a:gd name="T39" fmla="*/ 113 h 455"/>
              <a:gd name="T40" fmla="*/ 615 w 852"/>
              <a:gd name="T41" fmla="*/ 119 h 455"/>
              <a:gd name="T42" fmla="*/ 611 w 852"/>
              <a:gd name="T43" fmla="*/ 123 h 455"/>
              <a:gd name="T44" fmla="*/ 603 w 852"/>
              <a:gd name="T45" fmla="*/ 133 h 455"/>
              <a:gd name="T46" fmla="*/ 600 w 852"/>
              <a:gd name="T47" fmla="*/ 137 h 455"/>
              <a:gd name="T48" fmla="*/ 590 w 852"/>
              <a:gd name="T49" fmla="*/ 147 h 455"/>
              <a:gd name="T50" fmla="*/ 587 w 852"/>
              <a:gd name="T51" fmla="*/ 149 h 455"/>
              <a:gd name="T52" fmla="*/ 581 w 852"/>
              <a:gd name="T53" fmla="*/ 155 h 455"/>
              <a:gd name="T54" fmla="*/ 578 w 852"/>
              <a:gd name="T55" fmla="*/ 157 h 455"/>
              <a:gd name="T56" fmla="*/ 566 w 852"/>
              <a:gd name="T57" fmla="*/ 167 h 455"/>
              <a:gd name="T58" fmla="*/ 564 w 852"/>
              <a:gd name="T59" fmla="*/ 170 h 455"/>
              <a:gd name="T60" fmla="*/ 541 w 852"/>
              <a:gd name="T61" fmla="*/ 186 h 455"/>
              <a:gd name="T62" fmla="*/ 540 w 852"/>
              <a:gd name="T63" fmla="*/ 187 h 455"/>
              <a:gd name="T64" fmla="*/ 525 w 852"/>
              <a:gd name="T65" fmla="*/ 196 h 455"/>
              <a:gd name="T66" fmla="*/ 523 w 852"/>
              <a:gd name="T67" fmla="*/ 197 h 455"/>
              <a:gd name="T68" fmla="*/ 498 w 852"/>
              <a:gd name="T69" fmla="*/ 211 h 455"/>
              <a:gd name="T70" fmla="*/ 497 w 852"/>
              <a:gd name="T71" fmla="*/ 212 h 455"/>
              <a:gd name="T72" fmla="*/ 480 w 852"/>
              <a:gd name="T73" fmla="*/ 219 h 455"/>
              <a:gd name="T74" fmla="*/ 479 w 852"/>
              <a:gd name="T75" fmla="*/ 220 h 455"/>
              <a:gd name="T76" fmla="*/ 451 w 852"/>
              <a:gd name="T77" fmla="*/ 230 h 455"/>
              <a:gd name="T78" fmla="*/ 449 w 852"/>
              <a:gd name="T79" fmla="*/ 230 h 455"/>
              <a:gd name="T80" fmla="*/ 430 w 852"/>
              <a:gd name="T81" fmla="*/ 236 h 455"/>
              <a:gd name="T82" fmla="*/ 357 w 852"/>
              <a:gd name="T83" fmla="*/ 246 h 455"/>
              <a:gd name="T84" fmla="*/ 47 w 852"/>
              <a:gd name="T85" fmla="*/ 83 h 455"/>
              <a:gd name="T86" fmla="*/ 85 w 852"/>
              <a:gd name="T87" fmla="*/ 82 h 455"/>
              <a:gd name="T88" fmla="*/ 0 w 852"/>
              <a:gd name="T89"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52" h="455">
                <a:moveTo>
                  <a:pt x="0" y="0"/>
                </a:moveTo>
                <a:cubicBezTo>
                  <a:pt x="25" y="115"/>
                  <a:pt x="25" y="115"/>
                  <a:pt x="25" y="115"/>
                </a:cubicBezTo>
                <a:cubicBezTo>
                  <a:pt x="40" y="87"/>
                  <a:pt x="40" y="87"/>
                  <a:pt x="40" y="87"/>
                </a:cubicBezTo>
                <a:cubicBezTo>
                  <a:pt x="98" y="205"/>
                  <a:pt x="223" y="285"/>
                  <a:pt x="364" y="280"/>
                </a:cubicBezTo>
                <a:cubicBezTo>
                  <a:pt x="387" y="279"/>
                  <a:pt x="410" y="276"/>
                  <a:pt x="432" y="271"/>
                </a:cubicBezTo>
                <a:cubicBezTo>
                  <a:pt x="447" y="376"/>
                  <a:pt x="539" y="455"/>
                  <a:pt x="647" y="451"/>
                </a:cubicBezTo>
                <a:cubicBezTo>
                  <a:pt x="762" y="447"/>
                  <a:pt x="852" y="350"/>
                  <a:pt x="848" y="235"/>
                </a:cubicBezTo>
                <a:cubicBezTo>
                  <a:pt x="845" y="137"/>
                  <a:pt x="774" y="57"/>
                  <a:pt x="682" y="38"/>
                </a:cubicBezTo>
                <a:cubicBezTo>
                  <a:pt x="677" y="37"/>
                  <a:pt x="672" y="36"/>
                  <a:pt x="667" y="35"/>
                </a:cubicBezTo>
                <a:cubicBezTo>
                  <a:pt x="665" y="38"/>
                  <a:pt x="664" y="42"/>
                  <a:pt x="662" y="45"/>
                </a:cubicBezTo>
                <a:cubicBezTo>
                  <a:pt x="661" y="47"/>
                  <a:pt x="660" y="49"/>
                  <a:pt x="659" y="52"/>
                </a:cubicBezTo>
                <a:cubicBezTo>
                  <a:pt x="658" y="53"/>
                  <a:pt x="657" y="55"/>
                  <a:pt x="656" y="57"/>
                </a:cubicBezTo>
                <a:cubicBezTo>
                  <a:pt x="655" y="61"/>
                  <a:pt x="653" y="64"/>
                  <a:pt x="651" y="67"/>
                </a:cubicBezTo>
                <a:cubicBezTo>
                  <a:pt x="650" y="69"/>
                  <a:pt x="649" y="71"/>
                  <a:pt x="648" y="73"/>
                </a:cubicBezTo>
                <a:cubicBezTo>
                  <a:pt x="646" y="75"/>
                  <a:pt x="645" y="77"/>
                  <a:pt x="644" y="79"/>
                </a:cubicBezTo>
                <a:cubicBezTo>
                  <a:pt x="642" y="82"/>
                  <a:pt x="640" y="85"/>
                  <a:pt x="638" y="88"/>
                </a:cubicBezTo>
                <a:cubicBezTo>
                  <a:pt x="637" y="90"/>
                  <a:pt x="635" y="92"/>
                  <a:pt x="634" y="94"/>
                </a:cubicBezTo>
                <a:cubicBezTo>
                  <a:pt x="633" y="96"/>
                  <a:pt x="632" y="97"/>
                  <a:pt x="631" y="99"/>
                </a:cubicBezTo>
                <a:cubicBezTo>
                  <a:pt x="628" y="102"/>
                  <a:pt x="626" y="106"/>
                  <a:pt x="623" y="109"/>
                </a:cubicBezTo>
                <a:cubicBezTo>
                  <a:pt x="622" y="110"/>
                  <a:pt x="621" y="112"/>
                  <a:pt x="620" y="113"/>
                </a:cubicBezTo>
                <a:cubicBezTo>
                  <a:pt x="618" y="115"/>
                  <a:pt x="617" y="117"/>
                  <a:pt x="615" y="119"/>
                </a:cubicBezTo>
                <a:cubicBezTo>
                  <a:pt x="614" y="121"/>
                  <a:pt x="613" y="122"/>
                  <a:pt x="611" y="123"/>
                </a:cubicBezTo>
                <a:cubicBezTo>
                  <a:pt x="609" y="127"/>
                  <a:pt x="606" y="130"/>
                  <a:pt x="603" y="133"/>
                </a:cubicBezTo>
                <a:cubicBezTo>
                  <a:pt x="602" y="134"/>
                  <a:pt x="601" y="135"/>
                  <a:pt x="600" y="137"/>
                </a:cubicBezTo>
                <a:cubicBezTo>
                  <a:pt x="596" y="140"/>
                  <a:pt x="593" y="143"/>
                  <a:pt x="590" y="147"/>
                </a:cubicBezTo>
                <a:cubicBezTo>
                  <a:pt x="589" y="147"/>
                  <a:pt x="588" y="148"/>
                  <a:pt x="587" y="149"/>
                </a:cubicBezTo>
                <a:cubicBezTo>
                  <a:pt x="585" y="151"/>
                  <a:pt x="583" y="153"/>
                  <a:pt x="581" y="155"/>
                </a:cubicBezTo>
                <a:cubicBezTo>
                  <a:pt x="580" y="156"/>
                  <a:pt x="579" y="157"/>
                  <a:pt x="578" y="157"/>
                </a:cubicBezTo>
                <a:cubicBezTo>
                  <a:pt x="574" y="161"/>
                  <a:pt x="570" y="164"/>
                  <a:pt x="566" y="167"/>
                </a:cubicBezTo>
                <a:cubicBezTo>
                  <a:pt x="566" y="168"/>
                  <a:pt x="565" y="169"/>
                  <a:pt x="564" y="170"/>
                </a:cubicBezTo>
                <a:cubicBezTo>
                  <a:pt x="556" y="175"/>
                  <a:pt x="549" y="181"/>
                  <a:pt x="541" y="186"/>
                </a:cubicBezTo>
                <a:cubicBezTo>
                  <a:pt x="541" y="186"/>
                  <a:pt x="540" y="187"/>
                  <a:pt x="540" y="187"/>
                </a:cubicBezTo>
                <a:cubicBezTo>
                  <a:pt x="535" y="190"/>
                  <a:pt x="530" y="193"/>
                  <a:pt x="525" y="196"/>
                </a:cubicBezTo>
                <a:cubicBezTo>
                  <a:pt x="525" y="197"/>
                  <a:pt x="524" y="197"/>
                  <a:pt x="523" y="197"/>
                </a:cubicBezTo>
                <a:cubicBezTo>
                  <a:pt x="515" y="202"/>
                  <a:pt x="507" y="207"/>
                  <a:pt x="498" y="211"/>
                </a:cubicBezTo>
                <a:cubicBezTo>
                  <a:pt x="497" y="211"/>
                  <a:pt x="497" y="212"/>
                  <a:pt x="497" y="212"/>
                </a:cubicBezTo>
                <a:cubicBezTo>
                  <a:pt x="491" y="214"/>
                  <a:pt x="485" y="217"/>
                  <a:pt x="480" y="219"/>
                </a:cubicBezTo>
                <a:cubicBezTo>
                  <a:pt x="479" y="219"/>
                  <a:pt x="479" y="220"/>
                  <a:pt x="479" y="220"/>
                </a:cubicBezTo>
                <a:cubicBezTo>
                  <a:pt x="470" y="223"/>
                  <a:pt x="460" y="227"/>
                  <a:pt x="451" y="230"/>
                </a:cubicBezTo>
                <a:cubicBezTo>
                  <a:pt x="450" y="230"/>
                  <a:pt x="450" y="230"/>
                  <a:pt x="449" y="230"/>
                </a:cubicBezTo>
                <a:cubicBezTo>
                  <a:pt x="443" y="232"/>
                  <a:pt x="437" y="234"/>
                  <a:pt x="430" y="236"/>
                </a:cubicBezTo>
                <a:cubicBezTo>
                  <a:pt x="407" y="242"/>
                  <a:pt x="382" y="245"/>
                  <a:pt x="357" y="246"/>
                </a:cubicBezTo>
                <a:cubicBezTo>
                  <a:pt x="227" y="251"/>
                  <a:pt x="112" y="185"/>
                  <a:pt x="47" y="83"/>
                </a:cubicBezTo>
                <a:cubicBezTo>
                  <a:pt x="85" y="82"/>
                  <a:pt x="85" y="82"/>
                  <a:pt x="85" y="82"/>
                </a:cubicBezTo>
                <a:lnTo>
                  <a:pt x="0" y="0"/>
                </a:lnTo>
                <a:close/>
              </a:path>
            </a:pathLst>
          </a:custGeom>
          <a:solidFill>
            <a:srgbClr val="A6937B"/>
          </a:solidFill>
          <a:ln>
            <a:noFill/>
          </a:ln>
        </p:spPr>
        <p:txBody>
          <a:bodyPr/>
          <a:lstStyle/>
          <a:p>
            <a:endParaRPr lang="zh-CN" altLang="en-US" sz="2167">
              <a:solidFill>
                <a:prstClr val="black"/>
              </a:solidFill>
            </a:endParaRPr>
          </a:p>
        </p:txBody>
      </p:sp>
      <p:sp>
        <p:nvSpPr>
          <p:cNvPr id="5" name="Freeform 11"/>
          <p:cNvSpPr/>
          <p:nvPr/>
        </p:nvSpPr>
        <p:spPr bwMode="auto">
          <a:xfrm>
            <a:off x="6956108" y="2517493"/>
            <a:ext cx="1810523" cy="3366203"/>
          </a:xfrm>
          <a:custGeom>
            <a:avLst/>
            <a:gdLst>
              <a:gd name="T0" fmla="*/ 458 w 458"/>
              <a:gd name="T1" fmla="*/ 0 h 851"/>
              <a:gd name="T2" fmla="*/ 342 w 458"/>
              <a:gd name="T3" fmla="*/ 25 h 851"/>
              <a:gd name="T4" fmla="*/ 371 w 458"/>
              <a:gd name="T5" fmla="*/ 40 h 851"/>
              <a:gd name="T6" fmla="*/ 176 w 458"/>
              <a:gd name="T7" fmla="*/ 362 h 851"/>
              <a:gd name="T8" fmla="*/ 185 w 458"/>
              <a:gd name="T9" fmla="*/ 431 h 851"/>
              <a:gd name="T10" fmla="*/ 4 w 458"/>
              <a:gd name="T11" fmla="*/ 645 h 851"/>
              <a:gd name="T12" fmla="*/ 219 w 458"/>
              <a:gd name="T13" fmla="*/ 847 h 851"/>
              <a:gd name="T14" fmla="*/ 417 w 458"/>
              <a:gd name="T15" fmla="*/ 682 h 851"/>
              <a:gd name="T16" fmla="*/ 420 w 458"/>
              <a:gd name="T17" fmla="*/ 667 h 851"/>
              <a:gd name="T18" fmla="*/ 410 w 458"/>
              <a:gd name="T19" fmla="*/ 662 h 851"/>
              <a:gd name="T20" fmla="*/ 403 w 458"/>
              <a:gd name="T21" fmla="*/ 659 h 851"/>
              <a:gd name="T22" fmla="*/ 398 w 458"/>
              <a:gd name="T23" fmla="*/ 656 h 851"/>
              <a:gd name="T24" fmla="*/ 387 w 458"/>
              <a:gd name="T25" fmla="*/ 651 h 851"/>
              <a:gd name="T26" fmla="*/ 382 w 458"/>
              <a:gd name="T27" fmla="*/ 647 h 851"/>
              <a:gd name="T28" fmla="*/ 376 w 458"/>
              <a:gd name="T29" fmla="*/ 644 h 851"/>
              <a:gd name="T30" fmla="*/ 367 w 458"/>
              <a:gd name="T31" fmla="*/ 638 h 851"/>
              <a:gd name="T32" fmla="*/ 361 w 458"/>
              <a:gd name="T33" fmla="*/ 634 h 851"/>
              <a:gd name="T34" fmla="*/ 356 w 458"/>
              <a:gd name="T35" fmla="*/ 630 h 851"/>
              <a:gd name="T36" fmla="*/ 346 w 458"/>
              <a:gd name="T37" fmla="*/ 623 h 851"/>
              <a:gd name="T38" fmla="*/ 342 w 458"/>
              <a:gd name="T39" fmla="*/ 619 h 851"/>
              <a:gd name="T40" fmla="*/ 336 w 458"/>
              <a:gd name="T41" fmla="*/ 614 h 851"/>
              <a:gd name="T42" fmla="*/ 332 w 458"/>
              <a:gd name="T43" fmla="*/ 611 h 851"/>
              <a:gd name="T44" fmla="*/ 322 w 458"/>
              <a:gd name="T45" fmla="*/ 602 h 851"/>
              <a:gd name="T46" fmla="*/ 318 w 458"/>
              <a:gd name="T47" fmla="*/ 599 h 851"/>
              <a:gd name="T48" fmla="*/ 309 w 458"/>
              <a:gd name="T49" fmla="*/ 589 h 851"/>
              <a:gd name="T50" fmla="*/ 306 w 458"/>
              <a:gd name="T51" fmla="*/ 586 h 851"/>
              <a:gd name="T52" fmla="*/ 300 w 458"/>
              <a:gd name="T53" fmla="*/ 580 h 851"/>
              <a:gd name="T54" fmla="*/ 298 w 458"/>
              <a:gd name="T55" fmla="*/ 577 h 851"/>
              <a:gd name="T56" fmla="*/ 288 w 458"/>
              <a:gd name="T57" fmla="*/ 566 h 851"/>
              <a:gd name="T58" fmla="*/ 286 w 458"/>
              <a:gd name="T59" fmla="*/ 563 h 851"/>
              <a:gd name="T60" fmla="*/ 269 w 458"/>
              <a:gd name="T61" fmla="*/ 541 h 851"/>
              <a:gd name="T62" fmla="*/ 268 w 458"/>
              <a:gd name="T63" fmla="*/ 539 h 851"/>
              <a:gd name="T64" fmla="*/ 259 w 458"/>
              <a:gd name="T65" fmla="*/ 524 h 851"/>
              <a:gd name="T66" fmla="*/ 258 w 458"/>
              <a:gd name="T67" fmla="*/ 522 h 851"/>
              <a:gd name="T68" fmla="*/ 244 w 458"/>
              <a:gd name="T69" fmla="*/ 497 h 851"/>
              <a:gd name="T70" fmla="*/ 244 w 458"/>
              <a:gd name="T71" fmla="*/ 496 h 851"/>
              <a:gd name="T72" fmla="*/ 236 w 458"/>
              <a:gd name="T73" fmla="*/ 479 h 851"/>
              <a:gd name="T74" fmla="*/ 236 w 458"/>
              <a:gd name="T75" fmla="*/ 478 h 851"/>
              <a:gd name="T76" fmla="*/ 226 w 458"/>
              <a:gd name="T77" fmla="*/ 450 h 851"/>
              <a:gd name="T78" fmla="*/ 225 w 458"/>
              <a:gd name="T79" fmla="*/ 448 h 851"/>
              <a:gd name="T80" fmla="*/ 220 w 458"/>
              <a:gd name="T81" fmla="*/ 429 h 851"/>
              <a:gd name="T82" fmla="*/ 210 w 458"/>
              <a:gd name="T83" fmla="*/ 356 h 851"/>
              <a:gd name="T84" fmla="*/ 375 w 458"/>
              <a:gd name="T85" fmla="*/ 47 h 851"/>
              <a:gd name="T86" fmla="*/ 376 w 458"/>
              <a:gd name="T87" fmla="*/ 85 h 851"/>
              <a:gd name="T88" fmla="*/ 458 w 458"/>
              <a:gd name="T89"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8" h="851">
                <a:moveTo>
                  <a:pt x="458" y="0"/>
                </a:moveTo>
                <a:cubicBezTo>
                  <a:pt x="342" y="25"/>
                  <a:pt x="342" y="25"/>
                  <a:pt x="342" y="25"/>
                </a:cubicBezTo>
                <a:cubicBezTo>
                  <a:pt x="371" y="40"/>
                  <a:pt x="371" y="40"/>
                  <a:pt x="371" y="40"/>
                </a:cubicBezTo>
                <a:cubicBezTo>
                  <a:pt x="252" y="98"/>
                  <a:pt x="172" y="221"/>
                  <a:pt x="176" y="362"/>
                </a:cubicBezTo>
                <a:cubicBezTo>
                  <a:pt x="177" y="386"/>
                  <a:pt x="180" y="409"/>
                  <a:pt x="185" y="431"/>
                </a:cubicBezTo>
                <a:cubicBezTo>
                  <a:pt x="80" y="445"/>
                  <a:pt x="0" y="537"/>
                  <a:pt x="4" y="645"/>
                </a:cubicBezTo>
                <a:cubicBezTo>
                  <a:pt x="7" y="760"/>
                  <a:pt x="104" y="851"/>
                  <a:pt x="219" y="847"/>
                </a:cubicBezTo>
                <a:cubicBezTo>
                  <a:pt x="317" y="844"/>
                  <a:pt x="397" y="774"/>
                  <a:pt x="417" y="682"/>
                </a:cubicBezTo>
                <a:cubicBezTo>
                  <a:pt x="418" y="677"/>
                  <a:pt x="419" y="672"/>
                  <a:pt x="420" y="667"/>
                </a:cubicBezTo>
                <a:cubicBezTo>
                  <a:pt x="416" y="665"/>
                  <a:pt x="413" y="664"/>
                  <a:pt x="410" y="662"/>
                </a:cubicBezTo>
                <a:cubicBezTo>
                  <a:pt x="408" y="661"/>
                  <a:pt x="405" y="660"/>
                  <a:pt x="403" y="659"/>
                </a:cubicBezTo>
                <a:cubicBezTo>
                  <a:pt x="401" y="658"/>
                  <a:pt x="399" y="657"/>
                  <a:pt x="398" y="656"/>
                </a:cubicBezTo>
                <a:cubicBezTo>
                  <a:pt x="394" y="654"/>
                  <a:pt x="391" y="652"/>
                  <a:pt x="387" y="651"/>
                </a:cubicBezTo>
                <a:cubicBezTo>
                  <a:pt x="386" y="650"/>
                  <a:pt x="384" y="649"/>
                  <a:pt x="382" y="647"/>
                </a:cubicBezTo>
                <a:cubicBezTo>
                  <a:pt x="380" y="646"/>
                  <a:pt x="378" y="645"/>
                  <a:pt x="376" y="644"/>
                </a:cubicBezTo>
                <a:cubicBezTo>
                  <a:pt x="373" y="642"/>
                  <a:pt x="370" y="640"/>
                  <a:pt x="367" y="638"/>
                </a:cubicBezTo>
                <a:cubicBezTo>
                  <a:pt x="365" y="636"/>
                  <a:pt x="363" y="635"/>
                  <a:pt x="361" y="634"/>
                </a:cubicBezTo>
                <a:cubicBezTo>
                  <a:pt x="359" y="632"/>
                  <a:pt x="357" y="631"/>
                  <a:pt x="356" y="630"/>
                </a:cubicBezTo>
                <a:cubicBezTo>
                  <a:pt x="353" y="628"/>
                  <a:pt x="349" y="625"/>
                  <a:pt x="346" y="623"/>
                </a:cubicBezTo>
                <a:cubicBezTo>
                  <a:pt x="345" y="622"/>
                  <a:pt x="343" y="621"/>
                  <a:pt x="342" y="619"/>
                </a:cubicBezTo>
                <a:cubicBezTo>
                  <a:pt x="340" y="618"/>
                  <a:pt x="338" y="616"/>
                  <a:pt x="336" y="614"/>
                </a:cubicBezTo>
                <a:cubicBezTo>
                  <a:pt x="334" y="613"/>
                  <a:pt x="333" y="612"/>
                  <a:pt x="332" y="611"/>
                </a:cubicBezTo>
                <a:cubicBezTo>
                  <a:pt x="328" y="608"/>
                  <a:pt x="325" y="605"/>
                  <a:pt x="322" y="602"/>
                </a:cubicBezTo>
                <a:cubicBezTo>
                  <a:pt x="321" y="601"/>
                  <a:pt x="320" y="600"/>
                  <a:pt x="318" y="599"/>
                </a:cubicBezTo>
                <a:cubicBezTo>
                  <a:pt x="315" y="596"/>
                  <a:pt x="312" y="593"/>
                  <a:pt x="309" y="589"/>
                </a:cubicBezTo>
                <a:cubicBezTo>
                  <a:pt x="308" y="588"/>
                  <a:pt x="307" y="587"/>
                  <a:pt x="306" y="586"/>
                </a:cubicBezTo>
                <a:cubicBezTo>
                  <a:pt x="304" y="584"/>
                  <a:pt x="302" y="582"/>
                  <a:pt x="300" y="580"/>
                </a:cubicBezTo>
                <a:cubicBezTo>
                  <a:pt x="299" y="579"/>
                  <a:pt x="298" y="578"/>
                  <a:pt x="298" y="577"/>
                </a:cubicBezTo>
                <a:cubicBezTo>
                  <a:pt x="294" y="574"/>
                  <a:pt x="291" y="570"/>
                  <a:pt x="288" y="566"/>
                </a:cubicBezTo>
                <a:cubicBezTo>
                  <a:pt x="287" y="565"/>
                  <a:pt x="286" y="564"/>
                  <a:pt x="286" y="563"/>
                </a:cubicBezTo>
                <a:cubicBezTo>
                  <a:pt x="280" y="556"/>
                  <a:pt x="274" y="548"/>
                  <a:pt x="269" y="541"/>
                </a:cubicBezTo>
                <a:cubicBezTo>
                  <a:pt x="269" y="540"/>
                  <a:pt x="268" y="539"/>
                  <a:pt x="268" y="539"/>
                </a:cubicBezTo>
                <a:cubicBezTo>
                  <a:pt x="265" y="534"/>
                  <a:pt x="262" y="529"/>
                  <a:pt x="259" y="524"/>
                </a:cubicBezTo>
                <a:cubicBezTo>
                  <a:pt x="259" y="524"/>
                  <a:pt x="258" y="523"/>
                  <a:pt x="258" y="522"/>
                </a:cubicBezTo>
                <a:cubicBezTo>
                  <a:pt x="253" y="514"/>
                  <a:pt x="249" y="506"/>
                  <a:pt x="244" y="497"/>
                </a:cubicBezTo>
                <a:cubicBezTo>
                  <a:pt x="244" y="497"/>
                  <a:pt x="244" y="496"/>
                  <a:pt x="244" y="496"/>
                </a:cubicBezTo>
                <a:cubicBezTo>
                  <a:pt x="241" y="490"/>
                  <a:pt x="239" y="484"/>
                  <a:pt x="236" y="479"/>
                </a:cubicBezTo>
                <a:cubicBezTo>
                  <a:pt x="236" y="478"/>
                  <a:pt x="236" y="478"/>
                  <a:pt x="236" y="478"/>
                </a:cubicBezTo>
                <a:cubicBezTo>
                  <a:pt x="232" y="469"/>
                  <a:pt x="229" y="459"/>
                  <a:pt x="226" y="450"/>
                </a:cubicBezTo>
                <a:cubicBezTo>
                  <a:pt x="226" y="449"/>
                  <a:pt x="226" y="449"/>
                  <a:pt x="225" y="448"/>
                </a:cubicBezTo>
                <a:cubicBezTo>
                  <a:pt x="223" y="442"/>
                  <a:pt x="222" y="436"/>
                  <a:pt x="220" y="429"/>
                </a:cubicBezTo>
                <a:cubicBezTo>
                  <a:pt x="214" y="406"/>
                  <a:pt x="211" y="381"/>
                  <a:pt x="210" y="356"/>
                </a:cubicBezTo>
                <a:cubicBezTo>
                  <a:pt x="206" y="226"/>
                  <a:pt x="272" y="111"/>
                  <a:pt x="375" y="47"/>
                </a:cubicBezTo>
                <a:cubicBezTo>
                  <a:pt x="376" y="85"/>
                  <a:pt x="376" y="85"/>
                  <a:pt x="376" y="85"/>
                </a:cubicBezTo>
                <a:lnTo>
                  <a:pt x="458" y="0"/>
                </a:lnTo>
                <a:close/>
              </a:path>
            </a:pathLst>
          </a:custGeom>
          <a:solidFill>
            <a:srgbClr val="C1CBE6"/>
          </a:solidFill>
          <a:ln>
            <a:noFill/>
          </a:ln>
        </p:spPr>
        <p:txBody>
          <a:bodyPr/>
          <a:lstStyle/>
          <a:p>
            <a:endParaRPr lang="zh-CN" altLang="en-US" sz="2167">
              <a:solidFill>
                <a:prstClr val="black"/>
              </a:solidFill>
            </a:endParaRPr>
          </a:p>
        </p:txBody>
      </p:sp>
      <p:sp>
        <p:nvSpPr>
          <p:cNvPr id="6" name="Oval 12"/>
          <p:cNvSpPr>
            <a:spLocks noChangeArrowheads="1"/>
          </p:cNvSpPr>
          <p:nvPr/>
        </p:nvSpPr>
        <p:spPr bwMode="auto">
          <a:xfrm>
            <a:off x="8403234" y="2891755"/>
            <a:ext cx="1455729" cy="1456179"/>
          </a:xfrm>
          <a:prstGeom prst="ellipse">
            <a:avLst/>
          </a:prstGeom>
          <a:solidFill>
            <a:schemeClr val="bg1">
              <a:lumMod val="85000"/>
            </a:schemeClr>
          </a:solidFill>
          <a:ln>
            <a:noFill/>
          </a:ln>
        </p:spPr>
        <p:txBody>
          <a:bodyPr/>
          <a:lstStyle/>
          <a:p>
            <a:endParaRPr lang="zh-CN" altLang="en-US" sz="2167">
              <a:solidFill>
                <a:prstClr val="black"/>
              </a:solidFill>
            </a:endParaRPr>
          </a:p>
        </p:txBody>
      </p:sp>
      <p:sp>
        <p:nvSpPr>
          <p:cNvPr id="7" name="Freeform 13"/>
          <p:cNvSpPr>
            <a:spLocks noEditPoints="1"/>
          </p:cNvSpPr>
          <p:nvPr/>
        </p:nvSpPr>
        <p:spPr bwMode="auto">
          <a:xfrm>
            <a:off x="10458887" y="4782419"/>
            <a:ext cx="361244" cy="406527"/>
          </a:xfrm>
          <a:custGeom>
            <a:avLst/>
            <a:gdLst>
              <a:gd name="T0" fmla="*/ 85 w 91"/>
              <a:gd name="T1" fmla="*/ 0 h 103"/>
              <a:gd name="T2" fmla="*/ 7 w 91"/>
              <a:gd name="T3" fmla="*/ 0 h 103"/>
              <a:gd name="T4" fmla="*/ 0 w 91"/>
              <a:gd name="T5" fmla="*/ 6 h 103"/>
              <a:gd name="T6" fmla="*/ 0 w 91"/>
              <a:gd name="T7" fmla="*/ 97 h 103"/>
              <a:gd name="T8" fmla="*/ 7 w 91"/>
              <a:gd name="T9" fmla="*/ 103 h 103"/>
              <a:gd name="T10" fmla="*/ 85 w 91"/>
              <a:gd name="T11" fmla="*/ 103 h 103"/>
              <a:gd name="T12" fmla="*/ 91 w 91"/>
              <a:gd name="T13" fmla="*/ 97 h 103"/>
              <a:gd name="T14" fmla="*/ 91 w 91"/>
              <a:gd name="T15" fmla="*/ 6 h 103"/>
              <a:gd name="T16" fmla="*/ 85 w 91"/>
              <a:gd name="T17" fmla="*/ 0 h 103"/>
              <a:gd name="T18" fmla="*/ 13 w 91"/>
              <a:gd name="T19" fmla="*/ 6 h 103"/>
              <a:gd name="T20" fmla="*/ 20 w 91"/>
              <a:gd name="T21" fmla="*/ 13 h 103"/>
              <a:gd name="T22" fmla="*/ 13 w 91"/>
              <a:gd name="T23" fmla="*/ 19 h 103"/>
              <a:gd name="T24" fmla="*/ 7 w 91"/>
              <a:gd name="T25" fmla="*/ 13 h 103"/>
              <a:gd name="T26" fmla="*/ 13 w 91"/>
              <a:gd name="T27" fmla="*/ 6 h 103"/>
              <a:gd name="T28" fmla="*/ 85 w 91"/>
              <a:gd name="T29" fmla="*/ 97 h 103"/>
              <a:gd name="T30" fmla="*/ 7 w 91"/>
              <a:gd name="T31" fmla="*/ 97 h 103"/>
              <a:gd name="T32" fmla="*/ 7 w 91"/>
              <a:gd name="T33" fmla="*/ 26 h 103"/>
              <a:gd name="T34" fmla="*/ 85 w 91"/>
              <a:gd name="T35" fmla="*/ 26 h 103"/>
              <a:gd name="T36" fmla="*/ 85 w 91"/>
              <a:gd name="T37" fmla="*/ 97 h 103"/>
              <a:gd name="T38" fmla="*/ 78 w 91"/>
              <a:gd name="T39" fmla="*/ 19 h 103"/>
              <a:gd name="T40" fmla="*/ 72 w 91"/>
              <a:gd name="T41" fmla="*/ 13 h 103"/>
              <a:gd name="T42" fmla="*/ 78 w 91"/>
              <a:gd name="T43" fmla="*/ 6 h 103"/>
              <a:gd name="T44" fmla="*/ 85 w 91"/>
              <a:gd name="T45" fmla="*/ 13 h 103"/>
              <a:gd name="T46" fmla="*/ 78 w 91"/>
              <a:gd name="T47" fmla="*/ 19 h 103"/>
              <a:gd name="T48" fmla="*/ 13 w 91"/>
              <a:gd name="T49" fmla="*/ 42 h 103"/>
              <a:gd name="T50" fmla="*/ 17 w 91"/>
              <a:gd name="T51" fmla="*/ 39 h 103"/>
              <a:gd name="T52" fmla="*/ 75 w 91"/>
              <a:gd name="T53" fmla="*/ 39 h 103"/>
              <a:gd name="T54" fmla="*/ 78 w 91"/>
              <a:gd name="T55" fmla="*/ 42 h 103"/>
              <a:gd name="T56" fmla="*/ 75 w 91"/>
              <a:gd name="T57" fmla="*/ 45 h 103"/>
              <a:gd name="T58" fmla="*/ 17 w 91"/>
              <a:gd name="T59" fmla="*/ 45 h 103"/>
              <a:gd name="T60" fmla="*/ 13 w 91"/>
              <a:gd name="T61" fmla="*/ 42 h 103"/>
              <a:gd name="T62" fmla="*/ 13 w 91"/>
              <a:gd name="T63" fmla="*/ 61 h 103"/>
              <a:gd name="T64" fmla="*/ 17 w 91"/>
              <a:gd name="T65" fmla="*/ 58 h 103"/>
              <a:gd name="T66" fmla="*/ 75 w 91"/>
              <a:gd name="T67" fmla="*/ 58 h 103"/>
              <a:gd name="T68" fmla="*/ 78 w 91"/>
              <a:gd name="T69" fmla="*/ 61 h 103"/>
              <a:gd name="T70" fmla="*/ 75 w 91"/>
              <a:gd name="T71" fmla="*/ 65 h 103"/>
              <a:gd name="T72" fmla="*/ 17 w 91"/>
              <a:gd name="T73" fmla="*/ 65 h 103"/>
              <a:gd name="T74" fmla="*/ 13 w 91"/>
              <a:gd name="T75" fmla="*/ 61 h 103"/>
              <a:gd name="T76" fmla="*/ 13 w 91"/>
              <a:gd name="T77" fmla="*/ 81 h 103"/>
              <a:gd name="T78" fmla="*/ 17 w 91"/>
              <a:gd name="T79" fmla="*/ 77 h 103"/>
              <a:gd name="T80" fmla="*/ 75 w 91"/>
              <a:gd name="T81" fmla="*/ 77 h 103"/>
              <a:gd name="T82" fmla="*/ 78 w 91"/>
              <a:gd name="T83" fmla="*/ 81 h 103"/>
              <a:gd name="T84" fmla="*/ 75 w 91"/>
              <a:gd name="T85" fmla="*/ 84 h 103"/>
              <a:gd name="T86" fmla="*/ 17 w 91"/>
              <a:gd name="T87" fmla="*/ 84 h 103"/>
              <a:gd name="T88" fmla="*/ 13 w 91"/>
              <a:gd name="T89" fmla="*/ 8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1" h="103">
                <a:moveTo>
                  <a:pt x="85" y="0"/>
                </a:moveTo>
                <a:cubicBezTo>
                  <a:pt x="7" y="0"/>
                  <a:pt x="7" y="0"/>
                  <a:pt x="7" y="0"/>
                </a:cubicBezTo>
                <a:cubicBezTo>
                  <a:pt x="3" y="0"/>
                  <a:pt x="0" y="3"/>
                  <a:pt x="0" y="6"/>
                </a:cubicBezTo>
                <a:cubicBezTo>
                  <a:pt x="0" y="97"/>
                  <a:pt x="0" y="97"/>
                  <a:pt x="0" y="97"/>
                </a:cubicBezTo>
                <a:cubicBezTo>
                  <a:pt x="0" y="100"/>
                  <a:pt x="3" y="103"/>
                  <a:pt x="7" y="103"/>
                </a:cubicBezTo>
                <a:cubicBezTo>
                  <a:pt x="85" y="103"/>
                  <a:pt x="85" y="103"/>
                  <a:pt x="85" y="103"/>
                </a:cubicBezTo>
                <a:cubicBezTo>
                  <a:pt x="88" y="103"/>
                  <a:pt x="91" y="100"/>
                  <a:pt x="91" y="97"/>
                </a:cubicBezTo>
                <a:cubicBezTo>
                  <a:pt x="91" y="6"/>
                  <a:pt x="91" y="6"/>
                  <a:pt x="91" y="6"/>
                </a:cubicBezTo>
                <a:cubicBezTo>
                  <a:pt x="91" y="3"/>
                  <a:pt x="88" y="0"/>
                  <a:pt x="85" y="0"/>
                </a:cubicBezTo>
                <a:close/>
                <a:moveTo>
                  <a:pt x="13" y="6"/>
                </a:moveTo>
                <a:cubicBezTo>
                  <a:pt x="17" y="6"/>
                  <a:pt x="20" y="9"/>
                  <a:pt x="20" y="13"/>
                </a:cubicBezTo>
                <a:cubicBezTo>
                  <a:pt x="20" y="16"/>
                  <a:pt x="17" y="19"/>
                  <a:pt x="13" y="19"/>
                </a:cubicBezTo>
                <a:cubicBezTo>
                  <a:pt x="10" y="19"/>
                  <a:pt x="7" y="16"/>
                  <a:pt x="7" y="13"/>
                </a:cubicBezTo>
                <a:cubicBezTo>
                  <a:pt x="7" y="9"/>
                  <a:pt x="10" y="6"/>
                  <a:pt x="13" y="6"/>
                </a:cubicBezTo>
                <a:close/>
                <a:moveTo>
                  <a:pt x="85" y="97"/>
                </a:moveTo>
                <a:cubicBezTo>
                  <a:pt x="7" y="97"/>
                  <a:pt x="7" y="97"/>
                  <a:pt x="7" y="97"/>
                </a:cubicBezTo>
                <a:cubicBezTo>
                  <a:pt x="7" y="26"/>
                  <a:pt x="7" y="26"/>
                  <a:pt x="7" y="26"/>
                </a:cubicBezTo>
                <a:cubicBezTo>
                  <a:pt x="85" y="26"/>
                  <a:pt x="85" y="26"/>
                  <a:pt x="85" y="26"/>
                </a:cubicBezTo>
                <a:lnTo>
                  <a:pt x="85" y="97"/>
                </a:lnTo>
                <a:close/>
                <a:moveTo>
                  <a:pt x="78" y="19"/>
                </a:moveTo>
                <a:cubicBezTo>
                  <a:pt x="75" y="19"/>
                  <a:pt x="72" y="16"/>
                  <a:pt x="72" y="13"/>
                </a:cubicBezTo>
                <a:cubicBezTo>
                  <a:pt x="72" y="9"/>
                  <a:pt x="75" y="6"/>
                  <a:pt x="78" y="6"/>
                </a:cubicBezTo>
                <a:cubicBezTo>
                  <a:pt x="82" y="6"/>
                  <a:pt x="85" y="9"/>
                  <a:pt x="85" y="13"/>
                </a:cubicBezTo>
                <a:cubicBezTo>
                  <a:pt x="85" y="16"/>
                  <a:pt x="82" y="19"/>
                  <a:pt x="78" y="19"/>
                </a:cubicBezTo>
                <a:close/>
                <a:moveTo>
                  <a:pt x="13" y="42"/>
                </a:moveTo>
                <a:cubicBezTo>
                  <a:pt x="13" y="40"/>
                  <a:pt x="15" y="39"/>
                  <a:pt x="17" y="39"/>
                </a:cubicBezTo>
                <a:cubicBezTo>
                  <a:pt x="75" y="39"/>
                  <a:pt x="75" y="39"/>
                  <a:pt x="75" y="39"/>
                </a:cubicBezTo>
                <a:cubicBezTo>
                  <a:pt x="77" y="39"/>
                  <a:pt x="78" y="40"/>
                  <a:pt x="78" y="42"/>
                </a:cubicBezTo>
                <a:cubicBezTo>
                  <a:pt x="78" y="44"/>
                  <a:pt x="77" y="45"/>
                  <a:pt x="75" y="45"/>
                </a:cubicBezTo>
                <a:cubicBezTo>
                  <a:pt x="17" y="45"/>
                  <a:pt x="17" y="45"/>
                  <a:pt x="17" y="45"/>
                </a:cubicBezTo>
                <a:cubicBezTo>
                  <a:pt x="15" y="45"/>
                  <a:pt x="13" y="44"/>
                  <a:pt x="13" y="42"/>
                </a:cubicBezTo>
                <a:close/>
                <a:moveTo>
                  <a:pt x="13" y="61"/>
                </a:moveTo>
                <a:cubicBezTo>
                  <a:pt x="13" y="59"/>
                  <a:pt x="15" y="58"/>
                  <a:pt x="17" y="58"/>
                </a:cubicBezTo>
                <a:cubicBezTo>
                  <a:pt x="75" y="58"/>
                  <a:pt x="75" y="58"/>
                  <a:pt x="75" y="58"/>
                </a:cubicBezTo>
                <a:cubicBezTo>
                  <a:pt x="77" y="58"/>
                  <a:pt x="78" y="59"/>
                  <a:pt x="78" y="61"/>
                </a:cubicBezTo>
                <a:cubicBezTo>
                  <a:pt x="78" y="63"/>
                  <a:pt x="77" y="65"/>
                  <a:pt x="75" y="65"/>
                </a:cubicBezTo>
                <a:cubicBezTo>
                  <a:pt x="17" y="65"/>
                  <a:pt x="17" y="65"/>
                  <a:pt x="17" y="65"/>
                </a:cubicBezTo>
                <a:cubicBezTo>
                  <a:pt x="15" y="65"/>
                  <a:pt x="13" y="63"/>
                  <a:pt x="13" y="61"/>
                </a:cubicBezTo>
                <a:close/>
                <a:moveTo>
                  <a:pt x="13" y="81"/>
                </a:moveTo>
                <a:cubicBezTo>
                  <a:pt x="13" y="79"/>
                  <a:pt x="15" y="77"/>
                  <a:pt x="17" y="77"/>
                </a:cubicBezTo>
                <a:cubicBezTo>
                  <a:pt x="75" y="77"/>
                  <a:pt x="75" y="77"/>
                  <a:pt x="75" y="77"/>
                </a:cubicBezTo>
                <a:cubicBezTo>
                  <a:pt x="77" y="77"/>
                  <a:pt x="78" y="79"/>
                  <a:pt x="78" y="81"/>
                </a:cubicBezTo>
                <a:cubicBezTo>
                  <a:pt x="78" y="82"/>
                  <a:pt x="77" y="84"/>
                  <a:pt x="75" y="84"/>
                </a:cubicBezTo>
                <a:cubicBezTo>
                  <a:pt x="17" y="84"/>
                  <a:pt x="17" y="84"/>
                  <a:pt x="17" y="84"/>
                </a:cubicBezTo>
                <a:cubicBezTo>
                  <a:pt x="15" y="84"/>
                  <a:pt x="13" y="82"/>
                  <a:pt x="13" y="81"/>
                </a:cubicBezTo>
                <a:close/>
              </a:path>
            </a:pathLst>
          </a:custGeom>
          <a:solidFill>
            <a:srgbClr val="F8F8F8"/>
          </a:solidFill>
          <a:ln>
            <a:noFill/>
          </a:ln>
        </p:spPr>
        <p:txBody>
          <a:bodyPr/>
          <a:lstStyle/>
          <a:p>
            <a:endParaRPr lang="zh-CN" altLang="en-US" sz="2167">
              <a:solidFill>
                <a:prstClr val="black"/>
              </a:solidFill>
            </a:endParaRPr>
          </a:p>
        </p:txBody>
      </p:sp>
      <p:sp>
        <p:nvSpPr>
          <p:cNvPr id="8" name="Freeform 14"/>
          <p:cNvSpPr/>
          <p:nvPr/>
        </p:nvSpPr>
        <p:spPr bwMode="auto">
          <a:xfrm>
            <a:off x="10523397" y="1654969"/>
            <a:ext cx="365545" cy="395771"/>
          </a:xfrm>
          <a:custGeom>
            <a:avLst/>
            <a:gdLst>
              <a:gd name="T0" fmla="*/ 4 w 92"/>
              <a:gd name="T1" fmla="*/ 100 h 100"/>
              <a:gd name="T2" fmla="*/ 1 w 92"/>
              <a:gd name="T3" fmla="*/ 100 h 100"/>
              <a:gd name="T4" fmla="*/ 0 w 92"/>
              <a:gd name="T5" fmla="*/ 97 h 100"/>
              <a:gd name="T6" fmla="*/ 5 w 92"/>
              <a:gd name="T7" fmla="*/ 56 h 100"/>
              <a:gd name="T8" fmla="*/ 6 w 92"/>
              <a:gd name="T9" fmla="*/ 54 h 100"/>
              <a:gd name="T10" fmla="*/ 56 w 92"/>
              <a:gd name="T11" fmla="*/ 3 h 100"/>
              <a:gd name="T12" fmla="*/ 70 w 92"/>
              <a:gd name="T13" fmla="*/ 3 h 100"/>
              <a:gd name="T14" fmla="*/ 88 w 92"/>
              <a:gd name="T15" fmla="*/ 22 h 100"/>
              <a:gd name="T16" fmla="*/ 88 w 92"/>
              <a:gd name="T17" fmla="*/ 35 h 100"/>
              <a:gd name="T18" fmla="*/ 52 w 92"/>
              <a:gd name="T19" fmla="*/ 72 h 100"/>
              <a:gd name="T20" fmla="*/ 49 w 92"/>
              <a:gd name="T21" fmla="*/ 73 h 100"/>
              <a:gd name="T22" fmla="*/ 31 w 92"/>
              <a:gd name="T23" fmla="*/ 73 h 100"/>
              <a:gd name="T24" fmla="*/ 28 w 92"/>
              <a:gd name="T25" fmla="*/ 70 h 100"/>
              <a:gd name="T26" fmla="*/ 28 w 92"/>
              <a:gd name="T27" fmla="*/ 51 h 100"/>
              <a:gd name="T28" fmla="*/ 29 w 92"/>
              <a:gd name="T29" fmla="*/ 49 h 100"/>
              <a:gd name="T30" fmla="*/ 56 w 92"/>
              <a:gd name="T31" fmla="*/ 22 h 100"/>
              <a:gd name="T32" fmla="*/ 61 w 92"/>
              <a:gd name="T33" fmla="*/ 22 h 100"/>
              <a:gd name="T34" fmla="*/ 61 w 92"/>
              <a:gd name="T35" fmla="*/ 26 h 100"/>
              <a:gd name="T36" fmla="*/ 34 w 92"/>
              <a:gd name="T37" fmla="*/ 53 h 100"/>
              <a:gd name="T38" fmla="*/ 34 w 92"/>
              <a:gd name="T39" fmla="*/ 67 h 100"/>
              <a:gd name="T40" fmla="*/ 48 w 92"/>
              <a:gd name="T41" fmla="*/ 67 h 100"/>
              <a:gd name="T42" fmla="*/ 84 w 92"/>
              <a:gd name="T43" fmla="*/ 31 h 100"/>
              <a:gd name="T44" fmla="*/ 84 w 92"/>
              <a:gd name="T45" fmla="*/ 26 h 100"/>
              <a:gd name="T46" fmla="*/ 65 w 92"/>
              <a:gd name="T47" fmla="*/ 8 h 100"/>
              <a:gd name="T48" fmla="*/ 61 w 92"/>
              <a:gd name="T49" fmla="*/ 8 h 100"/>
              <a:gd name="T50" fmla="*/ 11 w 92"/>
              <a:gd name="T51" fmla="*/ 58 h 100"/>
              <a:gd name="T52" fmla="*/ 7 w 92"/>
              <a:gd name="T53" fmla="*/ 94 h 100"/>
              <a:gd name="T54" fmla="*/ 43 w 92"/>
              <a:gd name="T55" fmla="*/ 90 h 100"/>
              <a:gd name="T56" fmla="*/ 84 w 92"/>
              <a:gd name="T57" fmla="*/ 49 h 100"/>
              <a:gd name="T58" fmla="*/ 88 w 92"/>
              <a:gd name="T59" fmla="*/ 49 h 100"/>
              <a:gd name="T60" fmla="*/ 88 w 92"/>
              <a:gd name="T61" fmla="*/ 54 h 100"/>
              <a:gd name="T62" fmla="*/ 47 w 92"/>
              <a:gd name="T63" fmla="*/ 95 h 100"/>
              <a:gd name="T64" fmla="*/ 45 w 92"/>
              <a:gd name="T65" fmla="*/ 96 h 100"/>
              <a:gd name="T66" fmla="*/ 4 w 92"/>
              <a:gd name="T67" fmla="*/ 100 h 100"/>
              <a:gd name="T68" fmla="*/ 4 w 92"/>
              <a:gd name="T69"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 h="100">
                <a:moveTo>
                  <a:pt x="4" y="100"/>
                </a:moveTo>
                <a:cubicBezTo>
                  <a:pt x="3" y="100"/>
                  <a:pt x="2" y="100"/>
                  <a:pt x="1" y="100"/>
                </a:cubicBezTo>
                <a:cubicBezTo>
                  <a:pt x="1" y="99"/>
                  <a:pt x="0" y="98"/>
                  <a:pt x="0" y="97"/>
                </a:cubicBezTo>
                <a:cubicBezTo>
                  <a:pt x="5" y="56"/>
                  <a:pt x="5" y="56"/>
                  <a:pt x="5" y="56"/>
                </a:cubicBezTo>
                <a:cubicBezTo>
                  <a:pt x="5" y="55"/>
                  <a:pt x="5" y="54"/>
                  <a:pt x="6" y="54"/>
                </a:cubicBezTo>
                <a:cubicBezTo>
                  <a:pt x="56" y="3"/>
                  <a:pt x="56" y="3"/>
                  <a:pt x="56" y="3"/>
                </a:cubicBezTo>
                <a:cubicBezTo>
                  <a:pt x="60" y="0"/>
                  <a:pt x="66" y="0"/>
                  <a:pt x="70" y="3"/>
                </a:cubicBezTo>
                <a:cubicBezTo>
                  <a:pt x="88" y="22"/>
                  <a:pt x="88" y="22"/>
                  <a:pt x="88" y="22"/>
                </a:cubicBezTo>
                <a:cubicBezTo>
                  <a:pt x="92" y="25"/>
                  <a:pt x="92" y="32"/>
                  <a:pt x="88" y="35"/>
                </a:cubicBezTo>
                <a:cubicBezTo>
                  <a:pt x="52" y="72"/>
                  <a:pt x="52" y="72"/>
                  <a:pt x="52" y="72"/>
                </a:cubicBezTo>
                <a:cubicBezTo>
                  <a:pt x="51" y="73"/>
                  <a:pt x="50" y="73"/>
                  <a:pt x="49" y="73"/>
                </a:cubicBezTo>
                <a:cubicBezTo>
                  <a:pt x="31" y="73"/>
                  <a:pt x="31" y="73"/>
                  <a:pt x="31" y="73"/>
                </a:cubicBezTo>
                <a:cubicBezTo>
                  <a:pt x="29" y="73"/>
                  <a:pt x="28" y="72"/>
                  <a:pt x="28" y="70"/>
                </a:cubicBezTo>
                <a:cubicBezTo>
                  <a:pt x="28" y="51"/>
                  <a:pt x="28" y="51"/>
                  <a:pt x="28" y="51"/>
                </a:cubicBezTo>
                <a:cubicBezTo>
                  <a:pt x="28" y="51"/>
                  <a:pt x="28" y="50"/>
                  <a:pt x="29" y="49"/>
                </a:cubicBezTo>
                <a:cubicBezTo>
                  <a:pt x="56" y="22"/>
                  <a:pt x="56" y="22"/>
                  <a:pt x="56" y="22"/>
                </a:cubicBezTo>
                <a:cubicBezTo>
                  <a:pt x="58" y="20"/>
                  <a:pt x="60" y="20"/>
                  <a:pt x="61" y="22"/>
                </a:cubicBezTo>
                <a:cubicBezTo>
                  <a:pt x="62" y="23"/>
                  <a:pt x="62" y="25"/>
                  <a:pt x="61" y="26"/>
                </a:cubicBezTo>
                <a:cubicBezTo>
                  <a:pt x="34" y="53"/>
                  <a:pt x="34" y="53"/>
                  <a:pt x="34" y="53"/>
                </a:cubicBezTo>
                <a:cubicBezTo>
                  <a:pt x="34" y="67"/>
                  <a:pt x="34" y="67"/>
                  <a:pt x="34" y="67"/>
                </a:cubicBezTo>
                <a:cubicBezTo>
                  <a:pt x="48" y="67"/>
                  <a:pt x="48" y="67"/>
                  <a:pt x="48" y="67"/>
                </a:cubicBezTo>
                <a:cubicBezTo>
                  <a:pt x="84" y="31"/>
                  <a:pt x="84" y="31"/>
                  <a:pt x="84" y="31"/>
                </a:cubicBezTo>
                <a:cubicBezTo>
                  <a:pt x="85" y="30"/>
                  <a:pt x="85" y="28"/>
                  <a:pt x="84" y="26"/>
                </a:cubicBezTo>
                <a:cubicBezTo>
                  <a:pt x="65" y="8"/>
                  <a:pt x="65" y="8"/>
                  <a:pt x="65" y="8"/>
                </a:cubicBezTo>
                <a:cubicBezTo>
                  <a:pt x="64" y="7"/>
                  <a:pt x="62" y="7"/>
                  <a:pt x="61" y="8"/>
                </a:cubicBezTo>
                <a:cubicBezTo>
                  <a:pt x="11" y="58"/>
                  <a:pt x="11" y="58"/>
                  <a:pt x="11" y="58"/>
                </a:cubicBezTo>
                <a:cubicBezTo>
                  <a:pt x="7" y="94"/>
                  <a:pt x="7" y="94"/>
                  <a:pt x="7" y="94"/>
                </a:cubicBezTo>
                <a:cubicBezTo>
                  <a:pt x="43" y="90"/>
                  <a:pt x="43" y="90"/>
                  <a:pt x="43" y="90"/>
                </a:cubicBezTo>
                <a:cubicBezTo>
                  <a:pt x="84" y="49"/>
                  <a:pt x="84" y="49"/>
                  <a:pt x="84" y="49"/>
                </a:cubicBezTo>
                <a:cubicBezTo>
                  <a:pt x="85" y="48"/>
                  <a:pt x="87" y="48"/>
                  <a:pt x="88" y="49"/>
                </a:cubicBezTo>
                <a:cubicBezTo>
                  <a:pt x="90" y="50"/>
                  <a:pt x="90" y="52"/>
                  <a:pt x="88" y="54"/>
                </a:cubicBezTo>
                <a:cubicBezTo>
                  <a:pt x="47" y="95"/>
                  <a:pt x="47" y="95"/>
                  <a:pt x="47" y="95"/>
                </a:cubicBezTo>
                <a:cubicBezTo>
                  <a:pt x="47" y="95"/>
                  <a:pt x="46" y="96"/>
                  <a:pt x="45" y="96"/>
                </a:cubicBezTo>
                <a:cubicBezTo>
                  <a:pt x="4" y="100"/>
                  <a:pt x="4" y="100"/>
                  <a:pt x="4" y="100"/>
                </a:cubicBezTo>
                <a:cubicBezTo>
                  <a:pt x="4" y="100"/>
                  <a:pt x="4" y="100"/>
                  <a:pt x="4" y="100"/>
                </a:cubicBezTo>
                <a:close/>
              </a:path>
            </a:pathLst>
          </a:custGeom>
          <a:solidFill>
            <a:srgbClr val="F8F8F8"/>
          </a:solidFill>
          <a:ln>
            <a:noFill/>
          </a:ln>
        </p:spPr>
        <p:txBody>
          <a:bodyPr/>
          <a:lstStyle/>
          <a:p>
            <a:endParaRPr lang="zh-CN" altLang="en-US" sz="2167">
              <a:solidFill>
                <a:prstClr val="black"/>
              </a:solidFill>
            </a:endParaRPr>
          </a:p>
        </p:txBody>
      </p:sp>
      <p:sp>
        <p:nvSpPr>
          <p:cNvPr id="9" name="Freeform 15"/>
          <p:cNvSpPr>
            <a:spLocks noEditPoints="1"/>
          </p:cNvSpPr>
          <p:nvPr/>
        </p:nvSpPr>
        <p:spPr bwMode="auto">
          <a:xfrm>
            <a:off x="7513025" y="4745853"/>
            <a:ext cx="415001" cy="410827"/>
          </a:xfrm>
          <a:custGeom>
            <a:avLst/>
            <a:gdLst>
              <a:gd name="T0" fmla="*/ 101 w 105"/>
              <a:gd name="T1" fmla="*/ 4 h 104"/>
              <a:gd name="T2" fmla="*/ 101 w 105"/>
              <a:gd name="T3" fmla="*/ 17 h 104"/>
              <a:gd name="T4" fmla="*/ 96 w 105"/>
              <a:gd name="T5" fmla="*/ 22 h 104"/>
              <a:gd name="T6" fmla="*/ 82 w 105"/>
              <a:gd name="T7" fmla="*/ 8 h 104"/>
              <a:gd name="T8" fmla="*/ 87 w 105"/>
              <a:gd name="T9" fmla="*/ 4 h 104"/>
              <a:gd name="T10" fmla="*/ 101 w 105"/>
              <a:gd name="T11" fmla="*/ 4 h 104"/>
              <a:gd name="T12" fmla="*/ 32 w 105"/>
              <a:gd name="T13" fmla="*/ 59 h 104"/>
              <a:gd name="T14" fmla="*/ 28 w 105"/>
              <a:gd name="T15" fmla="*/ 77 h 104"/>
              <a:gd name="T16" fmla="*/ 46 w 105"/>
              <a:gd name="T17" fmla="*/ 72 h 104"/>
              <a:gd name="T18" fmla="*/ 92 w 105"/>
              <a:gd name="T19" fmla="*/ 26 h 104"/>
              <a:gd name="T20" fmla="*/ 78 w 105"/>
              <a:gd name="T21" fmla="*/ 13 h 104"/>
              <a:gd name="T22" fmla="*/ 32 w 105"/>
              <a:gd name="T23" fmla="*/ 59 h 104"/>
              <a:gd name="T24" fmla="*/ 78 w 105"/>
              <a:gd name="T25" fmla="*/ 50 h 104"/>
              <a:gd name="T26" fmla="*/ 78 w 105"/>
              <a:gd name="T27" fmla="*/ 91 h 104"/>
              <a:gd name="T28" fmla="*/ 13 w 105"/>
              <a:gd name="T29" fmla="*/ 91 h 104"/>
              <a:gd name="T30" fmla="*/ 13 w 105"/>
              <a:gd name="T31" fmla="*/ 27 h 104"/>
              <a:gd name="T32" fmla="*/ 55 w 105"/>
              <a:gd name="T33" fmla="*/ 27 h 104"/>
              <a:gd name="T34" fmla="*/ 68 w 105"/>
              <a:gd name="T35" fmla="*/ 14 h 104"/>
              <a:gd name="T36" fmla="*/ 0 w 105"/>
              <a:gd name="T37" fmla="*/ 14 h 104"/>
              <a:gd name="T38" fmla="*/ 0 w 105"/>
              <a:gd name="T39" fmla="*/ 104 h 104"/>
              <a:gd name="T40" fmla="*/ 91 w 105"/>
              <a:gd name="T41" fmla="*/ 104 h 104"/>
              <a:gd name="T42" fmla="*/ 91 w 105"/>
              <a:gd name="T43" fmla="*/ 37 h 104"/>
              <a:gd name="T44" fmla="*/ 78 w 105"/>
              <a:gd name="T45" fmla="*/ 5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104">
                <a:moveTo>
                  <a:pt x="101" y="4"/>
                </a:moveTo>
                <a:cubicBezTo>
                  <a:pt x="105" y="7"/>
                  <a:pt x="105" y="14"/>
                  <a:pt x="101" y="17"/>
                </a:cubicBezTo>
                <a:cubicBezTo>
                  <a:pt x="96" y="22"/>
                  <a:pt x="96" y="22"/>
                  <a:pt x="96" y="22"/>
                </a:cubicBezTo>
                <a:cubicBezTo>
                  <a:pt x="82" y="8"/>
                  <a:pt x="82" y="8"/>
                  <a:pt x="82" y="8"/>
                </a:cubicBezTo>
                <a:cubicBezTo>
                  <a:pt x="87" y="4"/>
                  <a:pt x="87" y="4"/>
                  <a:pt x="87" y="4"/>
                </a:cubicBezTo>
                <a:cubicBezTo>
                  <a:pt x="91" y="0"/>
                  <a:pt x="97" y="0"/>
                  <a:pt x="101" y="4"/>
                </a:cubicBezTo>
                <a:close/>
                <a:moveTo>
                  <a:pt x="32" y="59"/>
                </a:moveTo>
                <a:cubicBezTo>
                  <a:pt x="28" y="77"/>
                  <a:pt x="28" y="77"/>
                  <a:pt x="28" y="77"/>
                </a:cubicBezTo>
                <a:cubicBezTo>
                  <a:pt x="46" y="72"/>
                  <a:pt x="46" y="72"/>
                  <a:pt x="46" y="72"/>
                </a:cubicBezTo>
                <a:cubicBezTo>
                  <a:pt x="92" y="26"/>
                  <a:pt x="92" y="26"/>
                  <a:pt x="92" y="26"/>
                </a:cubicBezTo>
                <a:cubicBezTo>
                  <a:pt x="78" y="13"/>
                  <a:pt x="78" y="13"/>
                  <a:pt x="78" y="13"/>
                </a:cubicBezTo>
                <a:lnTo>
                  <a:pt x="32" y="59"/>
                </a:lnTo>
                <a:close/>
                <a:moveTo>
                  <a:pt x="78" y="50"/>
                </a:moveTo>
                <a:cubicBezTo>
                  <a:pt x="78" y="91"/>
                  <a:pt x="78" y="91"/>
                  <a:pt x="78" y="91"/>
                </a:cubicBezTo>
                <a:cubicBezTo>
                  <a:pt x="13" y="91"/>
                  <a:pt x="13" y="91"/>
                  <a:pt x="13" y="91"/>
                </a:cubicBezTo>
                <a:cubicBezTo>
                  <a:pt x="13" y="27"/>
                  <a:pt x="13" y="27"/>
                  <a:pt x="13" y="27"/>
                </a:cubicBezTo>
                <a:cubicBezTo>
                  <a:pt x="55" y="27"/>
                  <a:pt x="55" y="27"/>
                  <a:pt x="55" y="27"/>
                </a:cubicBezTo>
                <a:cubicBezTo>
                  <a:pt x="68" y="14"/>
                  <a:pt x="68" y="14"/>
                  <a:pt x="68" y="14"/>
                </a:cubicBezTo>
                <a:cubicBezTo>
                  <a:pt x="0" y="14"/>
                  <a:pt x="0" y="14"/>
                  <a:pt x="0" y="14"/>
                </a:cubicBezTo>
                <a:cubicBezTo>
                  <a:pt x="0" y="104"/>
                  <a:pt x="0" y="104"/>
                  <a:pt x="0" y="104"/>
                </a:cubicBezTo>
                <a:cubicBezTo>
                  <a:pt x="91" y="104"/>
                  <a:pt x="91" y="104"/>
                  <a:pt x="91" y="104"/>
                </a:cubicBezTo>
                <a:cubicBezTo>
                  <a:pt x="91" y="37"/>
                  <a:pt x="91" y="37"/>
                  <a:pt x="91" y="37"/>
                </a:cubicBezTo>
                <a:lnTo>
                  <a:pt x="78" y="50"/>
                </a:lnTo>
                <a:close/>
              </a:path>
            </a:pathLst>
          </a:custGeom>
          <a:solidFill>
            <a:srgbClr val="F8F8F8"/>
          </a:solidFill>
          <a:ln>
            <a:noFill/>
          </a:ln>
        </p:spPr>
        <p:txBody>
          <a:bodyPr/>
          <a:lstStyle/>
          <a:p>
            <a:endParaRPr lang="zh-CN" altLang="en-US" sz="2167">
              <a:solidFill>
                <a:prstClr val="black"/>
              </a:solidFill>
            </a:endParaRPr>
          </a:p>
        </p:txBody>
      </p:sp>
      <p:sp>
        <p:nvSpPr>
          <p:cNvPr id="10" name="Freeform 16"/>
          <p:cNvSpPr>
            <a:spLocks noEditPoints="1"/>
          </p:cNvSpPr>
          <p:nvPr/>
        </p:nvSpPr>
        <p:spPr bwMode="auto">
          <a:xfrm>
            <a:off x="7564632" y="1650669"/>
            <a:ext cx="307488" cy="406527"/>
          </a:xfrm>
          <a:custGeom>
            <a:avLst/>
            <a:gdLst>
              <a:gd name="T0" fmla="*/ 71 w 78"/>
              <a:gd name="T1" fmla="*/ 6 h 103"/>
              <a:gd name="T2" fmla="*/ 78 w 78"/>
              <a:gd name="T3" fmla="*/ 6 h 103"/>
              <a:gd name="T4" fmla="*/ 78 w 78"/>
              <a:gd name="T5" fmla="*/ 0 h 103"/>
              <a:gd name="T6" fmla="*/ 0 w 78"/>
              <a:gd name="T7" fmla="*/ 0 h 103"/>
              <a:gd name="T8" fmla="*/ 0 w 78"/>
              <a:gd name="T9" fmla="*/ 6 h 103"/>
              <a:gd name="T10" fmla="*/ 6 w 78"/>
              <a:gd name="T11" fmla="*/ 6 h 103"/>
              <a:gd name="T12" fmla="*/ 6 w 78"/>
              <a:gd name="T13" fmla="*/ 13 h 103"/>
              <a:gd name="T14" fmla="*/ 10 w 78"/>
              <a:gd name="T15" fmla="*/ 13 h 103"/>
              <a:gd name="T16" fmla="*/ 20 w 78"/>
              <a:gd name="T17" fmla="*/ 48 h 103"/>
              <a:gd name="T18" fmla="*/ 25 w 78"/>
              <a:gd name="T19" fmla="*/ 52 h 103"/>
              <a:gd name="T20" fmla="*/ 20 w 78"/>
              <a:gd name="T21" fmla="*/ 55 h 103"/>
              <a:gd name="T22" fmla="*/ 10 w 78"/>
              <a:gd name="T23" fmla="*/ 90 h 103"/>
              <a:gd name="T24" fmla="*/ 6 w 78"/>
              <a:gd name="T25" fmla="*/ 90 h 103"/>
              <a:gd name="T26" fmla="*/ 6 w 78"/>
              <a:gd name="T27" fmla="*/ 97 h 103"/>
              <a:gd name="T28" fmla="*/ 0 w 78"/>
              <a:gd name="T29" fmla="*/ 97 h 103"/>
              <a:gd name="T30" fmla="*/ 0 w 78"/>
              <a:gd name="T31" fmla="*/ 103 h 103"/>
              <a:gd name="T32" fmla="*/ 78 w 78"/>
              <a:gd name="T33" fmla="*/ 103 h 103"/>
              <a:gd name="T34" fmla="*/ 78 w 78"/>
              <a:gd name="T35" fmla="*/ 97 h 103"/>
              <a:gd name="T36" fmla="*/ 71 w 78"/>
              <a:gd name="T37" fmla="*/ 97 h 103"/>
              <a:gd name="T38" fmla="*/ 71 w 78"/>
              <a:gd name="T39" fmla="*/ 90 h 103"/>
              <a:gd name="T40" fmla="*/ 68 w 78"/>
              <a:gd name="T41" fmla="*/ 90 h 103"/>
              <a:gd name="T42" fmla="*/ 58 w 78"/>
              <a:gd name="T43" fmla="*/ 55 h 103"/>
              <a:gd name="T44" fmla="*/ 53 w 78"/>
              <a:gd name="T45" fmla="*/ 52 h 103"/>
              <a:gd name="T46" fmla="*/ 58 w 78"/>
              <a:gd name="T47" fmla="*/ 48 h 103"/>
              <a:gd name="T48" fmla="*/ 68 w 78"/>
              <a:gd name="T49" fmla="*/ 13 h 103"/>
              <a:gd name="T50" fmla="*/ 71 w 78"/>
              <a:gd name="T51" fmla="*/ 13 h 103"/>
              <a:gd name="T52" fmla="*/ 71 w 78"/>
              <a:gd name="T53" fmla="*/ 6 h 103"/>
              <a:gd name="T54" fmla="*/ 62 w 78"/>
              <a:gd name="T55" fmla="*/ 14 h 103"/>
              <a:gd name="T56" fmla="*/ 54 w 78"/>
              <a:gd name="T57" fmla="*/ 43 h 103"/>
              <a:gd name="T58" fmla="*/ 45 w 78"/>
              <a:gd name="T59" fmla="*/ 47 h 103"/>
              <a:gd name="T60" fmla="*/ 45 w 78"/>
              <a:gd name="T61" fmla="*/ 56 h 103"/>
              <a:gd name="T62" fmla="*/ 54 w 78"/>
              <a:gd name="T63" fmla="*/ 60 h 103"/>
              <a:gd name="T64" fmla="*/ 62 w 78"/>
              <a:gd name="T65" fmla="*/ 89 h 103"/>
              <a:gd name="T66" fmla="*/ 61 w 78"/>
              <a:gd name="T67" fmla="*/ 90 h 103"/>
              <a:gd name="T68" fmla="*/ 55 w 78"/>
              <a:gd name="T69" fmla="*/ 90 h 103"/>
              <a:gd name="T70" fmla="*/ 50 w 78"/>
              <a:gd name="T71" fmla="*/ 75 h 103"/>
              <a:gd name="T72" fmla="*/ 42 w 78"/>
              <a:gd name="T73" fmla="*/ 71 h 103"/>
              <a:gd name="T74" fmla="*/ 42 w 78"/>
              <a:gd name="T75" fmla="*/ 45 h 103"/>
              <a:gd name="T76" fmla="*/ 53 w 78"/>
              <a:gd name="T77" fmla="*/ 40 h 103"/>
              <a:gd name="T78" fmla="*/ 59 w 78"/>
              <a:gd name="T79" fmla="*/ 32 h 103"/>
              <a:gd name="T80" fmla="*/ 19 w 78"/>
              <a:gd name="T81" fmla="*/ 32 h 103"/>
              <a:gd name="T82" fmla="*/ 25 w 78"/>
              <a:gd name="T83" fmla="*/ 40 h 103"/>
              <a:gd name="T84" fmla="*/ 36 w 78"/>
              <a:gd name="T85" fmla="*/ 45 h 103"/>
              <a:gd name="T86" fmla="*/ 36 w 78"/>
              <a:gd name="T87" fmla="*/ 71 h 103"/>
              <a:gd name="T88" fmla="*/ 28 w 78"/>
              <a:gd name="T89" fmla="*/ 75 h 103"/>
              <a:gd name="T90" fmla="*/ 23 w 78"/>
              <a:gd name="T91" fmla="*/ 90 h 103"/>
              <a:gd name="T92" fmla="*/ 16 w 78"/>
              <a:gd name="T93" fmla="*/ 90 h 103"/>
              <a:gd name="T94" fmla="*/ 16 w 78"/>
              <a:gd name="T95" fmla="*/ 89 h 103"/>
              <a:gd name="T96" fmla="*/ 24 w 78"/>
              <a:gd name="T97" fmla="*/ 60 h 103"/>
              <a:gd name="T98" fmla="*/ 32 w 78"/>
              <a:gd name="T99" fmla="*/ 56 h 103"/>
              <a:gd name="T100" fmla="*/ 32 w 78"/>
              <a:gd name="T101" fmla="*/ 47 h 103"/>
              <a:gd name="T102" fmla="*/ 24 w 78"/>
              <a:gd name="T103" fmla="*/ 43 h 103"/>
              <a:gd name="T104" fmla="*/ 16 w 78"/>
              <a:gd name="T105" fmla="*/ 14 h 103"/>
              <a:gd name="T106" fmla="*/ 16 w 78"/>
              <a:gd name="T107" fmla="*/ 13 h 103"/>
              <a:gd name="T108" fmla="*/ 61 w 78"/>
              <a:gd name="T109" fmla="*/ 13 h 103"/>
              <a:gd name="T110" fmla="*/ 62 w 78"/>
              <a:gd name="T111" fmla="*/ 1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8" h="103">
                <a:moveTo>
                  <a:pt x="71" y="6"/>
                </a:moveTo>
                <a:cubicBezTo>
                  <a:pt x="78" y="6"/>
                  <a:pt x="78" y="6"/>
                  <a:pt x="78" y="6"/>
                </a:cubicBezTo>
                <a:cubicBezTo>
                  <a:pt x="78" y="0"/>
                  <a:pt x="78" y="0"/>
                  <a:pt x="78" y="0"/>
                </a:cubicBezTo>
                <a:cubicBezTo>
                  <a:pt x="0" y="0"/>
                  <a:pt x="0" y="0"/>
                  <a:pt x="0" y="0"/>
                </a:cubicBezTo>
                <a:cubicBezTo>
                  <a:pt x="0" y="6"/>
                  <a:pt x="0" y="6"/>
                  <a:pt x="0" y="6"/>
                </a:cubicBezTo>
                <a:cubicBezTo>
                  <a:pt x="6" y="6"/>
                  <a:pt x="6" y="6"/>
                  <a:pt x="6" y="6"/>
                </a:cubicBezTo>
                <a:cubicBezTo>
                  <a:pt x="6" y="13"/>
                  <a:pt x="6" y="13"/>
                  <a:pt x="6" y="13"/>
                </a:cubicBezTo>
                <a:cubicBezTo>
                  <a:pt x="10" y="13"/>
                  <a:pt x="10" y="13"/>
                  <a:pt x="10" y="13"/>
                </a:cubicBezTo>
                <a:cubicBezTo>
                  <a:pt x="5" y="25"/>
                  <a:pt x="9" y="40"/>
                  <a:pt x="20" y="48"/>
                </a:cubicBezTo>
                <a:cubicBezTo>
                  <a:pt x="21" y="50"/>
                  <a:pt x="23" y="51"/>
                  <a:pt x="25" y="52"/>
                </a:cubicBezTo>
                <a:cubicBezTo>
                  <a:pt x="23" y="52"/>
                  <a:pt x="21" y="53"/>
                  <a:pt x="20" y="55"/>
                </a:cubicBezTo>
                <a:cubicBezTo>
                  <a:pt x="9" y="63"/>
                  <a:pt x="5" y="78"/>
                  <a:pt x="10" y="90"/>
                </a:cubicBezTo>
                <a:cubicBezTo>
                  <a:pt x="6" y="90"/>
                  <a:pt x="6" y="90"/>
                  <a:pt x="6" y="90"/>
                </a:cubicBezTo>
                <a:cubicBezTo>
                  <a:pt x="6" y="97"/>
                  <a:pt x="6" y="97"/>
                  <a:pt x="6" y="97"/>
                </a:cubicBezTo>
                <a:cubicBezTo>
                  <a:pt x="0" y="97"/>
                  <a:pt x="0" y="97"/>
                  <a:pt x="0" y="97"/>
                </a:cubicBezTo>
                <a:cubicBezTo>
                  <a:pt x="0" y="103"/>
                  <a:pt x="0" y="103"/>
                  <a:pt x="0" y="103"/>
                </a:cubicBezTo>
                <a:cubicBezTo>
                  <a:pt x="78" y="103"/>
                  <a:pt x="78" y="103"/>
                  <a:pt x="78" y="103"/>
                </a:cubicBezTo>
                <a:cubicBezTo>
                  <a:pt x="78" y="97"/>
                  <a:pt x="78" y="97"/>
                  <a:pt x="78" y="97"/>
                </a:cubicBezTo>
                <a:cubicBezTo>
                  <a:pt x="71" y="97"/>
                  <a:pt x="71" y="97"/>
                  <a:pt x="71" y="97"/>
                </a:cubicBezTo>
                <a:cubicBezTo>
                  <a:pt x="71" y="90"/>
                  <a:pt x="71" y="90"/>
                  <a:pt x="71" y="90"/>
                </a:cubicBezTo>
                <a:cubicBezTo>
                  <a:pt x="68" y="90"/>
                  <a:pt x="68" y="90"/>
                  <a:pt x="68" y="90"/>
                </a:cubicBezTo>
                <a:cubicBezTo>
                  <a:pt x="73" y="78"/>
                  <a:pt x="69" y="63"/>
                  <a:pt x="58" y="55"/>
                </a:cubicBezTo>
                <a:cubicBezTo>
                  <a:pt x="56" y="53"/>
                  <a:pt x="54" y="52"/>
                  <a:pt x="53" y="52"/>
                </a:cubicBezTo>
                <a:cubicBezTo>
                  <a:pt x="54" y="51"/>
                  <a:pt x="56" y="50"/>
                  <a:pt x="58" y="48"/>
                </a:cubicBezTo>
                <a:cubicBezTo>
                  <a:pt x="69" y="40"/>
                  <a:pt x="73" y="25"/>
                  <a:pt x="68" y="13"/>
                </a:cubicBezTo>
                <a:cubicBezTo>
                  <a:pt x="71" y="13"/>
                  <a:pt x="71" y="13"/>
                  <a:pt x="71" y="13"/>
                </a:cubicBezTo>
                <a:lnTo>
                  <a:pt x="71" y="6"/>
                </a:lnTo>
                <a:close/>
                <a:moveTo>
                  <a:pt x="62" y="14"/>
                </a:moveTo>
                <a:cubicBezTo>
                  <a:pt x="66" y="24"/>
                  <a:pt x="63" y="36"/>
                  <a:pt x="54" y="43"/>
                </a:cubicBezTo>
                <a:cubicBezTo>
                  <a:pt x="51" y="45"/>
                  <a:pt x="48" y="47"/>
                  <a:pt x="45" y="47"/>
                </a:cubicBezTo>
                <a:cubicBezTo>
                  <a:pt x="45" y="56"/>
                  <a:pt x="45" y="56"/>
                  <a:pt x="45" y="56"/>
                </a:cubicBezTo>
                <a:cubicBezTo>
                  <a:pt x="48" y="57"/>
                  <a:pt x="51" y="58"/>
                  <a:pt x="54" y="60"/>
                </a:cubicBezTo>
                <a:cubicBezTo>
                  <a:pt x="63" y="67"/>
                  <a:pt x="66" y="79"/>
                  <a:pt x="62" y="89"/>
                </a:cubicBezTo>
                <a:cubicBezTo>
                  <a:pt x="61" y="90"/>
                  <a:pt x="61" y="90"/>
                  <a:pt x="61" y="90"/>
                </a:cubicBezTo>
                <a:cubicBezTo>
                  <a:pt x="55" y="90"/>
                  <a:pt x="55" y="90"/>
                  <a:pt x="55" y="90"/>
                </a:cubicBezTo>
                <a:cubicBezTo>
                  <a:pt x="56" y="85"/>
                  <a:pt x="54" y="79"/>
                  <a:pt x="50" y="75"/>
                </a:cubicBezTo>
                <a:cubicBezTo>
                  <a:pt x="47" y="73"/>
                  <a:pt x="45" y="72"/>
                  <a:pt x="42" y="71"/>
                </a:cubicBezTo>
                <a:cubicBezTo>
                  <a:pt x="42" y="45"/>
                  <a:pt x="42" y="45"/>
                  <a:pt x="42" y="45"/>
                </a:cubicBezTo>
                <a:cubicBezTo>
                  <a:pt x="46" y="44"/>
                  <a:pt x="50" y="43"/>
                  <a:pt x="53" y="40"/>
                </a:cubicBezTo>
                <a:cubicBezTo>
                  <a:pt x="55" y="38"/>
                  <a:pt x="57" y="35"/>
                  <a:pt x="59" y="32"/>
                </a:cubicBezTo>
                <a:cubicBezTo>
                  <a:pt x="19" y="32"/>
                  <a:pt x="19" y="32"/>
                  <a:pt x="19" y="32"/>
                </a:cubicBezTo>
                <a:cubicBezTo>
                  <a:pt x="20" y="35"/>
                  <a:pt x="22" y="38"/>
                  <a:pt x="25" y="40"/>
                </a:cubicBezTo>
                <a:cubicBezTo>
                  <a:pt x="28" y="43"/>
                  <a:pt x="32" y="44"/>
                  <a:pt x="36" y="45"/>
                </a:cubicBezTo>
                <a:cubicBezTo>
                  <a:pt x="36" y="71"/>
                  <a:pt x="36" y="71"/>
                  <a:pt x="36" y="71"/>
                </a:cubicBezTo>
                <a:cubicBezTo>
                  <a:pt x="33" y="72"/>
                  <a:pt x="30" y="73"/>
                  <a:pt x="28" y="75"/>
                </a:cubicBezTo>
                <a:cubicBezTo>
                  <a:pt x="24" y="79"/>
                  <a:pt x="22" y="85"/>
                  <a:pt x="23" y="90"/>
                </a:cubicBezTo>
                <a:cubicBezTo>
                  <a:pt x="16" y="90"/>
                  <a:pt x="16" y="90"/>
                  <a:pt x="16" y="90"/>
                </a:cubicBezTo>
                <a:cubicBezTo>
                  <a:pt x="16" y="89"/>
                  <a:pt x="16" y="89"/>
                  <a:pt x="16" y="89"/>
                </a:cubicBezTo>
                <a:cubicBezTo>
                  <a:pt x="12" y="79"/>
                  <a:pt x="15" y="67"/>
                  <a:pt x="24" y="60"/>
                </a:cubicBezTo>
                <a:cubicBezTo>
                  <a:pt x="26" y="58"/>
                  <a:pt x="29" y="57"/>
                  <a:pt x="32" y="56"/>
                </a:cubicBezTo>
                <a:cubicBezTo>
                  <a:pt x="32" y="47"/>
                  <a:pt x="32" y="47"/>
                  <a:pt x="32" y="47"/>
                </a:cubicBezTo>
                <a:cubicBezTo>
                  <a:pt x="29" y="47"/>
                  <a:pt x="26" y="45"/>
                  <a:pt x="24" y="43"/>
                </a:cubicBezTo>
                <a:cubicBezTo>
                  <a:pt x="15" y="36"/>
                  <a:pt x="12" y="24"/>
                  <a:pt x="16" y="14"/>
                </a:cubicBezTo>
                <a:cubicBezTo>
                  <a:pt x="16" y="13"/>
                  <a:pt x="16" y="13"/>
                  <a:pt x="16" y="13"/>
                </a:cubicBezTo>
                <a:cubicBezTo>
                  <a:pt x="61" y="13"/>
                  <a:pt x="61" y="13"/>
                  <a:pt x="61" y="13"/>
                </a:cubicBezTo>
                <a:lnTo>
                  <a:pt x="62" y="14"/>
                </a:lnTo>
                <a:close/>
              </a:path>
            </a:pathLst>
          </a:custGeom>
          <a:solidFill>
            <a:srgbClr val="F8F8F8"/>
          </a:solidFill>
          <a:ln>
            <a:noFill/>
          </a:ln>
        </p:spPr>
        <p:txBody>
          <a:bodyPr/>
          <a:lstStyle/>
          <a:p>
            <a:endParaRPr lang="zh-CN" altLang="en-US" sz="2167">
              <a:solidFill>
                <a:prstClr val="black"/>
              </a:solidFill>
            </a:endParaRPr>
          </a:p>
        </p:txBody>
      </p:sp>
      <p:sp>
        <p:nvSpPr>
          <p:cNvPr id="11" name="Rectangle 17"/>
          <p:cNvSpPr>
            <a:spLocks noChangeArrowheads="1"/>
          </p:cNvSpPr>
          <p:nvPr/>
        </p:nvSpPr>
        <p:spPr bwMode="auto">
          <a:xfrm>
            <a:off x="7289399" y="2145381"/>
            <a:ext cx="875159" cy="20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1353" b="1" dirty="0">
                <a:solidFill>
                  <a:srgbClr val="F8F8F8"/>
                </a:solidFill>
              </a:rPr>
              <a:t>Option 01</a:t>
            </a:r>
            <a:endParaRPr lang="zh-CN" altLang="en-US" sz="1353" b="1" dirty="0">
              <a:solidFill>
                <a:srgbClr val="F8F8F8"/>
              </a:solidFill>
            </a:endParaRPr>
          </a:p>
        </p:txBody>
      </p:sp>
      <p:sp>
        <p:nvSpPr>
          <p:cNvPr id="12" name="Rectangle 18"/>
          <p:cNvSpPr>
            <a:spLocks noChangeArrowheads="1"/>
          </p:cNvSpPr>
          <p:nvPr/>
        </p:nvSpPr>
        <p:spPr bwMode="auto">
          <a:xfrm>
            <a:off x="10252463" y="2145381"/>
            <a:ext cx="875159" cy="20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1353" b="1" dirty="0">
                <a:solidFill>
                  <a:srgbClr val="F8F8F8"/>
                </a:solidFill>
              </a:rPr>
              <a:t>Option 02</a:t>
            </a:r>
            <a:endParaRPr lang="zh-CN" altLang="zh-CN" sz="1353" b="1">
              <a:solidFill>
                <a:srgbClr val="F8F8F8"/>
              </a:solidFill>
            </a:endParaRPr>
          </a:p>
        </p:txBody>
      </p:sp>
      <p:sp>
        <p:nvSpPr>
          <p:cNvPr id="13" name="Rectangle 19"/>
          <p:cNvSpPr>
            <a:spLocks noChangeArrowheads="1"/>
          </p:cNvSpPr>
          <p:nvPr/>
        </p:nvSpPr>
        <p:spPr bwMode="auto">
          <a:xfrm>
            <a:off x="7353907" y="5324453"/>
            <a:ext cx="875159" cy="20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1353" b="1" dirty="0">
                <a:solidFill>
                  <a:srgbClr val="F8F8F8"/>
                </a:solidFill>
              </a:rPr>
              <a:t>Option 03</a:t>
            </a:r>
            <a:endParaRPr lang="zh-CN" altLang="zh-CN" sz="1353" b="1">
              <a:solidFill>
                <a:srgbClr val="F8F8F8"/>
              </a:solidFill>
            </a:endParaRPr>
          </a:p>
        </p:txBody>
      </p:sp>
      <p:sp>
        <p:nvSpPr>
          <p:cNvPr id="14" name="Rectangle 20"/>
          <p:cNvSpPr>
            <a:spLocks noChangeArrowheads="1"/>
          </p:cNvSpPr>
          <p:nvPr/>
        </p:nvSpPr>
        <p:spPr bwMode="auto">
          <a:xfrm>
            <a:off x="10155700" y="5324453"/>
            <a:ext cx="875157" cy="20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panose="020B0604020202020204" pitchFamily="34" charset="0"/>
              <a:buNone/>
            </a:pPr>
            <a:r>
              <a:rPr lang="en-US" altLang="zh-CN" sz="1353" b="1" dirty="0">
                <a:solidFill>
                  <a:srgbClr val="F8F8F8"/>
                </a:solidFill>
              </a:rPr>
              <a:t>Option 04</a:t>
            </a:r>
            <a:endParaRPr lang="zh-CN" altLang="zh-CN" sz="1353" b="1">
              <a:solidFill>
                <a:srgbClr val="F8F8F8"/>
              </a:solidFill>
            </a:endParaRPr>
          </a:p>
        </p:txBody>
      </p:sp>
      <p:sp>
        <p:nvSpPr>
          <p:cNvPr id="15" name="Rectangle 21"/>
          <p:cNvSpPr>
            <a:spLocks noChangeArrowheads="1"/>
          </p:cNvSpPr>
          <p:nvPr/>
        </p:nvSpPr>
        <p:spPr bwMode="auto">
          <a:xfrm>
            <a:off x="8526875" y="3525399"/>
            <a:ext cx="1212749" cy="20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panose="020B0604020202020204" pitchFamily="34" charset="0"/>
              <a:buNone/>
            </a:pPr>
            <a:r>
              <a:rPr lang="en-US" altLang="zh-CN" sz="1353" b="1" dirty="0">
                <a:solidFill>
                  <a:prstClr val="white"/>
                </a:solidFill>
                <a:latin typeface="微软雅黑 Light" panose="020B0502040204020203" pitchFamily="34" charset="-122"/>
                <a:ea typeface="微软雅黑 Light" panose="020B0502040204020203" pitchFamily="34" charset="-122"/>
              </a:rPr>
              <a:t>KEY WORDS</a:t>
            </a:r>
            <a:endParaRPr lang="zh-CN" altLang="zh-CN" sz="1353" b="1" dirty="0">
              <a:solidFill>
                <a:prstClr val="white"/>
              </a:solidFill>
              <a:latin typeface="微软雅黑 Light" panose="020B0502040204020203" pitchFamily="34" charset="-122"/>
              <a:ea typeface="微软雅黑 Light" panose="020B0502040204020203" pitchFamily="34" charset="-122"/>
            </a:endParaRPr>
          </a:p>
        </p:txBody>
      </p:sp>
      <p:sp>
        <p:nvSpPr>
          <p:cNvPr id="16" name="Rectangle 22"/>
          <p:cNvSpPr>
            <a:spLocks noChangeArrowheads="1"/>
          </p:cNvSpPr>
          <p:nvPr/>
        </p:nvSpPr>
        <p:spPr bwMode="auto">
          <a:xfrm>
            <a:off x="623578" y="1478593"/>
            <a:ext cx="5265999" cy="1003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kumimoji="1" lang="zh-CN" altLang="en-US" sz="1087" dirty="0">
                <a:solidFill>
                  <a:prstClr val="white">
                    <a:lumMod val="50000"/>
                  </a:prstClr>
                </a:solidFill>
              </a:rPr>
              <a:t>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a:t>
            </a:r>
            <a:endParaRPr lang="zh-CN" altLang="en-US" sz="1087" dirty="0">
              <a:solidFill>
                <a:prstClr val="white">
                  <a:lumMod val="50000"/>
                </a:prstClr>
              </a:solidFill>
              <a:latin typeface="微软雅黑 Light" panose="020B0502040204020203" pitchFamily="34" charset="-122"/>
              <a:ea typeface="微软雅黑 Light" panose="020B0502040204020203" pitchFamily="34" charset="-122"/>
            </a:endParaRPr>
          </a:p>
          <a:p>
            <a:endParaRPr lang="zh-CN" altLang="en-US" sz="1087" dirty="0">
              <a:solidFill>
                <a:prstClr val="white">
                  <a:lumMod val="50000"/>
                </a:prstClr>
              </a:solidFill>
              <a:latin typeface="微软雅黑 Light" panose="020B0502040204020203" pitchFamily="34" charset="-122"/>
              <a:ea typeface="微软雅黑 Light" panose="020B0502040204020203" pitchFamily="34" charset="-122"/>
            </a:endParaRPr>
          </a:p>
        </p:txBody>
      </p:sp>
      <p:sp>
        <p:nvSpPr>
          <p:cNvPr id="17" name="Rectangle 23"/>
          <p:cNvSpPr>
            <a:spLocks noChangeArrowheads="1"/>
          </p:cNvSpPr>
          <p:nvPr/>
        </p:nvSpPr>
        <p:spPr bwMode="auto">
          <a:xfrm>
            <a:off x="623578" y="2551907"/>
            <a:ext cx="5169236" cy="602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zh-CN" sz="1087" b="1" dirty="0">
                <a:solidFill>
                  <a:prstClr val="white">
                    <a:lumMod val="50000"/>
                  </a:prstClr>
                </a:solidFill>
              </a:rPr>
              <a:t>OPTION</a:t>
            </a:r>
            <a:r>
              <a:rPr lang="en-US" altLang="zh-CN" sz="1087" b="1" dirty="0">
                <a:solidFill>
                  <a:prstClr val="white">
                    <a:lumMod val="50000"/>
                  </a:prstClr>
                </a:solidFill>
              </a:rPr>
              <a:t> 01</a:t>
            </a:r>
            <a:endParaRPr lang="zh-CN" altLang="zh-CN" sz="1087" b="1" dirty="0">
              <a:solidFill>
                <a:prstClr val="white">
                  <a:lumMod val="50000"/>
                </a:prstClr>
              </a:solidFill>
            </a:endParaRPr>
          </a:p>
          <a:p>
            <a:pPr>
              <a:lnSpc>
                <a:spcPct val="120000"/>
              </a:lnSpc>
            </a:pPr>
            <a:r>
              <a:rPr kumimoji="1" lang="zh-CN" altLang="en-US" sz="1087" dirty="0">
                <a:solidFill>
                  <a:prstClr val="white">
                    <a:lumMod val="50000"/>
                  </a:prstClr>
                </a:solidFill>
              </a:rPr>
              <a:t>输入文字内容输入文字内容输入文字内容输入文字内容输入文字内容输入文字内容</a:t>
            </a:r>
            <a:endParaRPr lang="zh-CN" altLang="en-US" sz="1087" dirty="0">
              <a:solidFill>
                <a:prstClr val="white">
                  <a:lumMod val="50000"/>
                </a:prstClr>
              </a:solidFill>
              <a:latin typeface="微软雅黑 Light" panose="020B0502040204020203" pitchFamily="34" charset="-122"/>
              <a:ea typeface="微软雅黑 Light" panose="020B0502040204020203" pitchFamily="34" charset="-122"/>
            </a:endParaRPr>
          </a:p>
          <a:p>
            <a:pPr>
              <a:lnSpc>
                <a:spcPct val="120000"/>
              </a:lnSpc>
              <a:buFont typeface="Arial" panose="020B0604020202020204" pitchFamily="34" charset="0"/>
              <a:buNone/>
            </a:pPr>
            <a:r>
              <a:rPr lang="zh-CN" altLang="en-US" sz="1087" dirty="0">
                <a:solidFill>
                  <a:prstClr val="white">
                    <a:lumMod val="50000"/>
                  </a:prstClr>
                </a:solidFill>
              </a:rPr>
              <a:t>.</a:t>
            </a:r>
            <a:endParaRPr lang="en-US" altLang="zh-CN" sz="1087" dirty="0">
              <a:solidFill>
                <a:prstClr val="white">
                  <a:lumMod val="50000"/>
                </a:prstClr>
              </a:solidFill>
            </a:endParaRPr>
          </a:p>
        </p:txBody>
      </p:sp>
      <p:sp>
        <p:nvSpPr>
          <p:cNvPr id="18" name="Line 24"/>
          <p:cNvSpPr>
            <a:spLocks noChangeShapeType="1"/>
          </p:cNvSpPr>
          <p:nvPr/>
        </p:nvSpPr>
        <p:spPr bwMode="auto">
          <a:xfrm>
            <a:off x="623578" y="3091789"/>
            <a:ext cx="5169236" cy="0"/>
          </a:xfrm>
          <a:prstGeom prst="line">
            <a:avLst/>
          </a:prstGeom>
          <a:noFill/>
          <a:ln w="6350">
            <a:solidFill>
              <a:schemeClr val="accent6">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67">
              <a:solidFill>
                <a:prstClr val="white">
                  <a:lumMod val="50000"/>
                </a:prstClr>
              </a:solidFill>
            </a:endParaRPr>
          </a:p>
        </p:txBody>
      </p:sp>
      <p:sp>
        <p:nvSpPr>
          <p:cNvPr id="19" name="Rectangle 25"/>
          <p:cNvSpPr>
            <a:spLocks noChangeArrowheads="1"/>
          </p:cNvSpPr>
          <p:nvPr/>
        </p:nvSpPr>
        <p:spPr bwMode="auto">
          <a:xfrm>
            <a:off x="623578" y="3429485"/>
            <a:ext cx="5169236" cy="602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zh-CN" sz="1087" b="1" dirty="0">
                <a:solidFill>
                  <a:prstClr val="white">
                    <a:lumMod val="50000"/>
                  </a:prstClr>
                </a:solidFill>
              </a:rPr>
              <a:t>OPTION</a:t>
            </a:r>
            <a:r>
              <a:rPr lang="en-US" altLang="zh-CN" sz="1087" b="1" dirty="0">
                <a:solidFill>
                  <a:prstClr val="white">
                    <a:lumMod val="50000"/>
                  </a:prstClr>
                </a:solidFill>
              </a:rPr>
              <a:t> 02</a:t>
            </a:r>
            <a:endParaRPr lang="zh-CN" altLang="zh-CN" sz="1087" b="1" dirty="0">
              <a:solidFill>
                <a:prstClr val="white">
                  <a:lumMod val="50000"/>
                </a:prstClr>
              </a:solidFill>
            </a:endParaRPr>
          </a:p>
          <a:p>
            <a:pPr>
              <a:lnSpc>
                <a:spcPct val="120000"/>
              </a:lnSpc>
            </a:pPr>
            <a:r>
              <a:rPr kumimoji="1" lang="zh-CN" altLang="en-US" sz="1087" dirty="0">
                <a:solidFill>
                  <a:prstClr val="white">
                    <a:lumMod val="50000"/>
                  </a:prstClr>
                </a:solidFill>
              </a:rPr>
              <a:t>输入文字内容输入文字内容输入文字内容输入文字内容输入文字内容输入文字内容</a:t>
            </a:r>
            <a:endParaRPr lang="zh-CN" altLang="en-US" sz="1087" dirty="0">
              <a:solidFill>
                <a:prstClr val="white">
                  <a:lumMod val="50000"/>
                </a:prstClr>
              </a:solidFill>
              <a:latin typeface="微软雅黑 Light" panose="020B0502040204020203" pitchFamily="34" charset="-122"/>
              <a:ea typeface="微软雅黑 Light" panose="020B0502040204020203" pitchFamily="34" charset="-122"/>
            </a:endParaRPr>
          </a:p>
          <a:p>
            <a:pPr>
              <a:lnSpc>
                <a:spcPct val="120000"/>
              </a:lnSpc>
              <a:buFont typeface="Arial" panose="020B0604020202020204" pitchFamily="34" charset="0"/>
              <a:buNone/>
            </a:pPr>
            <a:r>
              <a:rPr lang="zh-CN" altLang="en-US" sz="1087" dirty="0">
                <a:solidFill>
                  <a:prstClr val="white">
                    <a:lumMod val="50000"/>
                  </a:prstClr>
                </a:solidFill>
              </a:rPr>
              <a:t>.</a:t>
            </a:r>
            <a:endParaRPr lang="en-US" altLang="zh-CN" sz="1087" dirty="0">
              <a:solidFill>
                <a:prstClr val="white">
                  <a:lumMod val="50000"/>
                </a:prstClr>
              </a:solidFill>
            </a:endParaRPr>
          </a:p>
        </p:txBody>
      </p:sp>
      <p:sp>
        <p:nvSpPr>
          <p:cNvPr id="20" name="Line 26"/>
          <p:cNvSpPr>
            <a:spLocks noChangeShapeType="1"/>
          </p:cNvSpPr>
          <p:nvPr/>
        </p:nvSpPr>
        <p:spPr bwMode="auto">
          <a:xfrm>
            <a:off x="623578" y="3969368"/>
            <a:ext cx="5169236" cy="0"/>
          </a:xfrm>
          <a:prstGeom prst="line">
            <a:avLst/>
          </a:prstGeom>
          <a:noFill/>
          <a:ln w="6350">
            <a:solidFill>
              <a:schemeClr val="accent6">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67">
              <a:solidFill>
                <a:prstClr val="white">
                  <a:lumMod val="50000"/>
                </a:prstClr>
              </a:solidFill>
            </a:endParaRPr>
          </a:p>
        </p:txBody>
      </p:sp>
      <p:sp>
        <p:nvSpPr>
          <p:cNvPr id="21" name="Rectangle 27"/>
          <p:cNvSpPr>
            <a:spLocks noChangeArrowheads="1"/>
          </p:cNvSpPr>
          <p:nvPr/>
        </p:nvSpPr>
        <p:spPr bwMode="auto">
          <a:xfrm>
            <a:off x="623578" y="4347932"/>
            <a:ext cx="5169236" cy="368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zh-CN" sz="1087" b="1" dirty="0">
                <a:solidFill>
                  <a:prstClr val="white">
                    <a:lumMod val="50000"/>
                  </a:prstClr>
                </a:solidFill>
              </a:rPr>
              <a:t>OPTION</a:t>
            </a:r>
            <a:r>
              <a:rPr lang="en-US" altLang="zh-CN" sz="1087" b="1" dirty="0">
                <a:solidFill>
                  <a:prstClr val="white">
                    <a:lumMod val="50000"/>
                  </a:prstClr>
                </a:solidFill>
              </a:rPr>
              <a:t> 03</a:t>
            </a:r>
            <a:endParaRPr lang="zh-CN" altLang="zh-CN" sz="1087" b="1" dirty="0">
              <a:solidFill>
                <a:prstClr val="white">
                  <a:lumMod val="50000"/>
                </a:prstClr>
              </a:solidFill>
            </a:endParaRPr>
          </a:p>
          <a:p>
            <a:r>
              <a:rPr kumimoji="1" lang="zh-CN" altLang="en-US" sz="1087" dirty="0">
                <a:solidFill>
                  <a:prstClr val="white">
                    <a:lumMod val="50000"/>
                  </a:prstClr>
                </a:solidFill>
              </a:rPr>
              <a:t>输入文字内容输入文字内容输入文字内容输入文字内容输入文字内容输入文字内容</a:t>
            </a:r>
            <a:endParaRPr lang="zh-CN" altLang="en-US" sz="1087" dirty="0">
              <a:solidFill>
                <a:prstClr val="white">
                  <a:lumMod val="50000"/>
                </a:prstClr>
              </a:solidFill>
              <a:latin typeface="微软雅黑 Light" panose="020B0502040204020203" pitchFamily="34" charset="-122"/>
              <a:ea typeface="微软雅黑 Light" panose="020B0502040204020203" pitchFamily="34" charset="-122"/>
            </a:endParaRPr>
          </a:p>
        </p:txBody>
      </p:sp>
      <p:sp>
        <p:nvSpPr>
          <p:cNvPr id="22" name="Line 28"/>
          <p:cNvSpPr>
            <a:spLocks noChangeShapeType="1"/>
          </p:cNvSpPr>
          <p:nvPr/>
        </p:nvSpPr>
        <p:spPr bwMode="auto">
          <a:xfrm>
            <a:off x="623578" y="4887815"/>
            <a:ext cx="5169236" cy="0"/>
          </a:xfrm>
          <a:prstGeom prst="line">
            <a:avLst/>
          </a:prstGeom>
          <a:noFill/>
          <a:ln w="6350">
            <a:solidFill>
              <a:schemeClr val="accent6">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67">
              <a:solidFill>
                <a:prstClr val="white">
                  <a:lumMod val="50000"/>
                </a:prstClr>
              </a:solidFill>
            </a:endParaRPr>
          </a:p>
        </p:txBody>
      </p:sp>
      <p:sp>
        <p:nvSpPr>
          <p:cNvPr id="23" name="Rectangle 29"/>
          <p:cNvSpPr>
            <a:spLocks noChangeArrowheads="1"/>
          </p:cNvSpPr>
          <p:nvPr/>
        </p:nvSpPr>
        <p:spPr bwMode="auto">
          <a:xfrm>
            <a:off x="623578" y="5234114"/>
            <a:ext cx="5169236" cy="368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zh-CN" sz="1087" b="1" dirty="0">
                <a:solidFill>
                  <a:prstClr val="white">
                    <a:lumMod val="50000"/>
                  </a:prstClr>
                </a:solidFill>
              </a:rPr>
              <a:t>OPTION</a:t>
            </a:r>
            <a:r>
              <a:rPr lang="en-US" altLang="zh-CN" sz="1087" b="1" dirty="0">
                <a:solidFill>
                  <a:prstClr val="white">
                    <a:lumMod val="50000"/>
                  </a:prstClr>
                </a:solidFill>
              </a:rPr>
              <a:t> 04</a:t>
            </a:r>
            <a:endParaRPr lang="zh-CN" altLang="zh-CN" sz="1087" b="1" dirty="0">
              <a:solidFill>
                <a:prstClr val="white">
                  <a:lumMod val="50000"/>
                </a:prstClr>
              </a:solidFill>
            </a:endParaRPr>
          </a:p>
          <a:p>
            <a:r>
              <a:rPr kumimoji="1" lang="zh-CN" altLang="en-US" sz="1087" dirty="0">
                <a:solidFill>
                  <a:prstClr val="white">
                    <a:lumMod val="50000"/>
                  </a:prstClr>
                </a:solidFill>
              </a:rPr>
              <a:t>输入文字内容输入文字内容输入文字内容输入文字内容输入文字内容输入文字内容</a:t>
            </a:r>
            <a:endParaRPr lang="zh-CN" altLang="en-US" sz="1087" dirty="0">
              <a:solidFill>
                <a:prstClr val="white">
                  <a:lumMod val="50000"/>
                </a:prstClr>
              </a:solidFill>
              <a:latin typeface="微软雅黑 Light" panose="020B0502040204020203" pitchFamily="34" charset="-122"/>
              <a:ea typeface="微软雅黑 Light" panose="020B0502040204020203" pitchFamily="34" charset="-122"/>
            </a:endParaRPr>
          </a:p>
        </p:txBody>
      </p:sp>
      <p:sp>
        <p:nvSpPr>
          <p:cNvPr id="24" name="Line 30"/>
          <p:cNvSpPr>
            <a:spLocks noChangeShapeType="1"/>
          </p:cNvSpPr>
          <p:nvPr/>
        </p:nvSpPr>
        <p:spPr bwMode="auto">
          <a:xfrm>
            <a:off x="623578" y="5773997"/>
            <a:ext cx="5169236" cy="0"/>
          </a:xfrm>
          <a:prstGeom prst="line">
            <a:avLst/>
          </a:prstGeom>
          <a:noFill/>
          <a:ln w="6350">
            <a:solidFill>
              <a:schemeClr val="accent6">
                <a:lumMod val="50000"/>
              </a:schemeClr>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167">
              <a:solidFill>
                <a:prstClr val="white">
                  <a:lumMod val="50000"/>
                </a:prstClr>
              </a:solidFill>
            </a:endParaRPr>
          </a:p>
        </p:txBody>
      </p:sp>
    </p:spTree>
    <p:extLst>
      <p:ext uri="{BB962C8B-B14F-4D97-AF65-F5344CB8AC3E}">
        <p14:creationId xmlns:p14="http://schemas.microsoft.com/office/powerpoint/2010/main" val="3690315794"/>
      </p:ext>
    </p:extLst>
  </p:cSld>
  <p:clrMapOvr>
    <a:masterClrMapping/>
  </p:clrMapOvr>
  <mc:AlternateContent xmlns:mc="http://schemas.openxmlformats.org/markup-compatibility/2006">
    <mc:Choice xmlns:p14="http://schemas.microsoft.com/office/powerpoint/2010/main" Requires="p14">
      <p:transition spd="med" p14:dur="700" advTm="2376">
        <p:fade/>
      </p:transition>
    </mc:Choice>
    <mc:Fallback>
      <p:transition spd="med" advTm="23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randombar(horizontal)">
                                      <p:cBhvr>
                                        <p:cTn id="19" dur="500"/>
                                        <p:tgtEl>
                                          <p:spTgt spid="5"/>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randombar(horizontal)">
                                      <p:cBhvr>
                                        <p:cTn id="31" dur="500"/>
                                        <p:tgtEl>
                                          <p:spTgt spid="8"/>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randombar(horizontal)">
                                      <p:cBhvr>
                                        <p:cTn id="35" dur="500"/>
                                        <p:tgtEl>
                                          <p:spTgt spid="9"/>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randombar(horizontal)">
                                      <p:cBhvr>
                                        <p:cTn id="39" dur="500"/>
                                        <p:tgtEl>
                                          <p:spTgt spid="10"/>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randombar(horizontal)">
                                      <p:cBhvr>
                                        <p:cTn id="43" dur="500"/>
                                        <p:tgtEl>
                                          <p:spTgt spid="11"/>
                                        </p:tgtEl>
                                      </p:cBhvr>
                                    </p:animEffect>
                                  </p:childTnLst>
                                </p:cTn>
                              </p:par>
                            </p:childTnLst>
                          </p:cTn>
                        </p:par>
                        <p:par>
                          <p:cTn id="44" fill="hold">
                            <p:stCondLst>
                              <p:cond delay="5000"/>
                            </p:stCondLst>
                            <p:childTnLst>
                              <p:par>
                                <p:cTn id="45" presetID="14" presetClass="entr" presetSubtype="1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randombar(horizontal)">
                                      <p:cBhvr>
                                        <p:cTn id="47" dur="500"/>
                                        <p:tgtEl>
                                          <p:spTgt spid="12"/>
                                        </p:tgtEl>
                                      </p:cBhvr>
                                    </p:animEffect>
                                  </p:childTnLst>
                                </p:cTn>
                              </p:par>
                            </p:childTnLst>
                          </p:cTn>
                        </p:par>
                        <p:par>
                          <p:cTn id="48" fill="hold">
                            <p:stCondLst>
                              <p:cond delay="5500"/>
                            </p:stCondLst>
                            <p:childTnLst>
                              <p:par>
                                <p:cTn id="49" presetID="14" presetClass="entr" presetSubtype="1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randombar(horizontal)">
                                      <p:cBhvr>
                                        <p:cTn id="51" dur="500"/>
                                        <p:tgtEl>
                                          <p:spTgt spid="13"/>
                                        </p:tgtEl>
                                      </p:cBhvr>
                                    </p:animEffect>
                                  </p:childTnLst>
                                </p:cTn>
                              </p:par>
                            </p:childTnLst>
                          </p:cTn>
                        </p:par>
                        <p:par>
                          <p:cTn id="52" fill="hold">
                            <p:stCondLst>
                              <p:cond delay="6000"/>
                            </p:stCondLst>
                            <p:childTnLst>
                              <p:par>
                                <p:cTn id="53" presetID="14" presetClass="entr" presetSubtype="10" fill="hold" grpId="0"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randombar(horizontal)">
                                      <p:cBhvr>
                                        <p:cTn id="55" dur="500"/>
                                        <p:tgtEl>
                                          <p:spTgt spid="14"/>
                                        </p:tgtEl>
                                      </p:cBhvr>
                                    </p:animEffect>
                                  </p:childTnLst>
                                </p:cTn>
                              </p:par>
                            </p:childTnLst>
                          </p:cTn>
                        </p:par>
                        <p:par>
                          <p:cTn id="56" fill="hold">
                            <p:stCondLst>
                              <p:cond delay="6500"/>
                            </p:stCondLst>
                            <p:childTnLst>
                              <p:par>
                                <p:cTn id="57" presetID="14" presetClass="entr" presetSubtype="10"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randombar(horizontal)">
                                      <p:cBhvr>
                                        <p:cTn id="59" dur="500"/>
                                        <p:tgtEl>
                                          <p:spTgt spid="15"/>
                                        </p:tgtEl>
                                      </p:cBhvr>
                                    </p:animEffect>
                                  </p:childTnLst>
                                </p:cTn>
                              </p:par>
                            </p:childTnLst>
                          </p:cTn>
                        </p:par>
                        <p:par>
                          <p:cTn id="60" fill="hold">
                            <p:stCondLst>
                              <p:cond delay="7000"/>
                            </p:stCondLst>
                            <p:childTnLst>
                              <p:par>
                                <p:cTn id="61" presetID="5" presetClass="entr" presetSubtype="10"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checkerboard(across)">
                                      <p:cBhvr>
                                        <p:cTn id="63" dur="500"/>
                                        <p:tgtEl>
                                          <p:spTgt spid="16"/>
                                        </p:tgtEl>
                                      </p:cBhvr>
                                    </p:animEffect>
                                  </p:childTnLst>
                                </p:cTn>
                              </p:par>
                            </p:childTnLst>
                          </p:cTn>
                        </p:par>
                        <p:par>
                          <p:cTn id="64" fill="hold">
                            <p:stCondLst>
                              <p:cond delay="7500"/>
                            </p:stCondLst>
                            <p:childTnLst>
                              <p:par>
                                <p:cTn id="65" presetID="2" presetClass="entr" presetSubtype="8"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0-#ppt_w/2"/>
                                          </p:val>
                                        </p:tav>
                                        <p:tav tm="100000">
                                          <p:val>
                                            <p:strVal val="#ppt_x"/>
                                          </p:val>
                                        </p:tav>
                                      </p:tavLst>
                                    </p:anim>
                                    <p:anim calcmode="lin" valueType="num">
                                      <p:cBhvr additive="base">
                                        <p:cTn id="68" dur="500" fill="hold"/>
                                        <p:tgtEl>
                                          <p:spTgt spid="17"/>
                                        </p:tgtEl>
                                        <p:attrNameLst>
                                          <p:attrName>ppt_y</p:attrName>
                                        </p:attrNameLst>
                                      </p:cBhvr>
                                      <p:tavLst>
                                        <p:tav tm="0">
                                          <p:val>
                                            <p:strVal val="#ppt_y"/>
                                          </p:val>
                                        </p:tav>
                                        <p:tav tm="100000">
                                          <p:val>
                                            <p:strVal val="#ppt_y"/>
                                          </p:val>
                                        </p:tav>
                                      </p:tavLst>
                                    </p:anim>
                                  </p:childTnLst>
                                </p:cTn>
                              </p:par>
                            </p:childTnLst>
                          </p:cTn>
                        </p:par>
                        <p:par>
                          <p:cTn id="69" fill="hold">
                            <p:stCondLst>
                              <p:cond delay="8000"/>
                            </p:stCondLst>
                            <p:childTnLst>
                              <p:par>
                                <p:cTn id="70" presetID="2" presetClass="entr" presetSubtype="9"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additive="base">
                                        <p:cTn id="72" dur="500" fill="hold"/>
                                        <p:tgtEl>
                                          <p:spTgt spid="19"/>
                                        </p:tgtEl>
                                        <p:attrNameLst>
                                          <p:attrName>ppt_x</p:attrName>
                                        </p:attrNameLst>
                                      </p:cBhvr>
                                      <p:tavLst>
                                        <p:tav tm="0">
                                          <p:val>
                                            <p:strVal val="0-#ppt_w/2"/>
                                          </p:val>
                                        </p:tav>
                                        <p:tav tm="100000">
                                          <p:val>
                                            <p:strVal val="#ppt_x"/>
                                          </p:val>
                                        </p:tav>
                                      </p:tavLst>
                                    </p:anim>
                                    <p:anim calcmode="lin" valueType="num">
                                      <p:cBhvr additive="base">
                                        <p:cTn id="73" dur="500" fill="hold"/>
                                        <p:tgtEl>
                                          <p:spTgt spid="19"/>
                                        </p:tgtEl>
                                        <p:attrNameLst>
                                          <p:attrName>ppt_y</p:attrName>
                                        </p:attrNameLst>
                                      </p:cBhvr>
                                      <p:tavLst>
                                        <p:tav tm="0">
                                          <p:val>
                                            <p:strVal val="0-#ppt_h/2"/>
                                          </p:val>
                                        </p:tav>
                                        <p:tav tm="100000">
                                          <p:val>
                                            <p:strVal val="#ppt_y"/>
                                          </p:val>
                                        </p:tav>
                                      </p:tavLst>
                                    </p:anim>
                                  </p:childTnLst>
                                </p:cTn>
                              </p:par>
                            </p:childTnLst>
                          </p:cTn>
                        </p:par>
                        <p:par>
                          <p:cTn id="74" fill="hold">
                            <p:stCondLst>
                              <p:cond delay="8500"/>
                            </p:stCondLst>
                            <p:childTnLst>
                              <p:par>
                                <p:cTn id="75" presetID="2" presetClass="entr" presetSubtype="6" fill="hold" grpId="0" nodeType="after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additive="base">
                                        <p:cTn id="77" dur="500" fill="hold"/>
                                        <p:tgtEl>
                                          <p:spTgt spid="22"/>
                                        </p:tgtEl>
                                        <p:attrNameLst>
                                          <p:attrName>ppt_x</p:attrName>
                                        </p:attrNameLst>
                                      </p:cBhvr>
                                      <p:tavLst>
                                        <p:tav tm="0">
                                          <p:val>
                                            <p:strVal val="1+#ppt_w/2"/>
                                          </p:val>
                                        </p:tav>
                                        <p:tav tm="100000">
                                          <p:val>
                                            <p:strVal val="#ppt_x"/>
                                          </p:val>
                                        </p:tav>
                                      </p:tavLst>
                                    </p:anim>
                                    <p:anim calcmode="lin" valueType="num">
                                      <p:cBhvr additive="base">
                                        <p:cTn id="78" dur="500" fill="hold"/>
                                        <p:tgtEl>
                                          <p:spTgt spid="22"/>
                                        </p:tgtEl>
                                        <p:attrNameLst>
                                          <p:attrName>ppt_y</p:attrName>
                                        </p:attrNameLst>
                                      </p:cBhvr>
                                      <p:tavLst>
                                        <p:tav tm="0">
                                          <p:val>
                                            <p:strVal val="1+#ppt_h/2"/>
                                          </p:val>
                                        </p:tav>
                                        <p:tav tm="100000">
                                          <p:val>
                                            <p:strVal val="#ppt_y"/>
                                          </p:val>
                                        </p:tav>
                                      </p:tavLst>
                                    </p:anim>
                                  </p:childTnLst>
                                </p:cTn>
                              </p:par>
                            </p:childTnLst>
                          </p:cTn>
                        </p:par>
                        <p:par>
                          <p:cTn id="79" fill="hold">
                            <p:stCondLst>
                              <p:cond delay="9000"/>
                            </p:stCondLst>
                            <p:childTnLst>
                              <p:par>
                                <p:cTn id="80" presetID="2" presetClass="entr" presetSubtype="6" fill="hold" grpId="0" nodeType="afterEffect">
                                  <p:stCondLst>
                                    <p:cond delay="0"/>
                                  </p:stCondLst>
                                  <p:childTnLst>
                                    <p:set>
                                      <p:cBhvr>
                                        <p:cTn id="81" dur="1" fill="hold">
                                          <p:stCondLst>
                                            <p:cond delay="0"/>
                                          </p:stCondLst>
                                        </p:cTn>
                                        <p:tgtEl>
                                          <p:spTgt spid="21"/>
                                        </p:tgtEl>
                                        <p:attrNameLst>
                                          <p:attrName>style.visibility</p:attrName>
                                        </p:attrNameLst>
                                      </p:cBhvr>
                                      <p:to>
                                        <p:strVal val="visible"/>
                                      </p:to>
                                    </p:set>
                                    <p:anim calcmode="lin" valueType="num">
                                      <p:cBhvr additive="base">
                                        <p:cTn id="82" dur="500" fill="hold"/>
                                        <p:tgtEl>
                                          <p:spTgt spid="21"/>
                                        </p:tgtEl>
                                        <p:attrNameLst>
                                          <p:attrName>ppt_x</p:attrName>
                                        </p:attrNameLst>
                                      </p:cBhvr>
                                      <p:tavLst>
                                        <p:tav tm="0">
                                          <p:val>
                                            <p:strVal val="1+#ppt_w/2"/>
                                          </p:val>
                                        </p:tav>
                                        <p:tav tm="100000">
                                          <p:val>
                                            <p:strVal val="#ppt_x"/>
                                          </p:val>
                                        </p:tav>
                                      </p:tavLst>
                                    </p:anim>
                                    <p:anim calcmode="lin" valueType="num">
                                      <p:cBhvr additive="base">
                                        <p:cTn id="83" dur="500" fill="hold"/>
                                        <p:tgtEl>
                                          <p:spTgt spid="21"/>
                                        </p:tgtEl>
                                        <p:attrNameLst>
                                          <p:attrName>ppt_y</p:attrName>
                                        </p:attrNameLst>
                                      </p:cBhvr>
                                      <p:tavLst>
                                        <p:tav tm="0">
                                          <p:val>
                                            <p:strVal val="1+#ppt_h/2"/>
                                          </p:val>
                                        </p:tav>
                                        <p:tav tm="100000">
                                          <p:val>
                                            <p:strVal val="#ppt_y"/>
                                          </p:val>
                                        </p:tav>
                                      </p:tavLst>
                                    </p:anim>
                                  </p:childTnLst>
                                </p:cTn>
                              </p:par>
                            </p:childTnLst>
                          </p:cTn>
                        </p:par>
                        <p:par>
                          <p:cTn id="84" fill="hold">
                            <p:stCondLst>
                              <p:cond delay="9500"/>
                            </p:stCondLst>
                            <p:childTnLst>
                              <p:par>
                                <p:cTn id="85" presetID="2" presetClass="entr" presetSubtype="2" fill="hold" grpId="0" nodeType="afterEffect">
                                  <p:stCondLst>
                                    <p:cond delay="0"/>
                                  </p:stCondLst>
                                  <p:childTnLst>
                                    <p:set>
                                      <p:cBhvr>
                                        <p:cTn id="86" dur="1" fill="hold">
                                          <p:stCondLst>
                                            <p:cond delay="0"/>
                                          </p:stCondLst>
                                        </p:cTn>
                                        <p:tgtEl>
                                          <p:spTgt spid="23"/>
                                        </p:tgtEl>
                                        <p:attrNameLst>
                                          <p:attrName>style.visibility</p:attrName>
                                        </p:attrNameLst>
                                      </p:cBhvr>
                                      <p:to>
                                        <p:strVal val="visible"/>
                                      </p:to>
                                    </p:set>
                                    <p:anim calcmode="lin" valueType="num">
                                      <p:cBhvr additive="base">
                                        <p:cTn id="87" dur="500" fill="hold"/>
                                        <p:tgtEl>
                                          <p:spTgt spid="23"/>
                                        </p:tgtEl>
                                        <p:attrNameLst>
                                          <p:attrName>ppt_x</p:attrName>
                                        </p:attrNameLst>
                                      </p:cBhvr>
                                      <p:tavLst>
                                        <p:tav tm="0">
                                          <p:val>
                                            <p:strVal val="1+#ppt_w/2"/>
                                          </p:val>
                                        </p:tav>
                                        <p:tav tm="100000">
                                          <p:val>
                                            <p:strVal val="#ppt_x"/>
                                          </p:val>
                                        </p:tav>
                                      </p:tavLst>
                                    </p:anim>
                                    <p:anim calcmode="lin" valueType="num">
                                      <p:cBhvr additive="base">
                                        <p:cTn id="88" dur="500" fill="hold"/>
                                        <p:tgtEl>
                                          <p:spTgt spid="23"/>
                                        </p:tgtEl>
                                        <p:attrNameLst>
                                          <p:attrName>ppt_y</p:attrName>
                                        </p:attrNameLst>
                                      </p:cBhvr>
                                      <p:tavLst>
                                        <p:tav tm="0">
                                          <p:val>
                                            <p:strVal val="#ppt_y"/>
                                          </p:val>
                                        </p:tav>
                                        <p:tav tm="100000">
                                          <p:val>
                                            <p:strVal val="#ppt_y"/>
                                          </p:val>
                                        </p:tav>
                                      </p:tavLst>
                                    </p:anim>
                                  </p:childTnLst>
                                </p:cTn>
                              </p:par>
                            </p:childTnLst>
                          </p:cTn>
                        </p:par>
                        <p:par>
                          <p:cTn id="89" fill="hold">
                            <p:stCondLst>
                              <p:cond delay="10000"/>
                            </p:stCondLst>
                            <p:childTnLst>
                              <p:par>
                                <p:cTn id="90" presetID="2" presetClass="entr" presetSubtype="2"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 calcmode="lin" valueType="num">
                                      <p:cBhvr additive="base">
                                        <p:cTn id="92" dur="500" fill="hold"/>
                                        <p:tgtEl>
                                          <p:spTgt spid="24"/>
                                        </p:tgtEl>
                                        <p:attrNameLst>
                                          <p:attrName>ppt_x</p:attrName>
                                        </p:attrNameLst>
                                      </p:cBhvr>
                                      <p:tavLst>
                                        <p:tav tm="0">
                                          <p:val>
                                            <p:strVal val="1+#ppt_w/2"/>
                                          </p:val>
                                        </p:tav>
                                        <p:tav tm="100000">
                                          <p:val>
                                            <p:strVal val="#ppt_x"/>
                                          </p:val>
                                        </p:tav>
                                      </p:tavLst>
                                    </p:anim>
                                    <p:anim calcmode="lin" valueType="num">
                                      <p:cBhvr additive="base">
                                        <p:cTn id="93"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p:bldP spid="12" grpId="0"/>
      <p:bldP spid="13" grpId="0"/>
      <p:bldP spid="14" grpId="0"/>
      <p:bldP spid="15" grpId="0"/>
      <p:bldP spid="16" grpId="0"/>
      <p:bldP spid="17" grpId="0"/>
      <p:bldP spid="19" grpId="0"/>
      <p:bldP spid="21" grpId="0"/>
      <p:bldP spid="22" grpId="0" bldLvl="0" animBg="1"/>
      <p:bldP spid="23" grpId="0"/>
      <p:bldP spid="2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0485059" y="1673591"/>
            <a:ext cx="1267951" cy="17556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7">
              <a:solidFill>
                <a:prstClr val="white"/>
              </a:solidFill>
            </a:endParaRPr>
          </a:p>
        </p:txBody>
      </p:sp>
      <p:sp>
        <p:nvSpPr>
          <p:cNvPr id="28" name="文本框 24"/>
          <p:cNvSpPr txBox="1"/>
          <p:nvPr/>
        </p:nvSpPr>
        <p:spPr>
          <a:xfrm>
            <a:off x="48851" y="225517"/>
            <a:ext cx="2535901" cy="461665"/>
          </a:xfrm>
          <a:prstGeom prst="rect">
            <a:avLst/>
          </a:prstGeom>
          <a:noFill/>
        </p:spPr>
        <p:txBody>
          <a:bodyPr wrap="square" rtlCol="0">
            <a:spAutoFit/>
          </a:bodyPr>
          <a:lstStyle/>
          <a:p>
            <a:pPr algn="r"/>
            <a:r>
              <a:rPr lang="zh-CN" altLang="en-US" sz="2400" dirty="0">
                <a:solidFill>
                  <a:srgbClr val="A6937B"/>
                </a:solidFill>
                <a:latin typeface="黑体" panose="02010609060101010101" pitchFamily="49" charset="-122"/>
                <a:ea typeface="黑体" panose="02010609060101010101" pitchFamily="49" charset="-122"/>
                <a:sym typeface="+mn-ea"/>
              </a:rPr>
              <a:t>标题文本预设</a:t>
            </a:r>
            <a:endParaRPr lang="zh-CN" altLang="en-US" sz="1627" spc="800" dirty="0">
              <a:solidFill>
                <a:srgbClr val="919DCB"/>
              </a:solidFill>
              <a:latin typeface="微软雅黑" panose="020B0503020204020204" pitchFamily="34" charset="-122"/>
              <a:ea typeface="微软雅黑" panose="020B0503020204020204" pitchFamily="34" charset="-122"/>
            </a:endParaRPr>
          </a:p>
        </p:txBody>
      </p:sp>
      <p:sp>
        <p:nvSpPr>
          <p:cNvPr id="2" name="矩形 1"/>
          <p:cNvSpPr/>
          <p:nvPr/>
        </p:nvSpPr>
        <p:spPr>
          <a:xfrm rot="2700000">
            <a:off x="4547288" y="2053964"/>
            <a:ext cx="1221385" cy="1221601"/>
          </a:xfrm>
          <a:prstGeom prst="rect">
            <a:avLst/>
          </a:prstGeom>
          <a:solidFill>
            <a:srgbClr val="C1CB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0">
              <a:solidFill>
                <a:prstClr val="white">
                  <a:lumMod val="95000"/>
                </a:prstClr>
              </a:solidFill>
            </a:endParaRPr>
          </a:p>
        </p:txBody>
      </p:sp>
      <p:sp>
        <p:nvSpPr>
          <p:cNvPr id="3" name="矩形 2"/>
          <p:cNvSpPr/>
          <p:nvPr/>
        </p:nvSpPr>
        <p:spPr>
          <a:xfrm rot="2700000">
            <a:off x="4547288" y="3926005"/>
            <a:ext cx="1221385" cy="1221601"/>
          </a:xfrm>
          <a:prstGeom prst="rect">
            <a:avLst/>
          </a:prstGeom>
          <a:solidFill>
            <a:srgbClr val="A6937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0">
              <a:solidFill>
                <a:prstClr val="white">
                  <a:lumMod val="95000"/>
                </a:prstClr>
              </a:solidFill>
            </a:endParaRPr>
          </a:p>
        </p:txBody>
      </p:sp>
      <p:sp>
        <p:nvSpPr>
          <p:cNvPr id="4" name="矩形 3"/>
          <p:cNvSpPr/>
          <p:nvPr/>
        </p:nvSpPr>
        <p:spPr>
          <a:xfrm rot="13500000">
            <a:off x="6448838" y="2076486"/>
            <a:ext cx="1221385" cy="1221601"/>
          </a:xfrm>
          <a:prstGeom prst="rect">
            <a:avLst/>
          </a:prstGeom>
          <a:solidFill>
            <a:srgbClr val="A6937B"/>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0">
              <a:solidFill>
                <a:prstClr val="white">
                  <a:lumMod val="95000"/>
                </a:prstClr>
              </a:solidFill>
            </a:endParaRPr>
          </a:p>
        </p:txBody>
      </p:sp>
      <p:sp>
        <p:nvSpPr>
          <p:cNvPr id="5" name="矩形 4"/>
          <p:cNvSpPr/>
          <p:nvPr/>
        </p:nvSpPr>
        <p:spPr>
          <a:xfrm rot="13500000">
            <a:off x="6448838" y="3948529"/>
            <a:ext cx="1221385" cy="1221601"/>
          </a:xfrm>
          <a:prstGeom prst="rect">
            <a:avLst/>
          </a:prstGeom>
          <a:solidFill>
            <a:srgbClr val="C1CBE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20">
              <a:solidFill>
                <a:prstClr val="white">
                  <a:lumMod val="95000"/>
                </a:prstClr>
              </a:solidFill>
            </a:endParaRPr>
          </a:p>
        </p:txBody>
      </p:sp>
      <p:sp>
        <p:nvSpPr>
          <p:cNvPr id="6" name="Freeform 33"/>
          <p:cNvSpPr>
            <a:spLocks noEditPoints="1"/>
          </p:cNvSpPr>
          <p:nvPr/>
        </p:nvSpPr>
        <p:spPr bwMode="auto">
          <a:xfrm>
            <a:off x="6848665" y="2435161"/>
            <a:ext cx="421731" cy="504249"/>
          </a:xfrm>
          <a:custGeom>
            <a:avLst/>
            <a:gdLst>
              <a:gd name="T0" fmla="*/ 102 w 120"/>
              <a:gd name="T1" fmla="*/ 60 h 144"/>
              <a:gd name="T2" fmla="*/ 102 w 120"/>
              <a:gd name="T3" fmla="*/ 42 h 144"/>
              <a:gd name="T4" fmla="*/ 60 w 120"/>
              <a:gd name="T5" fmla="*/ 0 h 144"/>
              <a:gd name="T6" fmla="*/ 18 w 120"/>
              <a:gd name="T7" fmla="*/ 42 h 144"/>
              <a:gd name="T8" fmla="*/ 18 w 120"/>
              <a:gd name="T9" fmla="*/ 60 h 144"/>
              <a:gd name="T10" fmla="*/ 0 w 120"/>
              <a:gd name="T11" fmla="*/ 60 h 144"/>
              <a:gd name="T12" fmla="*/ 0 w 120"/>
              <a:gd name="T13" fmla="*/ 144 h 144"/>
              <a:gd name="T14" fmla="*/ 120 w 120"/>
              <a:gd name="T15" fmla="*/ 144 h 144"/>
              <a:gd name="T16" fmla="*/ 120 w 120"/>
              <a:gd name="T17" fmla="*/ 60 h 144"/>
              <a:gd name="T18" fmla="*/ 102 w 120"/>
              <a:gd name="T19" fmla="*/ 60 h 144"/>
              <a:gd name="T20" fmla="*/ 66 w 120"/>
              <a:gd name="T21" fmla="*/ 106 h 144"/>
              <a:gd name="T22" fmla="*/ 66 w 120"/>
              <a:gd name="T23" fmla="*/ 126 h 144"/>
              <a:gd name="T24" fmla="*/ 54 w 120"/>
              <a:gd name="T25" fmla="*/ 126 h 144"/>
              <a:gd name="T26" fmla="*/ 54 w 120"/>
              <a:gd name="T27" fmla="*/ 106 h 144"/>
              <a:gd name="T28" fmla="*/ 48 w 120"/>
              <a:gd name="T29" fmla="*/ 96 h 144"/>
              <a:gd name="T30" fmla="*/ 60 w 120"/>
              <a:gd name="T31" fmla="*/ 84 h 144"/>
              <a:gd name="T32" fmla="*/ 72 w 120"/>
              <a:gd name="T33" fmla="*/ 96 h 144"/>
              <a:gd name="T34" fmla="*/ 66 w 120"/>
              <a:gd name="T35" fmla="*/ 106 h 144"/>
              <a:gd name="T36" fmla="*/ 90 w 120"/>
              <a:gd name="T37" fmla="*/ 60 h 144"/>
              <a:gd name="T38" fmla="*/ 30 w 120"/>
              <a:gd name="T39" fmla="*/ 60 h 144"/>
              <a:gd name="T40" fmla="*/ 30 w 120"/>
              <a:gd name="T41" fmla="*/ 42 h 144"/>
              <a:gd name="T42" fmla="*/ 60 w 120"/>
              <a:gd name="T43" fmla="*/ 12 h 144"/>
              <a:gd name="T44" fmla="*/ 90 w 120"/>
              <a:gd name="T45" fmla="*/ 42 h 144"/>
              <a:gd name="T46" fmla="*/ 90 w 120"/>
              <a:gd name="T47" fmla="*/ 6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44">
                <a:moveTo>
                  <a:pt x="102" y="60"/>
                </a:moveTo>
                <a:cubicBezTo>
                  <a:pt x="102" y="42"/>
                  <a:pt x="102" y="42"/>
                  <a:pt x="102" y="42"/>
                </a:cubicBezTo>
                <a:cubicBezTo>
                  <a:pt x="102" y="42"/>
                  <a:pt x="102" y="0"/>
                  <a:pt x="60" y="0"/>
                </a:cubicBezTo>
                <a:cubicBezTo>
                  <a:pt x="18" y="0"/>
                  <a:pt x="18" y="42"/>
                  <a:pt x="18" y="42"/>
                </a:cubicBezTo>
                <a:cubicBezTo>
                  <a:pt x="18" y="60"/>
                  <a:pt x="18" y="60"/>
                  <a:pt x="18" y="60"/>
                </a:cubicBezTo>
                <a:cubicBezTo>
                  <a:pt x="0" y="60"/>
                  <a:pt x="0" y="60"/>
                  <a:pt x="0" y="60"/>
                </a:cubicBezTo>
                <a:cubicBezTo>
                  <a:pt x="0" y="144"/>
                  <a:pt x="0" y="144"/>
                  <a:pt x="0" y="144"/>
                </a:cubicBezTo>
                <a:cubicBezTo>
                  <a:pt x="120" y="144"/>
                  <a:pt x="120" y="144"/>
                  <a:pt x="120" y="144"/>
                </a:cubicBezTo>
                <a:cubicBezTo>
                  <a:pt x="120" y="60"/>
                  <a:pt x="120" y="60"/>
                  <a:pt x="120" y="60"/>
                </a:cubicBezTo>
                <a:lnTo>
                  <a:pt x="102" y="60"/>
                </a:lnTo>
                <a:close/>
                <a:moveTo>
                  <a:pt x="66" y="106"/>
                </a:moveTo>
                <a:cubicBezTo>
                  <a:pt x="66" y="126"/>
                  <a:pt x="66" y="126"/>
                  <a:pt x="66" y="126"/>
                </a:cubicBezTo>
                <a:cubicBezTo>
                  <a:pt x="54" y="126"/>
                  <a:pt x="54" y="126"/>
                  <a:pt x="54" y="126"/>
                </a:cubicBezTo>
                <a:cubicBezTo>
                  <a:pt x="54" y="106"/>
                  <a:pt x="54" y="106"/>
                  <a:pt x="54" y="106"/>
                </a:cubicBezTo>
                <a:cubicBezTo>
                  <a:pt x="50" y="104"/>
                  <a:pt x="48" y="100"/>
                  <a:pt x="48" y="96"/>
                </a:cubicBezTo>
                <a:cubicBezTo>
                  <a:pt x="48" y="89"/>
                  <a:pt x="53" y="84"/>
                  <a:pt x="60" y="84"/>
                </a:cubicBezTo>
                <a:cubicBezTo>
                  <a:pt x="67" y="84"/>
                  <a:pt x="72" y="89"/>
                  <a:pt x="72" y="96"/>
                </a:cubicBezTo>
                <a:cubicBezTo>
                  <a:pt x="72" y="100"/>
                  <a:pt x="70" y="104"/>
                  <a:pt x="66" y="106"/>
                </a:cubicBezTo>
                <a:moveTo>
                  <a:pt x="90" y="60"/>
                </a:moveTo>
                <a:cubicBezTo>
                  <a:pt x="30" y="60"/>
                  <a:pt x="30" y="60"/>
                  <a:pt x="30" y="60"/>
                </a:cubicBezTo>
                <a:cubicBezTo>
                  <a:pt x="30" y="42"/>
                  <a:pt x="30" y="42"/>
                  <a:pt x="30" y="42"/>
                </a:cubicBezTo>
                <a:cubicBezTo>
                  <a:pt x="30" y="37"/>
                  <a:pt x="32" y="12"/>
                  <a:pt x="60" y="12"/>
                </a:cubicBezTo>
                <a:cubicBezTo>
                  <a:pt x="88" y="12"/>
                  <a:pt x="90" y="37"/>
                  <a:pt x="90" y="42"/>
                </a:cubicBezTo>
                <a:lnTo>
                  <a:pt x="90" y="60"/>
                </a:lnTo>
                <a:close/>
              </a:path>
            </a:pathLst>
          </a:custGeom>
          <a:solidFill>
            <a:schemeClr val="bg1"/>
          </a:solidFill>
          <a:ln>
            <a:noFill/>
          </a:ln>
          <a:effectLst/>
        </p:spPr>
        <p:txBody>
          <a:bodyPr vert="horz" wrap="square" lIns="91027" tIns="45513" rIns="91027" bIns="45513" numCol="1" anchor="t" anchorCtr="0" compatLnSpc="1"/>
          <a:lstStyle/>
          <a:p>
            <a:endParaRPr lang="zh-CN" altLang="en-US" sz="1320">
              <a:solidFill>
                <a:prstClr val="white">
                  <a:lumMod val="95000"/>
                </a:prstClr>
              </a:solidFill>
            </a:endParaRPr>
          </a:p>
        </p:txBody>
      </p:sp>
      <p:grpSp>
        <p:nvGrpSpPr>
          <p:cNvPr id="7" name="组合 6"/>
          <p:cNvGrpSpPr/>
          <p:nvPr/>
        </p:nvGrpSpPr>
        <p:grpSpPr>
          <a:xfrm>
            <a:off x="6807361" y="4305138"/>
            <a:ext cx="504339" cy="506423"/>
            <a:chOff x="2649649" y="3455891"/>
            <a:chExt cx="506532" cy="508715"/>
          </a:xfrm>
          <a:solidFill>
            <a:schemeClr val="bg1"/>
          </a:solidFill>
          <a:effectLst/>
        </p:grpSpPr>
        <p:sp>
          <p:nvSpPr>
            <p:cNvPr id="8" name="Freeform 58"/>
            <p:cNvSpPr/>
            <p:nvPr/>
          </p:nvSpPr>
          <p:spPr bwMode="auto">
            <a:xfrm>
              <a:off x="2795934" y="3455891"/>
              <a:ext cx="211785" cy="316583"/>
            </a:xfrm>
            <a:custGeom>
              <a:avLst/>
              <a:gdLst>
                <a:gd name="T0" fmla="*/ 68 w 97"/>
                <a:gd name="T1" fmla="*/ 87 h 145"/>
                <a:gd name="T2" fmla="*/ 68 w 97"/>
                <a:gd name="T3" fmla="*/ 0 h 145"/>
                <a:gd name="T4" fmla="*/ 29 w 97"/>
                <a:gd name="T5" fmla="*/ 0 h 145"/>
                <a:gd name="T6" fmla="*/ 29 w 97"/>
                <a:gd name="T7" fmla="*/ 87 h 145"/>
                <a:gd name="T8" fmla="*/ 0 w 97"/>
                <a:gd name="T9" fmla="*/ 87 h 145"/>
                <a:gd name="T10" fmla="*/ 49 w 97"/>
                <a:gd name="T11" fmla="*/ 145 h 145"/>
                <a:gd name="T12" fmla="*/ 97 w 97"/>
                <a:gd name="T13" fmla="*/ 87 h 145"/>
                <a:gd name="T14" fmla="*/ 68 w 97"/>
                <a:gd name="T15" fmla="*/ 87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45">
                  <a:moveTo>
                    <a:pt x="68" y="87"/>
                  </a:moveTo>
                  <a:lnTo>
                    <a:pt x="68" y="0"/>
                  </a:lnTo>
                  <a:lnTo>
                    <a:pt x="29" y="0"/>
                  </a:lnTo>
                  <a:lnTo>
                    <a:pt x="29" y="87"/>
                  </a:lnTo>
                  <a:lnTo>
                    <a:pt x="0" y="87"/>
                  </a:lnTo>
                  <a:lnTo>
                    <a:pt x="49" y="145"/>
                  </a:lnTo>
                  <a:lnTo>
                    <a:pt x="97" y="87"/>
                  </a:lnTo>
                  <a:lnTo>
                    <a:pt x="68" y="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p>
              <a:endParaRPr lang="zh-CN" altLang="en-US" sz="1320">
                <a:solidFill>
                  <a:prstClr val="white">
                    <a:lumMod val="95000"/>
                  </a:prstClr>
                </a:solidFill>
              </a:endParaRPr>
            </a:p>
          </p:txBody>
        </p:sp>
        <p:sp>
          <p:nvSpPr>
            <p:cNvPr id="9" name="Freeform 59"/>
            <p:cNvSpPr/>
            <p:nvPr/>
          </p:nvSpPr>
          <p:spPr bwMode="auto">
            <a:xfrm>
              <a:off x="2649649" y="3499557"/>
              <a:ext cx="506532" cy="465049"/>
            </a:xfrm>
            <a:custGeom>
              <a:avLst/>
              <a:gdLst>
                <a:gd name="T0" fmla="*/ 180 w 232"/>
                <a:gd name="T1" fmla="*/ 0 h 213"/>
                <a:gd name="T2" fmla="*/ 155 w 232"/>
                <a:gd name="T3" fmla="*/ 0 h 213"/>
                <a:gd name="T4" fmla="*/ 155 w 232"/>
                <a:gd name="T5" fmla="*/ 19 h 213"/>
                <a:gd name="T6" fmla="*/ 168 w 232"/>
                <a:gd name="T7" fmla="*/ 19 h 213"/>
                <a:gd name="T8" fmla="*/ 211 w 232"/>
                <a:gd name="T9" fmla="*/ 116 h 213"/>
                <a:gd name="T10" fmla="*/ 159 w 232"/>
                <a:gd name="T11" fmla="*/ 116 h 213"/>
                <a:gd name="T12" fmla="*/ 140 w 232"/>
                <a:gd name="T13" fmla="*/ 145 h 213"/>
                <a:gd name="T14" fmla="*/ 92 w 232"/>
                <a:gd name="T15" fmla="*/ 145 h 213"/>
                <a:gd name="T16" fmla="*/ 72 w 232"/>
                <a:gd name="T17" fmla="*/ 116 h 213"/>
                <a:gd name="T18" fmla="*/ 21 w 232"/>
                <a:gd name="T19" fmla="*/ 116 h 213"/>
                <a:gd name="T20" fmla="*/ 64 w 232"/>
                <a:gd name="T21" fmla="*/ 19 h 213"/>
                <a:gd name="T22" fmla="*/ 77 w 232"/>
                <a:gd name="T23" fmla="*/ 19 h 213"/>
                <a:gd name="T24" fmla="*/ 77 w 232"/>
                <a:gd name="T25" fmla="*/ 0 h 213"/>
                <a:gd name="T26" fmla="*/ 51 w 232"/>
                <a:gd name="T27" fmla="*/ 0 h 213"/>
                <a:gd name="T28" fmla="*/ 0 w 232"/>
                <a:gd name="T29" fmla="*/ 114 h 213"/>
                <a:gd name="T30" fmla="*/ 0 w 232"/>
                <a:gd name="T31" fmla="*/ 213 h 213"/>
                <a:gd name="T32" fmla="*/ 232 w 232"/>
                <a:gd name="T33" fmla="*/ 213 h 213"/>
                <a:gd name="T34" fmla="*/ 232 w 232"/>
                <a:gd name="T35" fmla="*/ 114 h 213"/>
                <a:gd name="T36" fmla="*/ 180 w 232"/>
                <a:gd name="T37" fmla="*/ 0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213">
                  <a:moveTo>
                    <a:pt x="180" y="0"/>
                  </a:moveTo>
                  <a:lnTo>
                    <a:pt x="155" y="0"/>
                  </a:lnTo>
                  <a:lnTo>
                    <a:pt x="155" y="19"/>
                  </a:lnTo>
                  <a:lnTo>
                    <a:pt x="168" y="19"/>
                  </a:lnTo>
                  <a:lnTo>
                    <a:pt x="211" y="116"/>
                  </a:lnTo>
                  <a:lnTo>
                    <a:pt x="159" y="116"/>
                  </a:lnTo>
                  <a:lnTo>
                    <a:pt x="140" y="145"/>
                  </a:lnTo>
                  <a:lnTo>
                    <a:pt x="92" y="145"/>
                  </a:lnTo>
                  <a:lnTo>
                    <a:pt x="72" y="116"/>
                  </a:lnTo>
                  <a:lnTo>
                    <a:pt x="21" y="116"/>
                  </a:lnTo>
                  <a:lnTo>
                    <a:pt x="64" y="19"/>
                  </a:lnTo>
                  <a:lnTo>
                    <a:pt x="77" y="19"/>
                  </a:lnTo>
                  <a:lnTo>
                    <a:pt x="77" y="0"/>
                  </a:lnTo>
                  <a:lnTo>
                    <a:pt x="51" y="0"/>
                  </a:lnTo>
                  <a:lnTo>
                    <a:pt x="0" y="114"/>
                  </a:lnTo>
                  <a:lnTo>
                    <a:pt x="0" y="213"/>
                  </a:lnTo>
                  <a:lnTo>
                    <a:pt x="232" y="213"/>
                  </a:lnTo>
                  <a:lnTo>
                    <a:pt x="232" y="114"/>
                  </a:lnTo>
                  <a:lnTo>
                    <a:pt x="18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p>
              <a:endParaRPr lang="zh-CN" altLang="en-US" sz="1320">
                <a:solidFill>
                  <a:prstClr val="white">
                    <a:lumMod val="95000"/>
                  </a:prstClr>
                </a:solidFill>
              </a:endParaRPr>
            </a:p>
          </p:txBody>
        </p:sp>
      </p:grpSp>
      <p:grpSp>
        <p:nvGrpSpPr>
          <p:cNvPr id="10" name="组合 9"/>
          <p:cNvGrpSpPr/>
          <p:nvPr/>
        </p:nvGrpSpPr>
        <p:grpSpPr>
          <a:xfrm>
            <a:off x="4904725" y="2475671"/>
            <a:ext cx="506513" cy="421656"/>
            <a:chOff x="2662747" y="4477689"/>
            <a:chExt cx="508716" cy="423566"/>
          </a:xfrm>
          <a:solidFill>
            <a:schemeClr val="bg1"/>
          </a:solidFill>
          <a:effectLst/>
        </p:grpSpPr>
        <p:sp>
          <p:nvSpPr>
            <p:cNvPr id="11" name="Rectangle 74"/>
            <p:cNvSpPr>
              <a:spLocks noChangeArrowheads="1"/>
            </p:cNvSpPr>
            <p:nvPr/>
          </p:nvSpPr>
          <p:spPr bwMode="auto">
            <a:xfrm>
              <a:off x="2726067" y="4541008"/>
              <a:ext cx="379900" cy="1899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027" tIns="45513" rIns="91027" bIns="45513" numCol="1" anchor="t" anchorCtr="0" compatLnSpc="1"/>
            <a:lstStyle/>
            <a:p>
              <a:endParaRPr lang="zh-CN" altLang="en-US" sz="1320">
                <a:solidFill>
                  <a:prstClr val="white">
                    <a:lumMod val="95000"/>
                  </a:prstClr>
                </a:solidFill>
              </a:endParaRPr>
            </a:p>
          </p:txBody>
        </p:sp>
        <p:sp>
          <p:nvSpPr>
            <p:cNvPr id="12" name="Rectangle 75"/>
            <p:cNvSpPr>
              <a:spLocks noChangeArrowheads="1"/>
            </p:cNvSpPr>
            <p:nvPr/>
          </p:nvSpPr>
          <p:spPr bwMode="auto">
            <a:xfrm>
              <a:off x="2726067" y="4541008"/>
              <a:ext cx="379900" cy="1899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027" tIns="45513" rIns="91027" bIns="45513" numCol="1" anchor="t" anchorCtr="0" compatLnSpc="1"/>
            <a:lstStyle/>
            <a:p>
              <a:endParaRPr lang="zh-CN" altLang="en-US" sz="1320">
                <a:solidFill>
                  <a:prstClr val="white">
                    <a:lumMod val="95000"/>
                  </a:prstClr>
                </a:solidFill>
              </a:endParaRPr>
            </a:p>
          </p:txBody>
        </p:sp>
        <p:sp>
          <p:nvSpPr>
            <p:cNvPr id="13" name="Rectangle 76"/>
            <p:cNvSpPr>
              <a:spLocks noChangeArrowheads="1"/>
            </p:cNvSpPr>
            <p:nvPr/>
          </p:nvSpPr>
          <p:spPr bwMode="auto">
            <a:xfrm>
              <a:off x="2726067" y="4541008"/>
              <a:ext cx="379900" cy="1899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027" tIns="45513" rIns="91027" bIns="45513" numCol="1" anchor="t" anchorCtr="0" compatLnSpc="1"/>
            <a:lstStyle/>
            <a:p>
              <a:endParaRPr lang="zh-CN" altLang="en-US" sz="1320">
                <a:solidFill>
                  <a:prstClr val="white">
                    <a:lumMod val="95000"/>
                  </a:prstClr>
                </a:solidFill>
              </a:endParaRPr>
            </a:p>
          </p:txBody>
        </p:sp>
        <p:sp>
          <p:nvSpPr>
            <p:cNvPr id="14" name="Rectangle 77"/>
            <p:cNvSpPr>
              <a:spLocks noChangeArrowheads="1"/>
            </p:cNvSpPr>
            <p:nvPr/>
          </p:nvSpPr>
          <p:spPr bwMode="auto">
            <a:xfrm>
              <a:off x="2726067" y="4541008"/>
              <a:ext cx="379900" cy="1899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027" tIns="45513" rIns="91027" bIns="45513" numCol="1" anchor="t" anchorCtr="0" compatLnSpc="1"/>
            <a:lstStyle/>
            <a:p>
              <a:endParaRPr lang="zh-CN" altLang="en-US" sz="1320">
                <a:solidFill>
                  <a:prstClr val="white">
                    <a:lumMod val="95000"/>
                  </a:prstClr>
                </a:solidFill>
              </a:endParaRPr>
            </a:p>
          </p:txBody>
        </p:sp>
        <p:sp>
          <p:nvSpPr>
            <p:cNvPr id="15" name="Freeform 78"/>
            <p:cNvSpPr>
              <a:spLocks noEditPoints="1"/>
            </p:cNvSpPr>
            <p:nvPr/>
          </p:nvSpPr>
          <p:spPr bwMode="auto">
            <a:xfrm>
              <a:off x="2662747" y="4477689"/>
              <a:ext cx="508716" cy="423566"/>
            </a:xfrm>
            <a:custGeom>
              <a:avLst/>
              <a:gdLst>
                <a:gd name="T0" fmla="*/ 132 w 144"/>
                <a:gd name="T1" fmla="*/ 0 h 120"/>
                <a:gd name="T2" fmla="*/ 12 w 144"/>
                <a:gd name="T3" fmla="*/ 0 h 120"/>
                <a:gd name="T4" fmla="*/ 0 w 144"/>
                <a:gd name="T5" fmla="*/ 12 h 120"/>
                <a:gd name="T6" fmla="*/ 0 w 144"/>
                <a:gd name="T7" fmla="*/ 78 h 120"/>
                <a:gd name="T8" fmla="*/ 12 w 144"/>
                <a:gd name="T9" fmla="*/ 90 h 120"/>
                <a:gd name="T10" fmla="*/ 60 w 144"/>
                <a:gd name="T11" fmla="*/ 90 h 120"/>
                <a:gd name="T12" fmla="*/ 60 w 144"/>
                <a:gd name="T13" fmla="*/ 114 h 120"/>
                <a:gd name="T14" fmla="*/ 54 w 144"/>
                <a:gd name="T15" fmla="*/ 114 h 120"/>
                <a:gd name="T16" fmla="*/ 48 w 144"/>
                <a:gd name="T17" fmla="*/ 120 h 120"/>
                <a:gd name="T18" fmla="*/ 96 w 144"/>
                <a:gd name="T19" fmla="*/ 120 h 120"/>
                <a:gd name="T20" fmla="*/ 90 w 144"/>
                <a:gd name="T21" fmla="*/ 114 h 120"/>
                <a:gd name="T22" fmla="*/ 84 w 144"/>
                <a:gd name="T23" fmla="*/ 114 h 120"/>
                <a:gd name="T24" fmla="*/ 84 w 144"/>
                <a:gd name="T25" fmla="*/ 90 h 120"/>
                <a:gd name="T26" fmla="*/ 132 w 144"/>
                <a:gd name="T27" fmla="*/ 90 h 120"/>
                <a:gd name="T28" fmla="*/ 144 w 144"/>
                <a:gd name="T29" fmla="*/ 78 h 120"/>
                <a:gd name="T30" fmla="*/ 144 w 144"/>
                <a:gd name="T31" fmla="*/ 12 h 120"/>
                <a:gd name="T32" fmla="*/ 132 w 144"/>
                <a:gd name="T33" fmla="*/ 0 h 120"/>
                <a:gd name="T34" fmla="*/ 132 w 144"/>
                <a:gd name="T35" fmla="*/ 78 h 120"/>
                <a:gd name="T36" fmla="*/ 12 w 144"/>
                <a:gd name="T37" fmla="*/ 78 h 120"/>
                <a:gd name="T38" fmla="*/ 12 w 144"/>
                <a:gd name="T39" fmla="*/ 12 h 120"/>
                <a:gd name="T40" fmla="*/ 132 w 144"/>
                <a:gd name="T41" fmla="*/ 12 h 120"/>
                <a:gd name="T42" fmla="*/ 132 w 144"/>
                <a:gd name="T43" fmla="*/ 7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4" h="120">
                  <a:moveTo>
                    <a:pt x="132" y="0"/>
                  </a:moveTo>
                  <a:cubicBezTo>
                    <a:pt x="12" y="0"/>
                    <a:pt x="12" y="0"/>
                    <a:pt x="12" y="0"/>
                  </a:cubicBezTo>
                  <a:cubicBezTo>
                    <a:pt x="5" y="0"/>
                    <a:pt x="0" y="5"/>
                    <a:pt x="0" y="12"/>
                  </a:cubicBezTo>
                  <a:cubicBezTo>
                    <a:pt x="0" y="78"/>
                    <a:pt x="0" y="78"/>
                    <a:pt x="0" y="78"/>
                  </a:cubicBezTo>
                  <a:cubicBezTo>
                    <a:pt x="0" y="85"/>
                    <a:pt x="5" y="90"/>
                    <a:pt x="12" y="90"/>
                  </a:cubicBezTo>
                  <a:cubicBezTo>
                    <a:pt x="60" y="90"/>
                    <a:pt x="60" y="90"/>
                    <a:pt x="60" y="90"/>
                  </a:cubicBezTo>
                  <a:cubicBezTo>
                    <a:pt x="60" y="114"/>
                    <a:pt x="60" y="114"/>
                    <a:pt x="60" y="114"/>
                  </a:cubicBezTo>
                  <a:cubicBezTo>
                    <a:pt x="54" y="114"/>
                    <a:pt x="54" y="114"/>
                    <a:pt x="54" y="114"/>
                  </a:cubicBezTo>
                  <a:cubicBezTo>
                    <a:pt x="48" y="114"/>
                    <a:pt x="48" y="120"/>
                    <a:pt x="48" y="120"/>
                  </a:cubicBezTo>
                  <a:cubicBezTo>
                    <a:pt x="96" y="120"/>
                    <a:pt x="96" y="120"/>
                    <a:pt x="96" y="120"/>
                  </a:cubicBezTo>
                  <a:cubicBezTo>
                    <a:pt x="96" y="114"/>
                    <a:pt x="90" y="114"/>
                    <a:pt x="90" y="114"/>
                  </a:cubicBezTo>
                  <a:cubicBezTo>
                    <a:pt x="84" y="114"/>
                    <a:pt x="84" y="114"/>
                    <a:pt x="84" y="114"/>
                  </a:cubicBezTo>
                  <a:cubicBezTo>
                    <a:pt x="84" y="90"/>
                    <a:pt x="84" y="90"/>
                    <a:pt x="84" y="90"/>
                  </a:cubicBezTo>
                  <a:cubicBezTo>
                    <a:pt x="132" y="90"/>
                    <a:pt x="132" y="90"/>
                    <a:pt x="132" y="90"/>
                  </a:cubicBezTo>
                  <a:cubicBezTo>
                    <a:pt x="139" y="90"/>
                    <a:pt x="144" y="85"/>
                    <a:pt x="144" y="78"/>
                  </a:cubicBezTo>
                  <a:cubicBezTo>
                    <a:pt x="144" y="12"/>
                    <a:pt x="144" y="12"/>
                    <a:pt x="144" y="12"/>
                  </a:cubicBezTo>
                  <a:cubicBezTo>
                    <a:pt x="144" y="5"/>
                    <a:pt x="139" y="0"/>
                    <a:pt x="132" y="0"/>
                  </a:cubicBezTo>
                  <a:moveTo>
                    <a:pt x="132" y="78"/>
                  </a:moveTo>
                  <a:cubicBezTo>
                    <a:pt x="12" y="78"/>
                    <a:pt x="12" y="78"/>
                    <a:pt x="12" y="78"/>
                  </a:cubicBezTo>
                  <a:cubicBezTo>
                    <a:pt x="12" y="12"/>
                    <a:pt x="12" y="12"/>
                    <a:pt x="12" y="12"/>
                  </a:cubicBezTo>
                  <a:cubicBezTo>
                    <a:pt x="132" y="12"/>
                    <a:pt x="132" y="12"/>
                    <a:pt x="132" y="12"/>
                  </a:cubicBezTo>
                  <a:lnTo>
                    <a:pt x="132"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p>
              <a:endParaRPr lang="zh-CN" altLang="en-US" sz="1320">
                <a:solidFill>
                  <a:prstClr val="white">
                    <a:lumMod val="95000"/>
                  </a:prstClr>
                </a:solidFill>
              </a:endParaRPr>
            </a:p>
          </p:txBody>
        </p:sp>
      </p:grpSp>
      <p:sp>
        <p:nvSpPr>
          <p:cNvPr id="16" name="Freeform 120"/>
          <p:cNvSpPr>
            <a:spLocks noEditPoints="1"/>
          </p:cNvSpPr>
          <p:nvPr/>
        </p:nvSpPr>
        <p:spPr bwMode="auto">
          <a:xfrm>
            <a:off x="4904725" y="4162187"/>
            <a:ext cx="506513" cy="462952"/>
          </a:xfrm>
          <a:custGeom>
            <a:avLst/>
            <a:gdLst>
              <a:gd name="T0" fmla="*/ 202 w 233"/>
              <a:gd name="T1" fmla="*/ 0 h 213"/>
              <a:gd name="T2" fmla="*/ 184 w 233"/>
              <a:gd name="T3" fmla="*/ 0 h 213"/>
              <a:gd name="T4" fmla="*/ 174 w 233"/>
              <a:gd name="T5" fmla="*/ 0 h 213"/>
              <a:gd name="T6" fmla="*/ 58 w 233"/>
              <a:gd name="T7" fmla="*/ 0 h 213"/>
              <a:gd name="T8" fmla="*/ 48 w 233"/>
              <a:gd name="T9" fmla="*/ 0 h 213"/>
              <a:gd name="T10" fmla="*/ 31 w 233"/>
              <a:gd name="T11" fmla="*/ 0 h 213"/>
              <a:gd name="T12" fmla="*/ 0 w 233"/>
              <a:gd name="T13" fmla="*/ 113 h 213"/>
              <a:gd name="T14" fmla="*/ 0 w 233"/>
              <a:gd name="T15" fmla="*/ 213 h 213"/>
              <a:gd name="T16" fmla="*/ 233 w 233"/>
              <a:gd name="T17" fmla="*/ 213 h 213"/>
              <a:gd name="T18" fmla="*/ 233 w 233"/>
              <a:gd name="T19" fmla="*/ 116 h 213"/>
              <a:gd name="T20" fmla="*/ 202 w 233"/>
              <a:gd name="T21" fmla="*/ 0 h 213"/>
              <a:gd name="T22" fmla="*/ 47 w 233"/>
              <a:gd name="T23" fmla="*/ 19 h 213"/>
              <a:gd name="T24" fmla="*/ 48 w 233"/>
              <a:gd name="T25" fmla="*/ 19 h 213"/>
              <a:gd name="T26" fmla="*/ 58 w 233"/>
              <a:gd name="T27" fmla="*/ 19 h 213"/>
              <a:gd name="T28" fmla="*/ 174 w 233"/>
              <a:gd name="T29" fmla="*/ 19 h 213"/>
              <a:gd name="T30" fmla="*/ 184 w 233"/>
              <a:gd name="T31" fmla="*/ 19 h 213"/>
              <a:gd name="T32" fmla="*/ 186 w 233"/>
              <a:gd name="T33" fmla="*/ 19 h 213"/>
              <a:gd name="T34" fmla="*/ 213 w 233"/>
              <a:gd name="T35" fmla="*/ 116 h 213"/>
              <a:gd name="T36" fmla="*/ 160 w 233"/>
              <a:gd name="T37" fmla="*/ 116 h 213"/>
              <a:gd name="T38" fmla="*/ 141 w 233"/>
              <a:gd name="T39" fmla="*/ 145 h 213"/>
              <a:gd name="T40" fmla="*/ 92 w 233"/>
              <a:gd name="T41" fmla="*/ 145 h 213"/>
              <a:gd name="T42" fmla="*/ 73 w 233"/>
              <a:gd name="T43" fmla="*/ 116 h 213"/>
              <a:gd name="T44" fmla="*/ 19 w 233"/>
              <a:gd name="T45" fmla="*/ 116 h 213"/>
              <a:gd name="T46" fmla="*/ 47 w 233"/>
              <a:gd name="T47" fmla="*/ 1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3" h="213">
                <a:moveTo>
                  <a:pt x="202" y="0"/>
                </a:moveTo>
                <a:lnTo>
                  <a:pt x="184" y="0"/>
                </a:lnTo>
                <a:lnTo>
                  <a:pt x="174" y="0"/>
                </a:lnTo>
                <a:lnTo>
                  <a:pt x="58" y="0"/>
                </a:lnTo>
                <a:lnTo>
                  <a:pt x="48" y="0"/>
                </a:lnTo>
                <a:lnTo>
                  <a:pt x="31" y="0"/>
                </a:lnTo>
                <a:lnTo>
                  <a:pt x="0" y="113"/>
                </a:lnTo>
                <a:lnTo>
                  <a:pt x="0" y="213"/>
                </a:lnTo>
                <a:lnTo>
                  <a:pt x="233" y="213"/>
                </a:lnTo>
                <a:lnTo>
                  <a:pt x="233" y="116"/>
                </a:lnTo>
                <a:lnTo>
                  <a:pt x="202" y="0"/>
                </a:lnTo>
                <a:close/>
                <a:moveTo>
                  <a:pt x="47" y="19"/>
                </a:moveTo>
                <a:lnTo>
                  <a:pt x="48" y="19"/>
                </a:lnTo>
                <a:lnTo>
                  <a:pt x="58" y="19"/>
                </a:lnTo>
                <a:lnTo>
                  <a:pt x="174" y="19"/>
                </a:lnTo>
                <a:lnTo>
                  <a:pt x="184" y="19"/>
                </a:lnTo>
                <a:lnTo>
                  <a:pt x="186" y="19"/>
                </a:lnTo>
                <a:lnTo>
                  <a:pt x="213" y="116"/>
                </a:lnTo>
                <a:lnTo>
                  <a:pt x="160" y="116"/>
                </a:lnTo>
                <a:lnTo>
                  <a:pt x="141" y="145"/>
                </a:lnTo>
                <a:lnTo>
                  <a:pt x="92" y="145"/>
                </a:lnTo>
                <a:lnTo>
                  <a:pt x="73" y="116"/>
                </a:lnTo>
                <a:lnTo>
                  <a:pt x="19" y="116"/>
                </a:lnTo>
                <a:lnTo>
                  <a:pt x="47" y="19"/>
                </a:lnTo>
                <a:close/>
              </a:path>
            </a:pathLst>
          </a:custGeom>
          <a:solidFill>
            <a:schemeClr val="bg1"/>
          </a:solidFill>
          <a:ln>
            <a:noFill/>
          </a:ln>
          <a:effectLst/>
        </p:spPr>
        <p:txBody>
          <a:bodyPr vert="horz" wrap="square" lIns="91027" tIns="45513" rIns="91027" bIns="45513" numCol="1" anchor="t" anchorCtr="0" compatLnSpc="1"/>
          <a:lstStyle/>
          <a:p>
            <a:endParaRPr lang="zh-CN" altLang="en-US" sz="1320">
              <a:solidFill>
                <a:prstClr val="white">
                  <a:lumMod val="95000"/>
                </a:prstClr>
              </a:solidFill>
            </a:endParaRPr>
          </a:p>
        </p:txBody>
      </p:sp>
      <p:sp>
        <p:nvSpPr>
          <p:cNvPr id="17" name="TextBox 76"/>
          <p:cNvSpPr txBox="1"/>
          <p:nvPr/>
        </p:nvSpPr>
        <p:spPr>
          <a:xfrm>
            <a:off x="8029381" y="2076592"/>
            <a:ext cx="1093783" cy="295466"/>
          </a:xfrm>
          <a:prstGeom prst="rect">
            <a:avLst/>
          </a:prstGeom>
          <a:noFill/>
          <a:effectLst/>
        </p:spPr>
        <p:txBody>
          <a:bodyPr wrap="square" rtlCol="0">
            <a:spAutoFit/>
          </a:bodyPr>
          <a:lstStyle/>
          <a:p>
            <a:r>
              <a:rPr lang="zh-CN" altLang="en-US" sz="1320" b="1" dirty="0">
                <a:solidFill>
                  <a:prstClr val="black">
                    <a:alpha val="95000"/>
                  </a:prstClr>
                </a:solidFill>
                <a:latin typeface="微软雅黑" panose="020B0503020204020204" pitchFamily="34" charset="-122"/>
                <a:ea typeface="微软雅黑" panose="020B0503020204020204" pitchFamily="34" charset="-122"/>
              </a:rPr>
              <a:t>添加标题</a:t>
            </a:r>
          </a:p>
        </p:txBody>
      </p:sp>
      <p:sp>
        <p:nvSpPr>
          <p:cNvPr id="18" name="文本框 25"/>
          <p:cNvSpPr txBox="1"/>
          <p:nvPr/>
        </p:nvSpPr>
        <p:spPr>
          <a:xfrm>
            <a:off x="8029380" y="2425362"/>
            <a:ext cx="2677625" cy="569643"/>
          </a:xfrm>
          <a:prstGeom prst="rect">
            <a:avLst/>
          </a:prstGeom>
          <a:noFill/>
          <a:effectLst/>
        </p:spPr>
        <p:txBody>
          <a:bodyPr wrap="square" rtlCol="0">
            <a:spAutoFit/>
          </a:bodyPr>
          <a:lstStyle/>
          <a:p>
            <a:pPr>
              <a:lnSpc>
                <a:spcPct val="130000"/>
              </a:lnSpc>
            </a:pPr>
            <a:r>
              <a:rPr lang="zh-CN" altLang="zh-CN" sz="1193" dirty="0">
                <a:solidFill>
                  <a:prstClr val="black"/>
                </a:solidFill>
                <a:latin typeface="微软雅黑" panose="020B0503020204020204" pitchFamily="34" charset="-122"/>
                <a:ea typeface="微软雅黑" panose="020B0503020204020204" pitchFamily="34" charset="-122"/>
                <a:sym typeface="+mn-ea"/>
              </a:rPr>
              <a:t>请在此添加您的文字内容，请在此添加您的文字内容。</a:t>
            </a:r>
          </a:p>
        </p:txBody>
      </p:sp>
      <p:sp>
        <p:nvSpPr>
          <p:cNvPr id="19" name="TextBox 76"/>
          <p:cNvSpPr txBox="1"/>
          <p:nvPr/>
        </p:nvSpPr>
        <p:spPr>
          <a:xfrm>
            <a:off x="8029381" y="3947654"/>
            <a:ext cx="1093783" cy="295466"/>
          </a:xfrm>
          <a:prstGeom prst="rect">
            <a:avLst/>
          </a:prstGeom>
          <a:noFill/>
          <a:effectLst/>
        </p:spPr>
        <p:txBody>
          <a:bodyPr wrap="square" rtlCol="0">
            <a:spAutoFit/>
          </a:bodyPr>
          <a:lstStyle/>
          <a:p>
            <a:r>
              <a:rPr lang="zh-CN" altLang="en-US" sz="1320" b="1" dirty="0">
                <a:solidFill>
                  <a:prstClr val="black">
                    <a:alpha val="95000"/>
                  </a:prstClr>
                </a:solidFill>
                <a:latin typeface="微软雅黑" panose="020B0503020204020204" pitchFamily="34" charset="-122"/>
                <a:ea typeface="微软雅黑" panose="020B0503020204020204" pitchFamily="34" charset="-122"/>
              </a:rPr>
              <a:t>添加标题</a:t>
            </a:r>
          </a:p>
        </p:txBody>
      </p:sp>
      <p:sp>
        <p:nvSpPr>
          <p:cNvPr id="20" name="文本框 1"/>
          <p:cNvSpPr txBox="1"/>
          <p:nvPr/>
        </p:nvSpPr>
        <p:spPr>
          <a:xfrm>
            <a:off x="8029380" y="4296426"/>
            <a:ext cx="2677625" cy="569643"/>
          </a:xfrm>
          <a:prstGeom prst="rect">
            <a:avLst/>
          </a:prstGeom>
          <a:noFill/>
          <a:effectLst/>
        </p:spPr>
        <p:txBody>
          <a:bodyPr wrap="square" rtlCol="0">
            <a:spAutoFit/>
          </a:bodyPr>
          <a:lstStyle/>
          <a:p>
            <a:pPr>
              <a:lnSpc>
                <a:spcPct val="130000"/>
              </a:lnSpc>
            </a:pPr>
            <a:r>
              <a:rPr lang="zh-CN" altLang="zh-CN" sz="1193" dirty="0">
                <a:solidFill>
                  <a:prstClr val="black"/>
                </a:solidFill>
                <a:latin typeface="微软雅黑" panose="020B0503020204020204" pitchFamily="34" charset="-122"/>
                <a:ea typeface="微软雅黑" panose="020B0503020204020204" pitchFamily="34" charset="-122"/>
                <a:sym typeface="+mn-ea"/>
              </a:rPr>
              <a:t>请在此添加您的文字内容，请在此添加您的文字内容。</a:t>
            </a:r>
          </a:p>
        </p:txBody>
      </p:sp>
      <p:sp>
        <p:nvSpPr>
          <p:cNvPr id="21" name="TextBox 76"/>
          <p:cNvSpPr txBox="1"/>
          <p:nvPr/>
        </p:nvSpPr>
        <p:spPr>
          <a:xfrm>
            <a:off x="3098649" y="2054070"/>
            <a:ext cx="1093783" cy="295466"/>
          </a:xfrm>
          <a:prstGeom prst="rect">
            <a:avLst/>
          </a:prstGeom>
          <a:noFill/>
          <a:effectLst/>
        </p:spPr>
        <p:txBody>
          <a:bodyPr wrap="square" rtlCol="0">
            <a:spAutoFit/>
          </a:bodyPr>
          <a:lstStyle/>
          <a:p>
            <a:pPr algn="r"/>
            <a:r>
              <a:rPr lang="zh-CN" altLang="en-US" sz="1320" b="1" dirty="0">
                <a:solidFill>
                  <a:prstClr val="black">
                    <a:alpha val="95000"/>
                  </a:prstClr>
                </a:solidFill>
                <a:latin typeface="微软雅黑" panose="020B0503020204020204" pitchFamily="34" charset="-122"/>
                <a:ea typeface="微软雅黑" panose="020B0503020204020204" pitchFamily="34" charset="-122"/>
              </a:rPr>
              <a:t>添加标题</a:t>
            </a:r>
          </a:p>
        </p:txBody>
      </p:sp>
      <p:sp>
        <p:nvSpPr>
          <p:cNvPr id="22" name="文本框 2"/>
          <p:cNvSpPr txBox="1"/>
          <p:nvPr/>
        </p:nvSpPr>
        <p:spPr>
          <a:xfrm>
            <a:off x="1514805" y="2402841"/>
            <a:ext cx="2677625" cy="569643"/>
          </a:xfrm>
          <a:prstGeom prst="rect">
            <a:avLst/>
          </a:prstGeom>
          <a:noFill/>
          <a:effectLst/>
        </p:spPr>
        <p:txBody>
          <a:bodyPr wrap="square" rtlCol="0">
            <a:spAutoFit/>
          </a:bodyPr>
          <a:lstStyle/>
          <a:p>
            <a:pPr algn="r">
              <a:lnSpc>
                <a:spcPct val="130000"/>
              </a:lnSpc>
            </a:pPr>
            <a:r>
              <a:rPr lang="zh-CN" altLang="zh-CN" sz="1193" dirty="0">
                <a:solidFill>
                  <a:prstClr val="black"/>
                </a:solidFill>
                <a:latin typeface="微软雅黑" panose="020B0503020204020204" pitchFamily="34" charset="-122"/>
                <a:ea typeface="微软雅黑" panose="020B0503020204020204" pitchFamily="34" charset="-122"/>
                <a:sym typeface="+mn-ea"/>
              </a:rPr>
              <a:t>请在此添加您的文字内容，请在此添加您的文字内容。</a:t>
            </a:r>
          </a:p>
        </p:txBody>
      </p:sp>
      <p:sp>
        <p:nvSpPr>
          <p:cNvPr id="23" name="TextBox 76"/>
          <p:cNvSpPr txBox="1"/>
          <p:nvPr/>
        </p:nvSpPr>
        <p:spPr>
          <a:xfrm>
            <a:off x="3098649" y="3862226"/>
            <a:ext cx="1093783" cy="295466"/>
          </a:xfrm>
          <a:prstGeom prst="rect">
            <a:avLst/>
          </a:prstGeom>
          <a:noFill/>
          <a:effectLst/>
        </p:spPr>
        <p:txBody>
          <a:bodyPr wrap="square" rtlCol="0">
            <a:spAutoFit/>
          </a:bodyPr>
          <a:lstStyle/>
          <a:p>
            <a:pPr algn="r"/>
            <a:r>
              <a:rPr lang="zh-CN" altLang="en-US" sz="1320" b="1" dirty="0">
                <a:solidFill>
                  <a:prstClr val="black">
                    <a:alpha val="95000"/>
                  </a:prstClr>
                </a:solidFill>
                <a:latin typeface="微软雅黑" panose="020B0503020204020204" pitchFamily="34" charset="-122"/>
                <a:ea typeface="微软雅黑" panose="020B0503020204020204" pitchFamily="34" charset="-122"/>
              </a:rPr>
              <a:t>添加标题</a:t>
            </a:r>
          </a:p>
        </p:txBody>
      </p:sp>
      <p:sp>
        <p:nvSpPr>
          <p:cNvPr id="24" name="文本框 32"/>
          <p:cNvSpPr txBox="1"/>
          <p:nvPr/>
        </p:nvSpPr>
        <p:spPr>
          <a:xfrm>
            <a:off x="1514805" y="4210998"/>
            <a:ext cx="2677625" cy="569643"/>
          </a:xfrm>
          <a:prstGeom prst="rect">
            <a:avLst/>
          </a:prstGeom>
          <a:noFill/>
          <a:effectLst/>
        </p:spPr>
        <p:txBody>
          <a:bodyPr wrap="square" rtlCol="0">
            <a:spAutoFit/>
          </a:bodyPr>
          <a:lstStyle/>
          <a:p>
            <a:pPr algn="r">
              <a:lnSpc>
                <a:spcPct val="130000"/>
              </a:lnSpc>
            </a:pPr>
            <a:r>
              <a:rPr lang="zh-CN" altLang="zh-CN" sz="1193" dirty="0">
                <a:solidFill>
                  <a:prstClr val="black"/>
                </a:solidFill>
                <a:latin typeface="微软雅黑" panose="020B0503020204020204" pitchFamily="34" charset="-122"/>
                <a:ea typeface="微软雅黑" panose="020B0503020204020204" pitchFamily="34" charset="-122"/>
                <a:sym typeface="+mn-ea"/>
              </a:rPr>
              <a:t>请在此添加您的文字内容，请在此添加您的文字内容。</a:t>
            </a:r>
          </a:p>
        </p:txBody>
      </p:sp>
    </p:spTree>
    <p:extLst>
      <p:ext uri="{BB962C8B-B14F-4D97-AF65-F5344CB8AC3E}">
        <p14:creationId xmlns:p14="http://schemas.microsoft.com/office/powerpoint/2010/main" val="2898744361"/>
      </p:ext>
    </p:extLst>
  </p:cSld>
  <p:clrMapOvr>
    <a:masterClrMapping/>
  </p:clrMapOvr>
  <mc:AlternateContent xmlns:mc="http://schemas.openxmlformats.org/markup-compatibility/2006">
    <mc:Choice xmlns:p14="http://schemas.microsoft.com/office/powerpoint/2010/main" Requires="p14">
      <p:transition spd="med" p14:dur="700" advTm="2376">
        <p:fade/>
      </p:transition>
    </mc:Choice>
    <mc:Fallback>
      <p:transition spd="med" advTm="2376">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10485059" y="1673591"/>
            <a:ext cx="1267951" cy="17556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7">
              <a:solidFill>
                <a:prstClr val="white"/>
              </a:solidFill>
            </a:endParaRPr>
          </a:p>
        </p:txBody>
      </p:sp>
      <p:sp>
        <p:nvSpPr>
          <p:cNvPr id="29" name="文本框 24"/>
          <p:cNvSpPr txBox="1"/>
          <p:nvPr/>
        </p:nvSpPr>
        <p:spPr>
          <a:xfrm>
            <a:off x="48851" y="225517"/>
            <a:ext cx="2535901" cy="461665"/>
          </a:xfrm>
          <a:prstGeom prst="rect">
            <a:avLst/>
          </a:prstGeom>
          <a:noFill/>
        </p:spPr>
        <p:txBody>
          <a:bodyPr wrap="square" rtlCol="0">
            <a:spAutoFit/>
          </a:bodyPr>
          <a:lstStyle/>
          <a:p>
            <a:pPr algn="r"/>
            <a:r>
              <a:rPr lang="zh-CN" altLang="en-US" sz="2400" dirty="0">
                <a:solidFill>
                  <a:srgbClr val="A6937B"/>
                </a:solidFill>
                <a:latin typeface="黑体" panose="02010609060101010101" pitchFamily="49" charset="-122"/>
                <a:ea typeface="黑体" panose="02010609060101010101" pitchFamily="49" charset="-122"/>
                <a:sym typeface="+mn-ea"/>
              </a:rPr>
              <a:t>标题文本预设</a:t>
            </a:r>
            <a:endParaRPr lang="zh-CN" altLang="en-US" sz="1627" spc="800" dirty="0">
              <a:solidFill>
                <a:srgbClr val="919DCB"/>
              </a:solidFill>
              <a:latin typeface="微软雅黑" panose="020B0503020204020204" pitchFamily="34" charset="-122"/>
              <a:ea typeface="微软雅黑" panose="020B0503020204020204" pitchFamily="34" charset="-122"/>
            </a:endParaRPr>
          </a:p>
        </p:txBody>
      </p:sp>
      <p:sp>
        <p:nvSpPr>
          <p:cNvPr id="2" name="矩形 7"/>
          <p:cNvSpPr/>
          <p:nvPr/>
        </p:nvSpPr>
        <p:spPr>
          <a:xfrm>
            <a:off x="1157501" y="1982884"/>
            <a:ext cx="2276097" cy="3641115"/>
          </a:xfrm>
          <a:prstGeom prst="rect">
            <a:avLst/>
          </a:prstGeom>
          <a:solidFill>
            <a:srgbClr val="A6937B"/>
          </a:solidFill>
          <a:ln w="9525">
            <a:noFill/>
          </a:ln>
        </p:spPr>
        <p:txBody>
          <a:bodyPr anchor="ctr"/>
          <a:lstStyle/>
          <a:p>
            <a:pPr algn="ctr"/>
            <a:endParaRPr lang="zh-CN" altLang="en-US" sz="1320" dirty="0">
              <a:solidFill>
                <a:srgbClr val="FFFFFF"/>
              </a:solidFill>
            </a:endParaRPr>
          </a:p>
        </p:txBody>
      </p:sp>
      <p:grpSp>
        <p:nvGrpSpPr>
          <p:cNvPr id="3" name="组合 8"/>
          <p:cNvGrpSpPr/>
          <p:nvPr/>
        </p:nvGrpSpPr>
        <p:grpSpPr>
          <a:xfrm>
            <a:off x="1828317" y="2331825"/>
            <a:ext cx="933832" cy="933667"/>
            <a:chOff x="0" y="0"/>
            <a:chExt cx="938137" cy="938137"/>
          </a:xfrm>
        </p:grpSpPr>
        <p:sp>
          <p:nvSpPr>
            <p:cNvPr id="4" name="Freeform 451"/>
            <p:cNvSpPr>
              <a:spLocks noEditPoints="1"/>
            </p:cNvSpPr>
            <p:nvPr/>
          </p:nvSpPr>
          <p:spPr>
            <a:xfrm>
              <a:off x="244349" y="244349"/>
              <a:ext cx="449438" cy="449438"/>
            </a:xfrm>
            <a:custGeom>
              <a:avLst/>
              <a:gdLst/>
              <a:ahLst/>
              <a:cxnLst>
                <a:cxn ang="0">
                  <a:pos x="443174" y="365168"/>
                </a:cxn>
                <a:cxn ang="0">
                  <a:pos x="386799" y="324594"/>
                </a:cxn>
                <a:cxn ang="0">
                  <a:pos x="212974" y="149813"/>
                </a:cxn>
                <a:cxn ang="0">
                  <a:pos x="222370" y="115481"/>
                </a:cxn>
                <a:cxn ang="0">
                  <a:pos x="106487" y="0"/>
                </a:cxn>
                <a:cxn ang="0">
                  <a:pos x="95525" y="10924"/>
                </a:cxn>
                <a:cxn ang="0">
                  <a:pos x="139373" y="79588"/>
                </a:cxn>
                <a:cxn ang="0">
                  <a:pos x="78299" y="140449"/>
                </a:cxn>
                <a:cxn ang="0">
                  <a:pos x="9396" y="96754"/>
                </a:cxn>
                <a:cxn ang="0">
                  <a:pos x="0" y="107678"/>
                </a:cxn>
                <a:cxn ang="0">
                  <a:pos x="115883" y="223158"/>
                </a:cxn>
                <a:cxn ang="0">
                  <a:pos x="148769" y="213795"/>
                </a:cxn>
                <a:cxn ang="0">
                  <a:pos x="324159" y="388577"/>
                </a:cxn>
                <a:cxn ang="0">
                  <a:pos x="364875" y="443196"/>
                </a:cxn>
                <a:cxn ang="0">
                  <a:pos x="386799" y="449438"/>
                </a:cxn>
                <a:cxn ang="0">
                  <a:pos x="449438" y="388577"/>
                </a:cxn>
                <a:cxn ang="0">
                  <a:pos x="443174" y="365168"/>
                </a:cxn>
                <a:cxn ang="0">
                  <a:pos x="382101" y="407303"/>
                </a:cxn>
                <a:cxn ang="0">
                  <a:pos x="355479" y="380774"/>
                </a:cxn>
                <a:cxn ang="0">
                  <a:pos x="382101" y="355805"/>
                </a:cxn>
                <a:cxn ang="0">
                  <a:pos x="407156" y="380774"/>
                </a:cxn>
                <a:cxn ang="0">
                  <a:pos x="382101" y="407303"/>
                </a:cxn>
              </a:cxnLst>
              <a:rect l="0" t="0" r="0" b="0"/>
              <a:pathLst>
                <a:path w="287" h="288">
                  <a:moveTo>
                    <a:pt x="283" y="234"/>
                  </a:moveTo>
                  <a:cubicBezTo>
                    <a:pt x="247" y="208"/>
                    <a:pt x="247" y="208"/>
                    <a:pt x="247" y="208"/>
                  </a:cubicBezTo>
                  <a:cubicBezTo>
                    <a:pt x="136" y="96"/>
                    <a:pt x="136" y="96"/>
                    <a:pt x="136" y="96"/>
                  </a:cubicBezTo>
                  <a:cubicBezTo>
                    <a:pt x="140" y="89"/>
                    <a:pt x="142" y="81"/>
                    <a:pt x="142" y="74"/>
                  </a:cubicBezTo>
                  <a:cubicBezTo>
                    <a:pt x="142" y="37"/>
                    <a:pt x="106" y="0"/>
                    <a:pt x="68" y="0"/>
                  </a:cubicBezTo>
                  <a:cubicBezTo>
                    <a:pt x="68" y="0"/>
                    <a:pt x="64" y="5"/>
                    <a:pt x="61" y="7"/>
                  </a:cubicBezTo>
                  <a:cubicBezTo>
                    <a:pt x="92" y="37"/>
                    <a:pt x="89" y="32"/>
                    <a:pt x="89" y="51"/>
                  </a:cubicBezTo>
                  <a:cubicBezTo>
                    <a:pt x="89" y="66"/>
                    <a:pt x="65" y="90"/>
                    <a:pt x="50" y="90"/>
                  </a:cubicBezTo>
                  <a:cubicBezTo>
                    <a:pt x="31" y="90"/>
                    <a:pt x="37" y="93"/>
                    <a:pt x="6" y="62"/>
                  </a:cubicBezTo>
                  <a:cubicBezTo>
                    <a:pt x="4" y="65"/>
                    <a:pt x="0" y="69"/>
                    <a:pt x="0" y="69"/>
                  </a:cubicBezTo>
                  <a:cubicBezTo>
                    <a:pt x="0" y="107"/>
                    <a:pt x="36" y="143"/>
                    <a:pt x="74" y="143"/>
                  </a:cubicBezTo>
                  <a:cubicBezTo>
                    <a:pt x="80" y="143"/>
                    <a:pt x="88" y="141"/>
                    <a:pt x="95" y="137"/>
                  </a:cubicBezTo>
                  <a:cubicBezTo>
                    <a:pt x="207" y="249"/>
                    <a:pt x="207" y="249"/>
                    <a:pt x="207" y="249"/>
                  </a:cubicBezTo>
                  <a:cubicBezTo>
                    <a:pt x="233" y="284"/>
                    <a:pt x="233" y="284"/>
                    <a:pt x="233" y="284"/>
                  </a:cubicBezTo>
                  <a:cubicBezTo>
                    <a:pt x="247" y="288"/>
                    <a:pt x="247" y="288"/>
                    <a:pt x="247" y="288"/>
                  </a:cubicBezTo>
                  <a:cubicBezTo>
                    <a:pt x="287" y="249"/>
                    <a:pt x="287" y="249"/>
                    <a:pt x="287" y="249"/>
                  </a:cubicBezTo>
                  <a:lnTo>
                    <a:pt x="283" y="234"/>
                  </a:lnTo>
                  <a:close/>
                  <a:moveTo>
                    <a:pt x="244" y="261"/>
                  </a:moveTo>
                  <a:cubicBezTo>
                    <a:pt x="234" y="261"/>
                    <a:pt x="227" y="254"/>
                    <a:pt x="227" y="244"/>
                  </a:cubicBezTo>
                  <a:cubicBezTo>
                    <a:pt x="227" y="235"/>
                    <a:pt x="234" y="228"/>
                    <a:pt x="244" y="228"/>
                  </a:cubicBezTo>
                  <a:cubicBezTo>
                    <a:pt x="253" y="228"/>
                    <a:pt x="260" y="235"/>
                    <a:pt x="260" y="244"/>
                  </a:cubicBezTo>
                  <a:cubicBezTo>
                    <a:pt x="260" y="254"/>
                    <a:pt x="253" y="261"/>
                    <a:pt x="244" y="261"/>
                  </a:cubicBezTo>
                  <a:close/>
                </a:path>
              </a:pathLst>
            </a:custGeom>
            <a:solidFill>
              <a:schemeClr val="bg1">
                <a:alpha val="100000"/>
              </a:schemeClr>
            </a:solidFill>
            <a:ln w="9525">
              <a:noFill/>
            </a:ln>
          </p:spPr>
          <p:txBody>
            <a:bodyPr/>
            <a:lstStyle/>
            <a:p>
              <a:endParaRPr lang="zh-CN" altLang="en-US" sz="1320">
                <a:solidFill>
                  <a:prstClr val="black"/>
                </a:solidFill>
              </a:endParaRPr>
            </a:p>
          </p:txBody>
        </p:sp>
        <p:sp>
          <p:nvSpPr>
            <p:cNvPr id="5" name="椭圆 12"/>
            <p:cNvSpPr/>
            <p:nvPr/>
          </p:nvSpPr>
          <p:spPr>
            <a:xfrm>
              <a:off x="0" y="0"/>
              <a:ext cx="938137" cy="938137"/>
            </a:xfrm>
            <a:prstGeom prst="ellipse">
              <a:avLst/>
            </a:prstGeom>
            <a:noFill/>
            <a:ln w="12700" cap="flat" cmpd="sng">
              <a:solidFill>
                <a:schemeClr val="bg1"/>
              </a:solidFill>
              <a:prstDash val="solid"/>
              <a:headEnd type="none" w="med" len="med"/>
              <a:tailEnd type="none" w="med" len="med"/>
            </a:ln>
          </p:spPr>
          <p:txBody>
            <a:bodyPr anchor="ctr"/>
            <a:lstStyle/>
            <a:p>
              <a:pPr algn="ctr"/>
              <a:endParaRPr lang="zh-CN" altLang="en-US" sz="1320" dirty="0">
                <a:solidFill>
                  <a:srgbClr val="FFFFFF"/>
                </a:solidFill>
              </a:endParaRPr>
            </a:p>
          </p:txBody>
        </p:sp>
      </p:grpSp>
      <p:sp>
        <p:nvSpPr>
          <p:cNvPr id="6" name="TextBox 11"/>
          <p:cNvSpPr txBox="1"/>
          <p:nvPr/>
        </p:nvSpPr>
        <p:spPr>
          <a:xfrm>
            <a:off x="1275731" y="3941247"/>
            <a:ext cx="2039636" cy="886909"/>
          </a:xfrm>
          <a:prstGeom prst="rect">
            <a:avLst/>
          </a:prstGeom>
          <a:noFill/>
          <a:ln w="9525">
            <a:noFill/>
          </a:ln>
        </p:spPr>
        <p:txBody>
          <a:bodyPr>
            <a:spAutoFit/>
          </a:bodyPr>
          <a:lstStyle/>
          <a:p>
            <a:pPr algn="ctr">
              <a:lnSpc>
                <a:spcPct val="130000"/>
              </a:lnSpc>
            </a:pPr>
            <a:r>
              <a:rPr lang="zh-CN" altLang="en-US" sz="993" dirty="0">
                <a:solidFill>
                  <a:prstClr val="white"/>
                </a:solidFill>
                <a:latin typeface="微软雅黑" panose="020B0503020204020204" pitchFamily="34" charset="-122"/>
                <a:ea typeface="微软雅黑" panose="020B0503020204020204" pitchFamily="34" charset="-122"/>
                <a:sym typeface="+mn-ea"/>
              </a:rPr>
              <a:t>请在此添加您的文字内容， 请在此添加您的文字内容。请在此添加您的文字内容，请在此添加您的文字内容。</a:t>
            </a:r>
            <a:endParaRPr lang="zh-CN" altLang="x-none" sz="993" dirty="0">
              <a:solidFill>
                <a:srgbClr val="EEECE1">
                  <a:lumMod val="25000"/>
                </a:srgbClr>
              </a:solidFill>
              <a:latin typeface="微软雅黑" panose="020B0503020204020204" pitchFamily="34" charset="-122"/>
              <a:ea typeface="微软雅黑" panose="020B0503020204020204" pitchFamily="34" charset="-122"/>
              <a:sym typeface="+mn-ea"/>
            </a:endParaRPr>
          </a:p>
        </p:txBody>
      </p:sp>
      <p:sp>
        <p:nvSpPr>
          <p:cNvPr id="7" name="TextBox 10"/>
          <p:cNvSpPr txBox="1"/>
          <p:nvPr/>
        </p:nvSpPr>
        <p:spPr>
          <a:xfrm>
            <a:off x="1481212" y="3569552"/>
            <a:ext cx="1628675" cy="337465"/>
          </a:xfrm>
          <a:prstGeom prst="rect">
            <a:avLst/>
          </a:prstGeom>
          <a:noFill/>
          <a:ln w="9525">
            <a:noFill/>
          </a:ln>
        </p:spPr>
        <p:txBody>
          <a:bodyPr wrap="square">
            <a:spAutoFit/>
          </a:bodyPr>
          <a:lstStyle/>
          <a:p>
            <a:pPr algn="ctr"/>
            <a:r>
              <a:rPr lang="zh-CN" altLang="en-US" sz="1593" dirty="0">
                <a:solidFill>
                  <a:prstClr val="white"/>
                </a:solidFill>
                <a:latin typeface="微软雅黑" panose="020B0503020204020204" pitchFamily="34" charset="-122"/>
                <a:ea typeface="微软雅黑" panose="020B0503020204020204" pitchFamily="34" charset="-122"/>
                <a:sym typeface="+mn-ea"/>
              </a:rPr>
              <a:t>请在此添加标题</a:t>
            </a:r>
            <a:endParaRPr lang="zh-CN" altLang="en-US" sz="1593" b="1" dirty="0">
              <a:solidFill>
                <a:prstClr val="white"/>
              </a:solidFill>
              <a:latin typeface="微软雅黑" panose="020B0503020204020204" pitchFamily="34" charset="-122"/>
              <a:ea typeface="微软雅黑" panose="020B0503020204020204" pitchFamily="34" charset="-122"/>
              <a:sym typeface="+mn-ea"/>
            </a:endParaRPr>
          </a:p>
        </p:txBody>
      </p:sp>
      <p:sp>
        <p:nvSpPr>
          <p:cNvPr id="8" name="矩形 14"/>
          <p:cNvSpPr/>
          <p:nvPr/>
        </p:nvSpPr>
        <p:spPr>
          <a:xfrm>
            <a:off x="3695350" y="1982884"/>
            <a:ext cx="2276097" cy="3641115"/>
          </a:xfrm>
          <a:prstGeom prst="rect">
            <a:avLst/>
          </a:prstGeom>
          <a:solidFill>
            <a:srgbClr val="C1CBE6"/>
          </a:solidFill>
          <a:ln w="9525">
            <a:noFill/>
          </a:ln>
        </p:spPr>
        <p:txBody>
          <a:bodyPr anchor="ctr"/>
          <a:lstStyle/>
          <a:p>
            <a:pPr algn="ctr"/>
            <a:endParaRPr lang="zh-CN" altLang="en-US" sz="1320" dirty="0">
              <a:solidFill>
                <a:srgbClr val="FFFFFF"/>
              </a:solidFill>
            </a:endParaRPr>
          </a:p>
        </p:txBody>
      </p:sp>
      <p:grpSp>
        <p:nvGrpSpPr>
          <p:cNvPr id="9" name="组合 15"/>
          <p:cNvGrpSpPr/>
          <p:nvPr/>
        </p:nvGrpSpPr>
        <p:grpSpPr>
          <a:xfrm>
            <a:off x="4366167" y="2297689"/>
            <a:ext cx="933832" cy="933667"/>
            <a:chOff x="0" y="0"/>
            <a:chExt cx="938137" cy="938137"/>
          </a:xfrm>
        </p:grpSpPr>
        <p:pic>
          <p:nvPicPr>
            <p:cNvPr id="10" name="组合 18"/>
            <p:cNvPicPr/>
            <p:nvPr/>
          </p:nvPicPr>
          <p:blipFill>
            <a:blip r:embed="rId3"/>
            <a:stretch>
              <a:fillRect/>
            </a:stretch>
          </p:blipFill>
          <p:spPr>
            <a:xfrm>
              <a:off x="243772" y="243204"/>
              <a:ext cx="451104" cy="451104"/>
            </a:xfrm>
            <a:prstGeom prst="rect">
              <a:avLst/>
            </a:prstGeom>
            <a:noFill/>
            <a:ln w="9525">
              <a:noFill/>
            </a:ln>
          </p:spPr>
        </p:pic>
        <p:sp>
          <p:nvSpPr>
            <p:cNvPr id="11" name="椭圆 19"/>
            <p:cNvSpPr/>
            <p:nvPr/>
          </p:nvSpPr>
          <p:spPr>
            <a:xfrm>
              <a:off x="0" y="0"/>
              <a:ext cx="938137" cy="938137"/>
            </a:xfrm>
            <a:prstGeom prst="ellipse">
              <a:avLst/>
            </a:prstGeom>
            <a:noFill/>
            <a:ln w="12700" cap="flat" cmpd="sng">
              <a:solidFill>
                <a:schemeClr val="bg1"/>
              </a:solidFill>
              <a:prstDash val="solid"/>
              <a:headEnd type="none" w="med" len="med"/>
              <a:tailEnd type="none" w="med" len="med"/>
            </a:ln>
          </p:spPr>
          <p:txBody>
            <a:bodyPr anchor="ctr"/>
            <a:lstStyle/>
            <a:p>
              <a:pPr algn="ctr"/>
              <a:endParaRPr lang="zh-CN" altLang="en-US" sz="1320" dirty="0">
                <a:solidFill>
                  <a:srgbClr val="FFFFFF"/>
                </a:solidFill>
              </a:endParaRPr>
            </a:p>
          </p:txBody>
        </p:sp>
      </p:grpSp>
      <p:sp>
        <p:nvSpPr>
          <p:cNvPr id="12" name="矩形 28"/>
          <p:cNvSpPr/>
          <p:nvPr/>
        </p:nvSpPr>
        <p:spPr>
          <a:xfrm>
            <a:off x="6231934" y="1982884"/>
            <a:ext cx="2276097" cy="3641115"/>
          </a:xfrm>
          <a:prstGeom prst="rect">
            <a:avLst/>
          </a:prstGeom>
          <a:solidFill>
            <a:srgbClr val="A6937B"/>
          </a:solidFill>
          <a:ln w="9525">
            <a:noFill/>
          </a:ln>
        </p:spPr>
        <p:txBody>
          <a:bodyPr anchor="ctr"/>
          <a:lstStyle/>
          <a:p>
            <a:pPr algn="ctr"/>
            <a:endParaRPr lang="zh-CN" altLang="en-US" sz="1320" dirty="0">
              <a:solidFill>
                <a:srgbClr val="FFFFFF"/>
              </a:solidFill>
            </a:endParaRPr>
          </a:p>
        </p:txBody>
      </p:sp>
      <p:grpSp>
        <p:nvGrpSpPr>
          <p:cNvPr id="13" name="组合 29"/>
          <p:cNvGrpSpPr/>
          <p:nvPr/>
        </p:nvGrpSpPr>
        <p:grpSpPr>
          <a:xfrm>
            <a:off x="6902752" y="2332457"/>
            <a:ext cx="933832" cy="933667"/>
            <a:chOff x="0" y="0"/>
            <a:chExt cx="938137" cy="938137"/>
          </a:xfrm>
        </p:grpSpPr>
        <p:sp>
          <p:nvSpPr>
            <p:cNvPr id="14" name="Freeform 304"/>
            <p:cNvSpPr/>
            <p:nvPr/>
          </p:nvSpPr>
          <p:spPr>
            <a:xfrm>
              <a:off x="271003" y="247860"/>
              <a:ext cx="466994" cy="466996"/>
            </a:xfrm>
            <a:custGeom>
              <a:avLst/>
              <a:gdLst/>
              <a:ahLst/>
              <a:cxnLst>
                <a:cxn ang="0">
                  <a:pos x="460705" y="364791"/>
                </a:cxn>
                <a:cxn ang="0">
                  <a:pos x="361645" y="306614"/>
                </a:cxn>
                <a:cxn ang="0">
                  <a:pos x="345921" y="308186"/>
                </a:cxn>
                <a:cxn ang="0">
                  <a:pos x="316046" y="338061"/>
                </a:cxn>
                <a:cxn ang="0">
                  <a:pos x="298750" y="345923"/>
                </a:cxn>
                <a:cxn ang="0">
                  <a:pos x="191829" y="276738"/>
                </a:cxn>
                <a:cxn ang="0">
                  <a:pos x="122645" y="169817"/>
                </a:cxn>
                <a:cxn ang="0">
                  <a:pos x="128934" y="150948"/>
                </a:cxn>
                <a:cxn ang="0">
                  <a:pos x="154092" y="125790"/>
                </a:cxn>
                <a:cxn ang="0">
                  <a:pos x="157237" y="110066"/>
                </a:cxn>
                <a:cxn ang="0">
                  <a:pos x="102204" y="6290"/>
                </a:cxn>
                <a:cxn ang="0">
                  <a:pos x="91197" y="4717"/>
                </a:cxn>
                <a:cxn ang="0">
                  <a:pos x="22013" y="72329"/>
                </a:cxn>
                <a:cxn ang="0">
                  <a:pos x="14151" y="89625"/>
                </a:cxn>
                <a:cxn ang="0">
                  <a:pos x="139941" y="328627"/>
                </a:cxn>
                <a:cxn ang="0">
                  <a:pos x="377369" y="452845"/>
                </a:cxn>
                <a:cxn ang="0">
                  <a:pos x="396237" y="444983"/>
                </a:cxn>
                <a:cxn ang="0">
                  <a:pos x="463849" y="377371"/>
                </a:cxn>
                <a:cxn ang="0">
                  <a:pos x="460705" y="364791"/>
                </a:cxn>
              </a:cxnLst>
              <a:rect l="0" t="0" r="0" b="0"/>
              <a:pathLst>
                <a:path w="297" h="297">
                  <a:moveTo>
                    <a:pt x="293" y="232"/>
                  </a:moveTo>
                  <a:cubicBezTo>
                    <a:pt x="230" y="195"/>
                    <a:pt x="230" y="195"/>
                    <a:pt x="230" y="195"/>
                  </a:cubicBezTo>
                  <a:cubicBezTo>
                    <a:pt x="227" y="193"/>
                    <a:pt x="222" y="194"/>
                    <a:pt x="220" y="196"/>
                  </a:cubicBezTo>
                  <a:cubicBezTo>
                    <a:pt x="201" y="215"/>
                    <a:pt x="201" y="215"/>
                    <a:pt x="201" y="215"/>
                  </a:cubicBezTo>
                  <a:cubicBezTo>
                    <a:pt x="198" y="217"/>
                    <a:pt x="193" y="220"/>
                    <a:pt x="190" y="220"/>
                  </a:cubicBezTo>
                  <a:cubicBezTo>
                    <a:pt x="190" y="220"/>
                    <a:pt x="166" y="220"/>
                    <a:pt x="122" y="176"/>
                  </a:cubicBezTo>
                  <a:cubicBezTo>
                    <a:pt x="77" y="132"/>
                    <a:pt x="78" y="108"/>
                    <a:pt x="78" y="108"/>
                  </a:cubicBezTo>
                  <a:cubicBezTo>
                    <a:pt x="78" y="104"/>
                    <a:pt x="80" y="99"/>
                    <a:pt x="82" y="96"/>
                  </a:cubicBezTo>
                  <a:cubicBezTo>
                    <a:pt x="98" y="80"/>
                    <a:pt x="98" y="80"/>
                    <a:pt x="98" y="80"/>
                  </a:cubicBezTo>
                  <a:cubicBezTo>
                    <a:pt x="101" y="78"/>
                    <a:pt x="102" y="73"/>
                    <a:pt x="100" y="70"/>
                  </a:cubicBezTo>
                  <a:cubicBezTo>
                    <a:pt x="65" y="4"/>
                    <a:pt x="65" y="4"/>
                    <a:pt x="65" y="4"/>
                  </a:cubicBezTo>
                  <a:cubicBezTo>
                    <a:pt x="64" y="1"/>
                    <a:pt x="60" y="0"/>
                    <a:pt x="58" y="3"/>
                  </a:cubicBezTo>
                  <a:cubicBezTo>
                    <a:pt x="14" y="46"/>
                    <a:pt x="14" y="46"/>
                    <a:pt x="14" y="46"/>
                  </a:cubicBezTo>
                  <a:cubicBezTo>
                    <a:pt x="12" y="48"/>
                    <a:pt x="9" y="53"/>
                    <a:pt x="9" y="57"/>
                  </a:cubicBezTo>
                  <a:cubicBezTo>
                    <a:pt x="9" y="57"/>
                    <a:pt x="0" y="120"/>
                    <a:pt x="89" y="209"/>
                  </a:cubicBezTo>
                  <a:cubicBezTo>
                    <a:pt x="177" y="297"/>
                    <a:pt x="240" y="288"/>
                    <a:pt x="240" y="288"/>
                  </a:cubicBezTo>
                  <a:cubicBezTo>
                    <a:pt x="244" y="288"/>
                    <a:pt x="249" y="285"/>
                    <a:pt x="252" y="283"/>
                  </a:cubicBezTo>
                  <a:cubicBezTo>
                    <a:pt x="295" y="240"/>
                    <a:pt x="295" y="240"/>
                    <a:pt x="295" y="240"/>
                  </a:cubicBezTo>
                  <a:cubicBezTo>
                    <a:pt x="297" y="237"/>
                    <a:pt x="297" y="233"/>
                    <a:pt x="293" y="232"/>
                  </a:cubicBezTo>
                  <a:close/>
                </a:path>
              </a:pathLst>
            </a:custGeom>
            <a:solidFill>
              <a:schemeClr val="bg1">
                <a:alpha val="100000"/>
              </a:schemeClr>
            </a:solidFill>
            <a:ln w="9525">
              <a:noFill/>
            </a:ln>
          </p:spPr>
          <p:txBody>
            <a:bodyPr/>
            <a:lstStyle/>
            <a:p>
              <a:endParaRPr lang="zh-CN" altLang="en-US" sz="1320">
                <a:solidFill>
                  <a:prstClr val="black"/>
                </a:solidFill>
              </a:endParaRPr>
            </a:p>
          </p:txBody>
        </p:sp>
        <p:sp>
          <p:nvSpPr>
            <p:cNvPr id="15" name="椭圆 33"/>
            <p:cNvSpPr/>
            <p:nvPr/>
          </p:nvSpPr>
          <p:spPr>
            <a:xfrm>
              <a:off x="0" y="0"/>
              <a:ext cx="938137" cy="938137"/>
            </a:xfrm>
            <a:prstGeom prst="ellipse">
              <a:avLst/>
            </a:prstGeom>
            <a:noFill/>
            <a:ln w="12700" cap="flat" cmpd="sng">
              <a:solidFill>
                <a:schemeClr val="bg1"/>
              </a:solidFill>
              <a:prstDash val="solid"/>
              <a:headEnd type="none" w="med" len="med"/>
              <a:tailEnd type="none" w="med" len="med"/>
            </a:ln>
          </p:spPr>
          <p:txBody>
            <a:bodyPr anchor="ctr"/>
            <a:lstStyle/>
            <a:p>
              <a:pPr algn="ctr"/>
              <a:endParaRPr lang="zh-CN" altLang="en-US" sz="1320" dirty="0">
                <a:solidFill>
                  <a:srgbClr val="FFFFFF"/>
                </a:solidFill>
              </a:endParaRPr>
            </a:p>
          </p:txBody>
        </p:sp>
      </p:grpSp>
      <p:sp>
        <p:nvSpPr>
          <p:cNvPr id="16" name="矩形 35"/>
          <p:cNvSpPr/>
          <p:nvPr/>
        </p:nvSpPr>
        <p:spPr>
          <a:xfrm>
            <a:off x="8769152" y="1982884"/>
            <a:ext cx="2276097" cy="3641115"/>
          </a:xfrm>
          <a:prstGeom prst="rect">
            <a:avLst/>
          </a:prstGeom>
          <a:solidFill>
            <a:srgbClr val="C1CBE6"/>
          </a:solidFill>
          <a:ln w="9525">
            <a:noFill/>
          </a:ln>
        </p:spPr>
        <p:txBody>
          <a:bodyPr anchor="ctr"/>
          <a:lstStyle/>
          <a:p>
            <a:pPr algn="ctr"/>
            <a:endParaRPr lang="zh-CN" altLang="en-US" sz="1320" dirty="0">
              <a:solidFill>
                <a:srgbClr val="FFFFFF"/>
              </a:solidFill>
            </a:endParaRPr>
          </a:p>
        </p:txBody>
      </p:sp>
      <p:grpSp>
        <p:nvGrpSpPr>
          <p:cNvPr id="17" name="组合 36"/>
          <p:cNvGrpSpPr/>
          <p:nvPr/>
        </p:nvGrpSpPr>
        <p:grpSpPr>
          <a:xfrm>
            <a:off x="9439969" y="2297689"/>
            <a:ext cx="933832" cy="933667"/>
            <a:chOff x="0" y="0"/>
            <a:chExt cx="938137" cy="938137"/>
          </a:xfrm>
        </p:grpSpPr>
        <p:pic>
          <p:nvPicPr>
            <p:cNvPr id="18" name="组合 39"/>
            <p:cNvPicPr/>
            <p:nvPr/>
          </p:nvPicPr>
          <p:blipFill>
            <a:blip r:embed="rId4"/>
            <a:stretch>
              <a:fillRect/>
            </a:stretch>
          </p:blipFill>
          <p:spPr>
            <a:xfrm>
              <a:off x="255964" y="243204"/>
              <a:ext cx="426720" cy="451104"/>
            </a:xfrm>
            <a:prstGeom prst="rect">
              <a:avLst/>
            </a:prstGeom>
            <a:noFill/>
            <a:ln w="9525">
              <a:noFill/>
            </a:ln>
          </p:spPr>
        </p:pic>
        <p:sp>
          <p:nvSpPr>
            <p:cNvPr id="19" name="椭圆 40"/>
            <p:cNvSpPr/>
            <p:nvPr/>
          </p:nvSpPr>
          <p:spPr>
            <a:xfrm>
              <a:off x="0" y="0"/>
              <a:ext cx="938137" cy="938137"/>
            </a:xfrm>
            <a:prstGeom prst="ellipse">
              <a:avLst/>
            </a:prstGeom>
            <a:noFill/>
            <a:ln w="12700" cap="flat" cmpd="sng">
              <a:solidFill>
                <a:schemeClr val="bg1"/>
              </a:solidFill>
              <a:prstDash val="solid"/>
              <a:headEnd type="none" w="med" len="med"/>
              <a:tailEnd type="none" w="med" len="med"/>
            </a:ln>
          </p:spPr>
          <p:txBody>
            <a:bodyPr anchor="ctr"/>
            <a:lstStyle/>
            <a:p>
              <a:pPr algn="ctr"/>
              <a:endParaRPr lang="zh-CN" altLang="en-US" sz="1320" dirty="0">
                <a:solidFill>
                  <a:srgbClr val="FFFFFF"/>
                </a:solidFill>
              </a:endParaRPr>
            </a:p>
          </p:txBody>
        </p:sp>
      </p:grpSp>
      <p:sp>
        <p:nvSpPr>
          <p:cNvPr id="20" name="TextBox 10"/>
          <p:cNvSpPr txBox="1"/>
          <p:nvPr/>
        </p:nvSpPr>
        <p:spPr>
          <a:xfrm>
            <a:off x="3952675" y="3590412"/>
            <a:ext cx="1628675" cy="337465"/>
          </a:xfrm>
          <a:prstGeom prst="rect">
            <a:avLst/>
          </a:prstGeom>
          <a:noFill/>
          <a:ln w="9525">
            <a:noFill/>
          </a:ln>
        </p:spPr>
        <p:txBody>
          <a:bodyPr wrap="square">
            <a:spAutoFit/>
          </a:bodyPr>
          <a:lstStyle/>
          <a:p>
            <a:pPr algn="ctr"/>
            <a:r>
              <a:rPr lang="zh-CN" altLang="en-US" sz="1593" dirty="0">
                <a:solidFill>
                  <a:prstClr val="white"/>
                </a:solidFill>
                <a:latin typeface="微软雅黑" panose="020B0503020204020204" pitchFamily="34" charset="-122"/>
                <a:ea typeface="微软雅黑" panose="020B0503020204020204" pitchFamily="34" charset="-122"/>
                <a:sym typeface="+mn-ea"/>
              </a:rPr>
              <a:t>请在此添加标题</a:t>
            </a:r>
            <a:endParaRPr lang="zh-CN" altLang="en-US" sz="1593" b="1" dirty="0">
              <a:solidFill>
                <a:prstClr val="white"/>
              </a:solidFill>
              <a:latin typeface="微软雅黑" panose="020B0503020204020204" pitchFamily="34" charset="-122"/>
              <a:ea typeface="微软雅黑" panose="020B0503020204020204" pitchFamily="34" charset="-122"/>
              <a:sym typeface="+mn-ea"/>
            </a:endParaRPr>
          </a:p>
        </p:txBody>
      </p:sp>
      <p:sp>
        <p:nvSpPr>
          <p:cNvPr id="21" name="TextBox 10"/>
          <p:cNvSpPr txBox="1"/>
          <p:nvPr/>
        </p:nvSpPr>
        <p:spPr>
          <a:xfrm>
            <a:off x="6555013" y="3590412"/>
            <a:ext cx="1628675" cy="337465"/>
          </a:xfrm>
          <a:prstGeom prst="rect">
            <a:avLst/>
          </a:prstGeom>
          <a:noFill/>
          <a:ln w="9525">
            <a:noFill/>
          </a:ln>
        </p:spPr>
        <p:txBody>
          <a:bodyPr wrap="square">
            <a:spAutoFit/>
          </a:bodyPr>
          <a:lstStyle/>
          <a:p>
            <a:pPr algn="ctr"/>
            <a:r>
              <a:rPr lang="zh-CN" altLang="en-US" sz="1593" dirty="0">
                <a:solidFill>
                  <a:prstClr val="white"/>
                </a:solidFill>
                <a:latin typeface="微软雅黑" panose="020B0503020204020204" pitchFamily="34" charset="-122"/>
                <a:ea typeface="微软雅黑" panose="020B0503020204020204" pitchFamily="34" charset="-122"/>
                <a:sym typeface="+mn-ea"/>
              </a:rPr>
              <a:t>请在此添加标题</a:t>
            </a:r>
            <a:endParaRPr lang="zh-CN" altLang="en-US" sz="1593" b="1" dirty="0">
              <a:solidFill>
                <a:prstClr val="white"/>
              </a:solidFill>
              <a:latin typeface="微软雅黑" panose="020B0503020204020204" pitchFamily="34" charset="-122"/>
              <a:ea typeface="微软雅黑" panose="020B0503020204020204" pitchFamily="34" charset="-122"/>
              <a:sym typeface="+mn-ea"/>
            </a:endParaRPr>
          </a:p>
        </p:txBody>
      </p:sp>
      <p:sp>
        <p:nvSpPr>
          <p:cNvPr id="22" name="TextBox 10"/>
          <p:cNvSpPr txBox="1"/>
          <p:nvPr/>
        </p:nvSpPr>
        <p:spPr>
          <a:xfrm>
            <a:off x="9092863" y="3590412"/>
            <a:ext cx="1628675" cy="337465"/>
          </a:xfrm>
          <a:prstGeom prst="rect">
            <a:avLst/>
          </a:prstGeom>
          <a:noFill/>
          <a:ln w="9525">
            <a:noFill/>
          </a:ln>
        </p:spPr>
        <p:txBody>
          <a:bodyPr wrap="square">
            <a:spAutoFit/>
          </a:bodyPr>
          <a:lstStyle/>
          <a:p>
            <a:pPr algn="ctr"/>
            <a:r>
              <a:rPr lang="zh-CN" altLang="en-US" sz="1593" dirty="0">
                <a:solidFill>
                  <a:prstClr val="white"/>
                </a:solidFill>
                <a:latin typeface="微软雅黑" panose="020B0503020204020204" pitchFamily="34" charset="-122"/>
                <a:ea typeface="微软雅黑" panose="020B0503020204020204" pitchFamily="34" charset="-122"/>
                <a:sym typeface="+mn-ea"/>
              </a:rPr>
              <a:t>请在此添加标题</a:t>
            </a:r>
            <a:endParaRPr lang="zh-CN" altLang="en-US" sz="1593" b="1" dirty="0">
              <a:solidFill>
                <a:prstClr val="white"/>
              </a:solidFill>
              <a:latin typeface="微软雅黑" panose="020B0503020204020204" pitchFamily="34" charset="-122"/>
              <a:ea typeface="微软雅黑" panose="020B0503020204020204" pitchFamily="34" charset="-122"/>
              <a:sym typeface="+mn-ea"/>
            </a:endParaRPr>
          </a:p>
        </p:txBody>
      </p:sp>
      <p:sp>
        <p:nvSpPr>
          <p:cNvPr id="23" name="TextBox 11"/>
          <p:cNvSpPr txBox="1"/>
          <p:nvPr/>
        </p:nvSpPr>
        <p:spPr>
          <a:xfrm>
            <a:off x="3747194" y="3941247"/>
            <a:ext cx="2039636" cy="886909"/>
          </a:xfrm>
          <a:prstGeom prst="rect">
            <a:avLst/>
          </a:prstGeom>
          <a:noFill/>
          <a:ln w="9525">
            <a:noFill/>
          </a:ln>
        </p:spPr>
        <p:txBody>
          <a:bodyPr>
            <a:spAutoFit/>
          </a:bodyPr>
          <a:lstStyle/>
          <a:p>
            <a:pPr algn="ctr">
              <a:lnSpc>
                <a:spcPct val="130000"/>
              </a:lnSpc>
            </a:pPr>
            <a:r>
              <a:rPr lang="zh-CN" altLang="en-US" sz="993" dirty="0">
                <a:solidFill>
                  <a:prstClr val="white"/>
                </a:solidFill>
                <a:latin typeface="微软雅黑" panose="020B0503020204020204" pitchFamily="34" charset="-122"/>
                <a:ea typeface="微软雅黑" panose="020B0503020204020204" pitchFamily="34" charset="-122"/>
                <a:sym typeface="+mn-ea"/>
              </a:rPr>
              <a:t>请在此添加您的文字内容， 请在此添加您的文字内容。请在此添加您的文字内容，请在此添加您的文字内容。</a:t>
            </a:r>
            <a:endParaRPr lang="zh-CN" altLang="x-none" sz="993" dirty="0">
              <a:solidFill>
                <a:srgbClr val="EEECE1">
                  <a:lumMod val="25000"/>
                </a:srgbClr>
              </a:solidFill>
              <a:latin typeface="微软雅黑" panose="020B0503020204020204" pitchFamily="34" charset="-122"/>
              <a:ea typeface="微软雅黑" panose="020B0503020204020204" pitchFamily="34" charset="-122"/>
              <a:sym typeface="+mn-ea"/>
            </a:endParaRPr>
          </a:p>
        </p:txBody>
      </p:sp>
      <p:sp>
        <p:nvSpPr>
          <p:cNvPr id="24" name="TextBox 11"/>
          <p:cNvSpPr txBox="1"/>
          <p:nvPr/>
        </p:nvSpPr>
        <p:spPr>
          <a:xfrm>
            <a:off x="6349534" y="3941247"/>
            <a:ext cx="2039636" cy="886909"/>
          </a:xfrm>
          <a:prstGeom prst="rect">
            <a:avLst/>
          </a:prstGeom>
          <a:noFill/>
          <a:ln w="9525">
            <a:noFill/>
          </a:ln>
        </p:spPr>
        <p:txBody>
          <a:bodyPr>
            <a:spAutoFit/>
          </a:bodyPr>
          <a:lstStyle/>
          <a:p>
            <a:pPr algn="ctr">
              <a:lnSpc>
                <a:spcPct val="130000"/>
              </a:lnSpc>
            </a:pPr>
            <a:r>
              <a:rPr lang="zh-CN" altLang="en-US" sz="993" dirty="0">
                <a:solidFill>
                  <a:prstClr val="white"/>
                </a:solidFill>
                <a:latin typeface="微软雅黑" panose="020B0503020204020204" pitchFamily="34" charset="-122"/>
                <a:ea typeface="微软雅黑" panose="020B0503020204020204" pitchFamily="34" charset="-122"/>
                <a:sym typeface="+mn-ea"/>
              </a:rPr>
              <a:t>请在此添加您的文字内容， 请在此添加您的文字内容。请在此添加您的文字内容，请在此添加您的文字内容。</a:t>
            </a:r>
            <a:endParaRPr lang="zh-CN" altLang="x-none" sz="993" dirty="0">
              <a:solidFill>
                <a:prstClr val="white"/>
              </a:solidFill>
              <a:latin typeface="微软雅黑" panose="020B0503020204020204" pitchFamily="34" charset="-122"/>
              <a:ea typeface="微软雅黑" panose="020B0503020204020204" pitchFamily="34" charset="-122"/>
              <a:sym typeface="+mn-ea"/>
            </a:endParaRPr>
          </a:p>
        </p:txBody>
      </p:sp>
      <p:sp>
        <p:nvSpPr>
          <p:cNvPr id="25" name="TextBox 11"/>
          <p:cNvSpPr txBox="1"/>
          <p:nvPr/>
        </p:nvSpPr>
        <p:spPr>
          <a:xfrm>
            <a:off x="8887382" y="3941247"/>
            <a:ext cx="2039636" cy="886909"/>
          </a:xfrm>
          <a:prstGeom prst="rect">
            <a:avLst/>
          </a:prstGeom>
          <a:noFill/>
          <a:ln w="9525">
            <a:noFill/>
          </a:ln>
        </p:spPr>
        <p:txBody>
          <a:bodyPr>
            <a:spAutoFit/>
          </a:bodyPr>
          <a:lstStyle/>
          <a:p>
            <a:pPr algn="ctr">
              <a:lnSpc>
                <a:spcPct val="130000"/>
              </a:lnSpc>
            </a:pPr>
            <a:r>
              <a:rPr lang="zh-CN" altLang="en-US" sz="993" dirty="0">
                <a:solidFill>
                  <a:prstClr val="white"/>
                </a:solidFill>
                <a:latin typeface="微软雅黑" panose="020B0503020204020204" pitchFamily="34" charset="-122"/>
                <a:ea typeface="微软雅黑" panose="020B0503020204020204" pitchFamily="34" charset="-122"/>
                <a:sym typeface="+mn-ea"/>
              </a:rPr>
              <a:t>请在此添加您的文字内容， 请在此添加您的文字内容。请在此添加您的文字内容，请在此添加您的文字内容。</a:t>
            </a:r>
            <a:endParaRPr lang="zh-CN" altLang="x-none" sz="993" dirty="0">
              <a:solidFill>
                <a:prstClr val="white"/>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988293212"/>
      </p:ext>
    </p:extLst>
  </p:cSld>
  <p:clrMapOvr>
    <a:masterClrMapping/>
  </p:clrMapOvr>
  <mc:AlternateContent xmlns:mc="http://schemas.openxmlformats.org/markup-compatibility/2006">
    <mc:Choice xmlns:p14="http://schemas.microsoft.com/office/powerpoint/2010/main" Requires="p14">
      <p:transition spd="med" p14:dur="700" advTm="2376">
        <p:fade/>
      </p:transition>
    </mc:Choice>
    <mc:Fallback>
      <p:transition spd="med" advTm="2376">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0485059" y="1673591"/>
            <a:ext cx="1267951" cy="17556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7">
              <a:solidFill>
                <a:prstClr val="white"/>
              </a:solidFill>
            </a:endParaRPr>
          </a:p>
        </p:txBody>
      </p:sp>
      <p:sp>
        <p:nvSpPr>
          <p:cNvPr id="26" name="文本框 24"/>
          <p:cNvSpPr txBox="1"/>
          <p:nvPr/>
        </p:nvSpPr>
        <p:spPr>
          <a:xfrm>
            <a:off x="48851" y="225517"/>
            <a:ext cx="2535901" cy="461665"/>
          </a:xfrm>
          <a:prstGeom prst="rect">
            <a:avLst/>
          </a:prstGeom>
          <a:noFill/>
        </p:spPr>
        <p:txBody>
          <a:bodyPr wrap="square" rtlCol="0">
            <a:spAutoFit/>
          </a:bodyPr>
          <a:lstStyle/>
          <a:p>
            <a:pPr algn="r"/>
            <a:r>
              <a:rPr lang="zh-CN" altLang="en-US" sz="2400" dirty="0">
                <a:solidFill>
                  <a:srgbClr val="A6937B"/>
                </a:solidFill>
                <a:latin typeface="黑体" panose="02010609060101010101" pitchFamily="49" charset="-122"/>
                <a:ea typeface="黑体" panose="02010609060101010101" pitchFamily="49" charset="-122"/>
                <a:sym typeface="+mn-ea"/>
              </a:rPr>
              <a:t>标题文本预设</a:t>
            </a:r>
            <a:endParaRPr lang="zh-CN" altLang="en-US" sz="1627" spc="800" dirty="0">
              <a:solidFill>
                <a:srgbClr val="919DCB"/>
              </a:solidFill>
              <a:latin typeface="微软雅黑" panose="020B0503020204020204" pitchFamily="34" charset="-122"/>
              <a:ea typeface="微软雅黑" panose="020B0503020204020204" pitchFamily="34" charset="-122"/>
            </a:endParaRPr>
          </a:p>
        </p:txBody>
      </p:sp>
      <p:sp>
        <p:nvSpPr>
          <p:cNvPr id="2" name="Freeform 22"/>
          <p:cNvSpPr/>
          <p:nvPr/>
        </p:nvSpPr>
        <p:spPr bwMode="auto">
          <a:xfrm>
            <a:off x="6234262" y="1389365"/>
            <a:ext cx="1447129" cy="1735799"/>
          </a:xfrm>
          <a:custGeom>
            <a:avLst/>
            <a:gdLst>
              <a:gd name="T0" fmla="*/ 0 w 285"/>
              <a:gd name="T1" fmla="*/ 0 h 342"/>
              <a:gd name="T2" fmla="*/ 0 w 285"/>
              <a:gd name="T3" fmla="*/ 68 h 342"/>
              <a:gd name="T4" fmla="*/ 52 w 285"/>
              <a:gd name="T5" fmla="*/ 143 h 342"/>
              <a:gd name="T6" fmla="*/ 0 w 285"/>
              <a:gd name="T7" fmla="*/ 217 h 342"/>
              <a:gd name="T8" fmla="*/ 0 w 285"/>
              <a:gd name="T9" fmla="*/ 285 h 342"/>
              <a:gd name="T10" fmla="*/ 86 w 285"/>
              <a:gd name="T11" fmla="*/ 285 h 342"/>
              <a:gd name="T12" fmla="*/ 142 w 285"/>
              <a:gd name="T13" fmla="*/ 342 h 342"/>
              <a:gd name="T14" fmla="*/ 199 w 285"/>
              <a:gd name="T15" fmla="*/ 285 h 342"/>
              <a:gd name="T16" fmla="*/ 285 w 285"/>
              <a:gd name="T17" fmla="*/ 285 h 342"/>
              <a:gd name="T18" fmla="*/ 285 w 285"/>
              <a:gd name="T19" fmla="*/ 0 h 342"/>
              <a:gd name="T20" fmla="*/ 0 w 285"/>
              <a:gd name="T21" fmla="*/ 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0" y="0"/>
                </a:moveTo>
                <a:cubicBezTo>
                  <a:pt x="0" y="68"/>
                  <a:pt x="0" y="68"/>
                  <a:pt x="0" y="68"/>
                </a:cubicBezTo>
                <a:cubicBezTo>
                  <a:pt x="30" y="79"/>
                  <a:pt x="52" y="108"/>
                  <a:pt x="52" y="143"/>
                </a:cubicBezTo>
                <a:cubicBezTo>
                  <a:pt x="52" y="177"/>
                  <a:pt x="30" y="206"/>
                  <a:pt x="0" y="217"/>
                </a:cubicBezTo>
                <a:cubicBezTo>
                  <a:pt x="0" y="285"/>
                  <a:pt x="0" y="285"/>
                  <a:pt x="0" y="285"/>
                </a:cubicBezTo>
                <a:cubicBezTo>
                  <a:pt x="86" y="285"/>
                  <a:pt x="86" y="285"/>
                  <a:pt x="86" y="285"/>
                </a:cubicBezTo>
                <a:cubicBezTo>
                  <a:pt x="86" y="316"/>
                  <a:pt x="111" y="342"/>
                  <a:pt x="142" y="342"/>
                </a:cubicBezTo>
                <a:cubicBezTo>
                  <a:pt x="173" y="342"/>
                  <a:pt x="199" y="316"/>
                  <a:pt x="199" y="285"/>
                </a:cubicBezTo>
                <a:cubicBezTo>
                  <a:pt x="285" y="285"/>
                  <a:pt x="285" y="285"/>
                  <a:pt x="285" y="285"/>
                </a:cubicBezTo>
                <a:cubicBezTo>
                  <a:pt x="285" y="0"/>
                  <a:pt x="285" y="0"/>
                  <a:pt x="285" y="0"/>
                </a:cubicBezTo>
                <a:lnTo>
                  <a:pt x="0" y="0"/>
                </a:lnTo>
                <a:close/>
              </a:path>
            </a:pathLst>
          </a:custGeom>
          <a:solidFill>
            <a:srgbClr val="A6937B"/>
          </a:solidFill>
          <a:ln>
            <a:noFill/>
          </a:ln>
        </p:spPr>
        <p:txBody>
          <a:bodyPr/>
          <a:lstStyle/>
          <a:p>
            <a:endParaRPr lang="zh-CN" altLang="en-US" sz="2167">
              <a:solidFill>
                <a:prstClr val="black"/>
              </a:solidFill>
            </a:endParaRPr>
          </a:p>
        </p:txBody>
      </p:sp>
      <p:grpSp>
        <p:nvGrpSpPr>
          <p:cNvPr id="3" name="组合 1"/>
          <p:cNvGrpSpPr/>
          <p:nvPr/>
        </p:nvGrpSpPr>
        <p:grpSpPr>
          <a:xfrm>
            <a:off x="6819134" y="1766745"/>
            <a:ext cx="395649" cy="544185"/>
            <a:chOff x="5054600" y="1884362"/>
            <a:chExt cx="292100" cy="401638"/>
          </a:xfrm>
          <a:solidFill>
            <a:srgbClr val="F8F8F8"/>
          </a:solidFill>
        </p:grpSpPr>
        <p:sp>
          <p:nvSpPr>
            <p:cNvPr id="4" name="Freeform 26"/>
            <p:cNvSpPr/>
            <p:nvPr/>
          </p:nvSpPr>
          <p:spPr bwMode="auto">
            <a:xfrm>
              <a:off x="5099050" y="1884362"/>
              <a:ext cx="209550" cy="123825"/>
            </a:xfrm>
            <a:custGeom>
              <a:avLst/>
              <a:gdLst>
                <a:gd name="T0" fmla="*/ 13 w 56"/>
                <a:gd name="T1" fmla="*/ 33 h 33"/>
                <a:gd name="T2" fmla="*/ 13 w 56"/>
                <a:gd name="T3" fmla="*/ 22 h 33"/>
                <a:gd name="T4" fmla="*/ 22 w 56"/>
                <a:gd name="T5" fmla="*/ 12 h 33"/>
                <a:gd name="T6" fmla="*/ 33 w 56"/>
                <a:gd name="T7" fmla="*/ 12 h 33"/>
                <a:gd name="T8" fmla="*/ 43 w 56"/>
                <a:gd name="T9" fmla="*/ 22 h 33"/>
                <a:gd name="T10" fmla="*/ 43 w 56"/>
                <a:gd name="T11" fmla="*/ 33 h 33"/>
                <a:gd name="T12" fmla="*/ 56 w 56"/>
                <a:gd name="T13" fmla="*/ 33 h 33"/>
                <a:gd name="T14" fmla="*/ 56 w 56"/>
                <a:gd name="T15" fmla="*/ 22 h 33"/>
                <a:gd name="T16" fmla="*/ 33 w 56"/>
                <a:gd name="T17" fmla="*/ 0 h 33"/>
                <a:gd name="T18" fmla="*/ 22 w 56"/>
                <a:gd name="T19" fmla="*/ 0 h 33"/>
                <a:gd name="T20" fmla="*/ 0 w 56"/>
                <a:gd name="T21" fmla="*/ 22 h 33"/>
                <a:gd name="T22" fmla="*/ 0 w 56"/>
                <a:gd name="T23" fmla="*/ 33 h 33"/>
                <a:gd name="T24" fmla="*/ 13 w 56"/>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6" h="33">
                  <a:moveTo>
                    <a:pt x="13" y="33"/>
                  </a:moveTo>
                  <a:cubicBezTo>
                    <a:pt x="13" y="22"/>
                    <a:pt x="13" y="22"/>
                    <a:pt x="13" y="22"/>
                  </a:cubicBezTo>
                  <a:cubicBezTo>
                    <a:pt x="13" y="17"/>
                    <a:pt x="17" y="13"/>
                    <a:pt x="22" y="12"/>
                  </a:cubicBezTo>
                  <a:cubicBezTo>
                    <a:pt x="33" y="12"/>
                    <a:pt x="33" y="12"/>
                    <a:pt x="33" y="12"/>
                  </a:cubicBezTo>
                  <a:cubicBezTo>
                    <a:pt x="39" y="13"/>
                    <a:pt x="43" y="17"/>
                    <a:pt x="43" y="22"/>
                  </a:cubicBezTo>
                  <a:cubicBezTo>
                    <a:pt x="43" y="33"/>
                    <a:pt x="43" y="33"/>
                    <a:pt x="43" y="33"/>
                  </a:cubicBezTo>
                  <a:cubicBezTo>
                    <a:pt x="56" y="33"/>
                    <a:pt x="56" y="33"/>
                    <a:pt x="56" y="33"/>
                  </a:cubicBezTo>
                  <a:cubicBezTo>
                    <a:pt x="56" y="22"/>
                    <a:pt x="56" y="22"/>
                    <a:pt x="56" y="22"/>
                  </a:cubicBezTo>
                  <a:cubicBezTo>
                    <a:pt x="56" y="10"/>
                    <a:pt x="46" y="0"/>
                    <a:pt x="33" y="0"/>
                  </a:cubicBezTo>
                  <a:cubicBezTo>
                    <a:pt x="22" y="0"/>
                    <a:pt x="22" y="0"/>
                    <a:pt x="22" y="0"/>
                  </a:cubicBezTo>
                  <a:cubicBezTo>
                    <a:pt x="10" y="0"/>
                    <a:pt x="0" y="10"/>
                    <a:pt x="0" y="22"/>
                  </a:cubicBezTo>
                  <a:cubicBezTo>
                    <a:pt x="0" y="33"/>
                    <a:pt x="0" y="33"/>
                    <a:pt x="0" y="33"/>
                  </a:cubicBezTo>
                  <a:lnTo>
                    <a:pt x="13" y="3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7">
                <a:solidFill>
                  <a:prstClr val="black"/>
                </a:solidFill>
              </a:endParaRPr>
            </a:p>
          </p:txBody>
        </p:sp>
        <p:sp>
          <p:nvSpPr>
            <p:cNvPr id="5" name="Freeform 27"/>
            <p:cNvSpPr>
              <a:spLocks noEditPoints="1"/>
            </p:cNvSpPr>
            <p:nvPr/>
          </p:nvSpPr>
          <p:spPr bwMode="auto">
            <a:xfrm>
              <a:off x="5054600" y="2030412"/>
              <a:ext cx="292100" cy="255588"/>
            </a:xfrm>
            <a:custGeom>
              <a:avLst/>
              <a:gdLst>
                <a:gd name="T0" fmla="*/ 0 w 78"/>
                <a:gd name="T1" fmla="*/ 0 h 68"/>
                <a:gd name="T2" fmla="*/ 0 w 78"/>
                <a:gd name="T3" fmla="*/ 35 h 68"/>
                <a:gd name="T4" fmla="*/ 34 w 78"/>
                <a:gd name="T5" fmla="*/ 68 h 68"/>
                <a:gd name="T6" fmla="*/ 44 w 78"/>
                <a:gd name="T7" fmla="*/ 68 h 68"/>
                <a:gd name="T8" fmla="*/ 78 w 78"/>
                <a:gd name="T9" fmla="*/ 35 h 68"/>
                <a:gd name="T10" fmla="*/ 78 w 78"/>
                <a:gd name="T11" fmla="*/ 0 h 68"/>
                <a:gd name="T12" fmla="*/ 0 w 78"/>
                <a:gd name="T13" fmla="*/ 0 h 68"/>
                <a:gd name="T14" fmla="*/ 44 w 78"/>
                <a:gd name="T15" fmla="*/ 31 h 68"/>
                <a:gd name="T16" fmla="*/ 44 w 78"/>
                <a:gd name="T17" fmla="*/ 46 h 68"/>
                <a:gd name="T18" fmla="*/ 41 w 78"/>
                <a:gd name="T19" fmla="*/ 50 h 68"/>
                <a:gd name="T20" fmla="*/ 37 w 78"/>
                <a:gd name="T21" fmla="*/ 46 h 68"/>
                <a:gd name="T22" fmla="*/ 37 w 78"/>
                <a:gd name="T23" fmla="*/ 31 h 68"/>
                <a:gd name="T24" fmla="*/ 32 w 78"/>
                <a:gd name="T25" fmla="*/ 23 h 68"/>
                <a:gd name="T26" fmla="*/ 41 w 78"/>
                <a:gd name="T27" fmla="*/ 14 h 68"/>
                <a:gd name="T28" fmla="*/ 50 w 78"/>
                <a:gd name="T29" fmla="*/ 23 h 68"/>
                <a:gd name="T30" fmla="*/ 44 w 78"/>
                <a:gd name="T31"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8" h="68">
                  <a:moveTo>
                    <a:pt x="0" y="0"/>
                  </a:moveTo>
                  <a:cubicBezTo>
                    <a:pt x="0" y="35"/>
                    <a:pt x="0" y="35"/>
                    <a:pt x="0" y="35"/>
                  </a:cubicBezTo>
                  <a:cubicBezTo>
                    <a:pt x="0" y="53"/>
                    <a:pt x="15" y="68"/>
                    <a:pt x="34" y="68"/>
                  </a:cubicBezTo>
                  <a:cubicBezTo>
                    <a:pt x="44" y="68"/>
                    <a:pt x="44" y="68"/>
                    <a:pt x="44" y="68"/>
                  </a:cubicBezTo>
                  <a:cubicBezTo>
                    <a:pt x="63" y="68"/>
                    <a:pt x="78" y="53"/>
                    <a:pt x="78" y="35"/>
                  </a:cubicBezTo>
                  <a:cubicBezTo>
                    <a:pt x="78" y="0"/>
                    <a:pt x="78" y="0"/>
                    <a:pt x="78" y="0"/>
                  </a:cubicBezTo>
                  <a:lnTo>
                    <a:pt x="0" y="0"/>
                  </a:lnTo>
                  <a:close/>
                  <a:moveTo>
                    <a:pt x="44" y="31"/>
                  </a:moveTo>
                  <a:cubicBezTo>
                    <a:pt x="44" y="46"/>
                    <a:pt x="44" y="46"/>
                    <a:pt x="44" y="46"/>
                  </a:cubicBezTo>
                  <a:cubicBezTo>
                    <a:pt x="44" y="48"/>
                    <a:pt x="43" y="50"/>
                    <a:pt x="41" y="50"/>
                  </a:cubicBezTo>
                  <a:cubicBezTo>
                    <a:pt x="39" y="50"/>
                    <a:pt x="37" y="48"/>
                    <a:pt x="37" y="46"/>
                  </a:cubicBezTo>
                  <a:cubicBezTo>
                    <a:pt x="37" y="31"/>
                    <a:pt x="37" y="31"/>
                    <a:pt x="37" y="31"/>
                  </a:cubicBezTo>
                  <a:cubicBezTo>
                    <a:pt x="34" y="30"/>
                    <a:pt x="32" y="27"/>
                    <a:pt x="32" y="23"/>
                  </a:cubicBezTo>
                  <a:cubicBezTo>
                    <a:pt x="32" y="18"/>
                    <a:pt x="36" y="14"/>
                    <a:pt x="41" y="14"/>
                  </a:cubicBezTo>
                  <a:cubicBezTo>
                    <a:pt x="46" y="14"/>
                    <a:pt x="50" y="18"/>
                    <a:pt x="50" y="23"/>
                  </a:cubicBezTo>
                  <a:cubicBezTo>
                    <a:pt x="50" y="27"/>
                    <a:pt x="47" y="30"/>
                    <a:pt x="44"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7">
                <a:solidFill>
                  <a:prstClr val="black"/>
                </a:solidFill>
              </a:endParaRPr>
            </a:p>
          </p:txBody>
        </p:sp>
      </p:grpSp>
      <p:sp>
        <p:nvSpPr>
          <p:cNvPr id="6" name="Freeform 23"/>
          <p:cNvSpPr/>
          <p:nvPr/>
        </p:nvSpPr>
        <p:spPr bwMode="auto">
          <a:xfrm>
            <a:off x="5950428" y="2956210"/>
            <a:ext cx="1735264" cy="1447575"/>
          </a:xfrm>
          <a:custGeom>
            <a:avLst/>
            <a:gdLst>
              <a:gd name="T0" fmla="*/ 274 w 342"/>
              <a:gd name="T1" fmla="*/ 0 h 285"/>
              <a:gd name="T2" fmla="*/ 199 w 342"/>
              <a:gd name="T3" fmla="*/ 52 h 285"/>
              <a:gd name="T4" fmla="*/ 124 w 342"/>
              <a:gd name="T5" fmla="*/ 0 h 285"/>
              <a:gd name="T6" fmla="*/ 57 w 342"/>
              <a:gd name="T7" fmla="*/ 0 h 285"/>
              <a:gd name="T8" fmla="*/ 57 w 342"/>
              <a:gd name="T9" fmla="*/ 86 h 285"/>
              <a:gd name="T10" fmla="*/ 0 w 342"/>
              <a:gd name="T11" fmla="*/ 142 h 285"/>
              <a:gd name="T12" fmla="*/ 57 w 342"/>
              <a:gd name="T13" fmla="*/ 199 h 285"/>
              <a:gd name="T14" fmla="*/ 57 w 342"/>
              <a:gd name="T15" fmla="*/ 285 h 285"/>
              <a:gd name="T16" fmla="*/ 342 w 342"/>
              <a:gd name="T17" fmla="*/ 285 h 285"/>
              <a:gd name="T18" fmla="*/ 342 w 342"/>
              <a:gd name="T19" fmla="*/ 0 h 285"/>
              <a:gd name="T20" fmla="*/ 274 w 342"/>
              <a:gd name="T21" fmla="*/ 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2" h="285">
                <a:moveTo>
                  <a:pt x="274" y="0"/>
                </a:moveTo>
                <a:cubicBezTo>
                  <a:pt x="263" y="30"/>
                  <a:pt x="234" y="52"/>
                  <a:pt x="199" y="52"/>
                </a:cubicBezTo>
                <a:cubicBezTo>
                  <a:pt x="165" y="52"/>
                  <a:pt x="136" y="30"/>
                  <a:pt x="124" y="0"/>
                </a:cubicBezTo>
                <a:cubicBezTo>
                  <a:pt x="57" y="0"/>
                  <a:pt x="57" y="0"/>
                  <a:pt x="57" y="0"/>
                </a:cubicBezTo>
                <a:cubicBezTo>
                  <a:pt x="57" y="86"/>
                  <a:pt x="57" y="86"/>
                  <a:pt x="57" y="86"/>
                </a:cubicBezTo>
                <a:cubicBezTo>
                  <a:pt x="25" y="86"/>
                  <a:pt x="0" y="111"/>
                  <a:pt x="0" y="142"/>
                </a:cubicBezTo>
                <a:cubicBezTo>
                  <a:pt x="0" y="173"/>
                  <a:pt x="25" y="199"/>
                  <a:pt x="57" y="199"/>
                </a:cubicBezTo>
                <a:cubicBezTo>
                  <a:pt x="57" y="285"/>
                  <a:pt x="57" y="285"/>
                  <a:pt x="57" y="285"/>
                </a:cubicBezTo>
                <a:cubicBezTo>
                  <a:pt x="342" y="285"/>
                  <a:pt x="342" y="285"/>
                  <a:pt x="342" y="285"/>
                </a:cubicBezTo>
                <a:cubicBezTo>
                  <a:pt x="342" y="0"/>
                  <a:pt x="342" y="0"/>
                  <a:pt x="342" y="0"/>
                </a:cubicBezTo>
                <a:lnTo>
                  <a:pt x="274" y="0"/>
                </a:lnTo>
                <a:close/>
              </a:path>
            </a:pathLst>
          </a:custGeom>
          <a:solidFill>
            <a:srgbClr val="C1CBE6"/>
          </a:solidFill>
          <a:ln>
            <a:noFill/>
          </a:ln>
        </p:spPr>
        <p:txBody>
          <a:bodyPr/>
          <a:lstStyle/>
          <a:p>
            <a:endParaRPr lang="zh-CN" altLang="en-US" sz="2167">
              <a:solidFill>
                <a:prstClr val="black"/>
              </a:solidFill>
            </a:endParaRPr>
          </a:p>
        </p:txBody>
      </p:sp>
      <p:grpSp>
        <p:nvGrpSpPr>
          <p:cNvPr id="7" name="组合 3"/>
          <p:cNvGrpSpPr/>
          <p:nvPr/>
        </p:nvGrpSpPr>
        <p:grpSpPr>
          <a:xfrm>
            <a:off x="6726674" y="3493942"/>
            <a:ext cx="589172" cy="578599"/>
            <a:chOff x="4986338" y="3159125"/>
            <a:chExt cx="434975" cy="427037"/>
          </a:xfrm>
          <a:solidFill>
            <a:srgbClr val="F8F8F8"/>
          </a:solidFill>
        </p:grpSpPr>
        <p:sp>
          <p:nvSpPr>
            <p:cNvPr id="8" name="Freeform 28"/>
            <p:cNvSpPr/>
            <p:nvPr/>
          </p:nvSpPr>
          <p:spPr bwMode="auto">
            <a:xfrm>
              <a:off x="5129213" y="3302000"/>
              <a:ext cx="146050" cy="142875"/>
            </a:xfrm>
            <a:custGeom>
              <a:avLst/>
              <a:gdLst>
                <a:gd name="T0" fmla="*/ 37 w 39"/>
                <a:gd name="T1" fmla="*/ 2 h 38"/>
                <a:gd name="T2" fmla="*/ 37 w 39"/>
                <a:gd name="T3" fmla="*/ 9 h 38"/>
                <a:gd name="T4" fmla="*/ 9 w 39"/>
                <a:gd name="T5" fmla="*/ 36 h 38"/>
                <a:gd name="T6" fmla="*/ 2 w 39"/>
                <a:gd name="T7" fmla="*/ 36 h 38"/>
                <a:gd name="T8" fmla="*/ 2 w 39"/>
                <a:gd name="T9" fmla="*/ 36 h 38"/>
                <a:gd name="T10" fmla="*/ 2 w 39"/>
                <a:gd name="T11" fmla="*/ 30 h 38"/>
                <a:gd name="T12" fmla="*/ 30 w 39"/>
                <a:gd name="T13" fmla="*/ 2 h 38"/>
                <a:gd name="T14" fmla="*/ 37 w 39"/>
                <a:gd name="T15" fmla="*/ 2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8">
                  <a:moveTo>
                    <a:pt x="37" y="2"/>
                  </a:moveTo>
                  <a:cubicBezTo>
                    <a:pt x="39" y="4"/>
                    <a:pt x="39" y="7"/>
                    <a:pt x="37" y="9"/>
                  </a:cubicBezTo>
                  <a:cubicBezTo>
                    <a:pt x="9" y="36"/>
                    <a:pt x="9" y="36"/>
                    <a:pt x="9" y="36"/>
                  </a:cubicBezTo>
                  <a:cubicBezTo>
                    <a:pt x="7" y="38"/>
                    <a:pt x="4" y="38"/>
                    <a:pt x="2" y="36"/>
                  </a:cubicBezTo>
                  <a:cubicBezTo>
                    <a:pt x="2" y="36"/>
                    <a:pt x="2" y="36"/>
                    <a:pt x="2" y="36"/>
                  </a:cubicBezTo>
                  <a:cubicBezTo>
                    <a:pt x="0" y="35"/>
                    <a:pt x="0" y="32"/>
                    <a:pt x="2" y="30"/>
                  </a:cubicBezTo>
                  <a:cubicBezTo>
                    <a:pt x="30" y="2"/>
                    <a:pt x="30" y="2"/>
                    <a:pt x="30" y="2"/>
                  </a:cubicBezTo>
                  <a:cubicBezTo>
                    <a:pt x="32" y="0"/>
                    <a:pt x="35" y="0"/>
                    <a:pt x="3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7">
                <a:solidFill>
                  <a:prstClr val="black"/>
                </a:solidFill>
              </a:endParaRPr>
            </a:p>
          </p:txBody>
        </p:sp>
        <p:sp>
          <p:nvSpPr>
            <p:cNvPr id="9" name="Freeform 29"/>
            <p:cNvSpPr>
              <a:spLocks noEditPoints="1"/>
            </p:cNvSpPr>
            <p:nvPr/>
          </p:nvSpPr>
          <p:spPr bwMode="auto">
            <a:xfrm>
              <a:off x="4986338" y="3159125"/>
              <a:ext cx="434975" cy="427037"/>
            </a:xfrm>
            <a:custGeom>
              <a:avLst/>
              <a:gdLst>
                <a:gd name="T0" fmla="*/ 28 w 116"/>
                <a:gd name="T1" fmla="*/ 96 h 114"/>
                <a:gd name="T2" fmla="*/ 20 w 116"/>
                <a:gd name="T3" fmla="*/ 96 h 114"/>
                <a:gd name="T4" fmla="*/ 18 w 116"/>
                <a:gd name="T5" fmla="*/ 94 h 114"/>
                <a:gd name="T6" fmla="*/ 18 w 116"/>
                <a:gd name="T7" fmla="*/ 86 h 114"/>
                <a:gd name="T8" fmla="*/ 32 w 116"/>
                <a:gd name="T9" fmla="*/ 73 h 114"/>
                <a:gd name="T10" fmla="*/ 41 w 116"/>
                <a:gd name="T11" fmla="*/ 57 h 114"/>
                <a:gd name="T12" fmla="*/ 22 w 116"/>
                <a:gd name="T13" fmla="*/ 62 h 114"/>
                <a:gd name="T14" fmla="*/ 8 w 116"/>
                <a:gd name="T15" fmla="*/ 76 h 114"/>
                <a:gd name="T16" fmla="*/ 8 w 116"/>
                <a:gd name="T17" fmla="*/ 104 h 114"/>
                <a:gd name="T18" fmla="*/ 9 w 116"/>
                <a:gd name="T19" fmla="*/ 106 h 114"/>
                <a:gd name="T20" fmla="*/ 38 w 116"/>
                <a:gd name="T21" fmla="*/ 106 h 114"/>
                <a:gd name="T22" fmla="*/ 53 w 116"/>
                <a:gd name="T23" fmla="*/ 92 h 114"/>
                <a:gd name="T24" fmla="*/ 58 w 116"/>
                <a:gd name="T25" fmla="*/ 73 h 114"/>
                <a:gd name="T26" fmla="*/ 42 w 116"/>
                <a:gd name="T27" fmla="*/ 82 h 114"/>
                <a:gd name="T28" fmla="*/ 28 w 116"/>
                <a:gd name="T29" fmla="*/ 96 h 114"/>
                <a:gd name="T30" fmla="*/ 77 w 116"/>
                <a:gd name="T31" fmla="*/ 8 h 114"/>
                <a:gd name="T32" fmla="*/ 63 w 116"/>
                <a:gd name="T33" fmla="*/ 22 h 114"/>
                <a:gd name="T34" fmla="*/ 57 w 116"/>
                <a:gd name="T35" fmla="*/ 40 h 114"/>
                <a:gd name="T36" fmla="*/ 74 w 116"/>
                <a:gd name="T37" fmla="*/ 32 h 114"/>
                <a:gd name="T38" fmla="*/ 88 w 116"/>
                <a:gd name="T39" fmla="*/ 18 h 114"/>
                <a:gd name="T40" fmla="*/ 96 w 116"/>
                <a:gd name="T41" fmla="*/ 18 h 114"/>
                <a:gd name="T42" fmla="*/ 98 w 116"/>
                <a:gd name="T43" fmla="*/ 20 h 114"/>
                <a:gd name="T44" fmla="*/ 98 w 116"/>
                <a:gd name="T45" fmla="*/ 28 h 114"/>
                <a:gd name="T46" fmla="*/ 84 w 116"/>
                <a:gd name="T47" fmla="*/ 42 h 114"/>
                <a:gd name="T48" fmla="*/ 75 w 116"/>
                <a:gd name="T49" fmla="*/ 57 h 114"/>
                <a:gd name="T50" fmla="*/ 94 w 116"/>
                <a:gd name="T51" fmla="*/ 52 h 114"/>
                <a:gd name="T52" fmla="*/ 108 w 116"/>
                <a:gd name="T53" fmla="*/ 38 h 114"/>
                <a:gd name="T54" fmla="*/ 108 w 116"/>
                <a:gd name="T55" fmla="*/ 10 h 114"/>
                <a:gd name="T56" fmla="*/ 106 w 116"/>
                <a:gd name="T57" fmla="*/ 8 h 114"/>
                <a:gd name="T58" fmla="*/ 77 w 116"/>
                <a:gd name="T59" fmla="*/ 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14">
                  <a:moveTo>
                    <a:pt x="28" y="96"/>
                  </a:moveTo>
                  <a:cubicBezTo>
                    <a:pt x="26" y="98"/>
                    <a:pt x="22" y="98"/>
                    <a:pt x="20" y="96"/>
                  </a:cubicBezTo>
                  <a:cubicBezTo>
                    <a:pt x="18" y="94"/>
                    <a:pt x="18" y="94"/>
                    <a:pt x="18" y="94"/>
                  </a:cubicBezTo>
                  <a:cubicBezTo>
                    <a:pt x="16" y="92"/>
                    <a:pt x="16" y="88"/>
                    <a:pt x="18" y="86"/>
                  </a:cubicBezTo>
                  <a:cubicBezTo>
                    <a:pt x="32" y="73"/>
                    <a:pt x="32" y="73"/>
                    <a:pt x="32" y="73"/>
                  </a:cubicBezTo>
                  <a:cubicBezTo>
                    <a:pt x="33" y="71"/>
                    <a:pt x="38" y="65"/>
                    <a:pt x="41" y="57"/>
                  </a:cubicBezTo>
                  <a:cubicBezTo>
                    <a:pt x="34" y="55"/>
                    <a:pt x="27" y="57"/>
                    <a:pt x="22" y="62"/>
                  </a:cubicBezTo>
                  <a:cubicBezTo>
                    <a:pt x="8" y="76"/>
                    <a:pt x="8" y="76"/>
                    <a:pt x="8" y="76"/>
                  </a:cubicBezTo>
                  <a:cubicBezTo>
                    <a:pt x="0" y="84"/>
                    <a:pt x="0" y="97"/>
                    <a:pt x="8" y="104"/>
                  </a:cubicBezTo>
                  <a:cubicBezTo>
                    <a:pt x="9" y="106"/>
                    <a:pt x="9" y="106"/>
                    <a:pt x="9" y="106"/>
                  </a:cubicBezTo>
                  <a:cubicBezTo>
                    <a:pt x="17" y="114"/>
                    <a:pt x="30" y="114"/>
                    <a:pt x="38" y="106"/>
                  </a:cubicBezTo>
                  <a:cubicBezTo>
                    <a:pt x="53" y="92"/>
                    <a:pt x="53" y="92"/>
                    <a:pt x="53" y="92"/>
                  </a:cubicBezTo>
                  <a:cubicBezTo>
                    <a:pt x="58" y="87"/>
                    <a:pt x="60" y="80"/>
                    <a:pt x="58" y="73"/>
                  </a:cubicBezTo>
                  <a:cubicBezTo>
                    <a:pt x="52" y="76"/>
                    <a:pt x="46" y="79"/>
                    <a:pt x="42" y="82"/>
                  </a:cubicBezTo>
                  <a:lnTo>
                    <a:pt x="28" y="96"/>
                  </a:lnTo>
                  <a:close/>
                  <a:moveTo>
                    <a:pt x="77" y="8"/>
                  </a:moveTo>
                  <a:cubicBezTo>
                    <a:pt x="63" y="22"/>
                    <a:pt x="63" y="22"/>
                    <a:pt x="63" y="22"/>
                  </a:cubicBezTo>
                  <a:cubicBezTo>
                    <a:pt x="58" y="27"/>
                    <a:pt x="56" y="34"/>
                    <a:pt x="57" y="40"/>
                  </a:cubicBezTo>
                  <a:cubicBezTo>
                    <a:pt x="62" y="38"/>
                    <a:pt x="67" y="36"/>
                    <a:pt x="74" y="32"/>
                  </a:cubicBezTo>
                  <a:cubicBezTo>
                    <a:pt x="88" y="18"/>
                    <a:pt x="88" y="18"/>
                    <a:pt x="88" y="18"/>
                  </a:cubicBezTo>
                  <a:cubicBezTo>
                    <a:pt x="90" y="16"/>
                    <a:pt x="94" y="16"/>
                    <a:pt x="96" y="18"/>
                  </a:cubicBezTo>
                  <a:cubicBezTo>
                    <a:pt x="98" y="20"/>
                    <a:pt x="98" y="20"/>
                    <a:pt x="98" y="20"/>
                  </a:cubicBezTo>
                  <a:cubicBezTo>
                    <a:pt x="100" y="22"/>
                    <a:pt x="100" y="26"/>
                    <a:pt x="98" y="28"/>
                  </a:cubicBezTo>
                  <a:cubicBezTo>
                    <a:pt x="84" y="42"/>
                    <a:pt x="84" y="42"/>
                    <a:pt x="84" y="42"/>
                  </a:cubicBezTo>
                  <a:cubicBezTo>
                    <a:pt x="78" y="49"/>
                    <a:pt x="76" y="54"/>
                    <a:pt x="75" y="57"/>
                  </a:cubicBezTo>
                  <a:cubicBezTo>
                    <a:pt x="82" y="59"/>
                    <a:pt x="89" y="57"/>
                    <a:pt x="94" y="52"/>
                  </a:cubicBezTo>
                  <a:cubicBezTo>
                    <a:pt x="108" y="38"/>
                    <a:pt x="108" y="38"/>
                    <a:pt x="108" y="38"/>
                  </a:cubicBezTo>
                  <a:cubicBezTo>
                    <a:pt x="116" y="30"/>
                    <a:pt x="116" y="17"/>
                    <a:pt x="108" y="10"/>
                  </a:cubicBezTo>
                  <a:cubicBezTo>
                    <a:pt x="106" y="8"/>
                    <a:pt x="106" y="8"/>
                    <a:pt x="106" y="8"/>
                  </a:cubicBezTo>
                  <a:cubicBezTo>
                    <a:pt x="98" y="0"/>
                    <a:pt x="85" y="0"/>
                    <a:pt x="7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7">
                <a:solidFill>
                  <a:prstClr val="black"/>
                </a:solidFill>
              </a:endParaRPr>
            </a:p>
          </p:txBody>
        </p:sp>
      </p:grpSp>
      <p:sp>
        <p:nvSpPr>
          <p:cNvPr id="10" name="Freeform 24"/>
          <p:cNvSpPr/>
          <p:nvPr/>
        </p:nvSpPr>
        <p:spPr bwMode="auto">
          <a:xfrm>
            <a:off x="4649519" y="2665833"/>
            <a:ext cx="1447128" cy="1737951"/>
          </a:xfrm>
          <a:custGeom>
            <a:avLst/>
            <a:gdLst>
              <a:gd name="T0" fmla="*/ 285 w 285"/>
              <a:gd name="T1" fmla="*/ 124 h 342"/>
              <a:gd name="T2" fmla="*/ 285 w 285"/>
              <a:gd name="T3" fmla="*/ 57 h 342"/>
              <a:gd name="T4" fmla="*/ 199 w 285"/>
              <a:gd name="T5" fmla="*/ 57 h 342"/>
              <a:gd name="T6" fmla="*/ 142 w 285"/>
              <a:gd name="T7" fmla="*/ 0 h 342"/>
              <a:gd name="T8" fmla="*/ 86 w 285"/>
              <a:gd name="T9" fmla="*/ 57 h 342"/>
              <a:gd name="T10" fmla="*/ 0 w 285"/>
              <a:gd name="T11" fmla="*/ 57 h 342"/>
              <a:gd name="T12" fmla="*/ 0 w 285"/>
              <a:gd name="T13" fmla="*/ 342 h 342"/>
              <a:gd name="T14" fmla="*/ 285 w 285"/>
              <a:gd name="T15" fmla="*/ 342 h 342"/>
              <a:gd name="T16" fmla="*/ 285 w 285"/>
              <a:gd name="T17" fmla="*/ 274 h 342"/>
              <a:gd name="T18" fmla="*/ 233 w 285"/>
              <a:gd name="T19" fmla="*/ 199 h 342"/>
              <a:gd name="T20" fmla="*/ 285 w 285"/>
              <a:gd name="T21" fmla="*/ 124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85" h="342">
                <a:moveTo>
                  <a:pt x="285" y="124"/>
                </a:moveTo>
                <a:cubicBezTo>
                  <a:pt x="285" y="57"/>
                  <a:pt x="285" y="57"/>
                  <a:pt x="285" y="57"/>
                </a:cubicBezTo>
                <a:cubicBezTo>
                  <a:pt x="199" y="57"/>
                  <a:pt x="199" y="57"/>
                  <a:pt x="199" y="57"/>
                </a:cubicBezTo>
                <a:cubicBezTo>
                  <a:pt x="199" y="25"/>
                  <a:pt x="174" y="0"/>
                  <a:pt x="142" y="0"/>
                </a:cubicBezTo>
                <a:cubicBezTo>
                  <a:pt x="111" y="0"/>
                  <a:pt x="86" y="25"/>
                  <a:pt x="86" y="57"/>
                </a:cubicBezTo>
                <a:cubicBezTo>
                  <a:pt x="0" y="57"/>
                  <a:pt x="0" y="57"/>
                  <a:pt x="0" y="57"/>
                </a:cubicBezTo>
                <a:cubicBezTo>
                  <a:pt x="0" y="342"/>
                  <a:pt x="0" y="342"/>
                  <a:pt x="0" y="342"/>
                </a:cubicBezTo>
                <a:cubicBezTo>
                  <a:pt x="285" y="342"/>
                  <a:pt x="285" y="342"/>
                  <a:pt x="285" y="342"/>
                </a:cubicBezTo>
                <a:cubicBezTo>
                  <a:pt x="285" y="274"/>
                  <a:pt x="285" y="274"/>
                  <a:pt x="285" y="274"/>
                </a:cubicBezTo>
                <a:cubicBezTo>
                  <a:pt x="255" y="263"/>
                  <a:pt x="233" y="234"/>
                  <a:pt x="233" y="199"/>
                </a:cubicBezTo>
                <a:cubicBezTo>
                  <a:pt x="233" y="165"/>
                  <a:pt x="255" y="136"/>
                  <a:pt x="285" y="124"/>
                </a:cubicBezTo>
                <a:close/>
              </a:path>
            </a:pathLst>
          </a:custGeom>
          <a:solidFill>
            <a:srgbClr val="A6937B"/>
          </a:solidFill>
          <a:ln>
            <a:noFill/>
          </a:ln>
        </p:spPr>
        <p:txBody>
          <a:bodyPr/>
          <a:lstStyle/>
          <a:p>
            <a:endParaRPr lang="zh-CN" altLang="en-US" sz="2167">
              <a:solidFill>
                <a:prstClr val="black"/>
              </a:solidFill>
            </a:endParaRPr>
          </a:p>
        </p:txBody>
      </p:sp>
      <p:grpSp>
        <p:nvGrpSpPr>
          <p:cNvPr id="11" name="组合 2"/>
          <p:cNvGrpSpPr/>
          <p:nvPr/>
        </p:nvGrpSpPr>
        <p:grpSpPr>
          <a:xfrm>
            <a:off x="5122575" y="3367035"/>
            <a:ext cx="477357" cy="649580"/>
            <a:chOff x="3802063" y="3065462"/>
            <a:chExt cx="352424" cy="479425"/>
          </a:xfrm>
          <a:solidFill>
            <a:srgbClr val="F8F8F8"/>
          </a:solidFill>
        </p:grpSpPr>
        <p:sp>
          <p:nvSpPr>
            <p:cNvPr id="12" name="Freeform 30"/>
            <p:cNvSpPr>
              <a:spLocks noEditPoints="1"/>
            </p:cNvSpPr>
            <p:nvPr/>
          </p:nvSpPr>
          <p:spPr bwMode="auto">
            <a:xfrm>
              <a:off x="3862388" y="3117850"/>
              <a:ext cx="157162" cy="195263"/>
            </a:xfrm>
            <a:custGeom>
              <a:avLst/>
              <a:gdLst>
                <a:gd name="T0" fmla="*/ 40 w 42"/>
                <a:gd name="T1" fmla="*/ 10 h 52"/>
                <a:gd name="T2" fmla="*/ 1 w 42"/>
                <a:gd name="T3" fmla="*/ 10 h 52"/>
                <a:gd name="T4" fmla="*/ 0 w 42"/>
                <a:gd name="T5" fmla="*/ 11 h 52"/>
                <a:gd name="T6" fmla="*/ 1 w 42"/>
                <a:gd name="T7" fmla="*/ 13 h 52"/>
                <a:gd name="T8" fmla="*/ 40 w 42"/>
                <a:gd name="T9" fmla="*/ 13 h 52"/>
                <a:gd name="T10" fmla="*/ 42 w 42"/>
                <a:gd name="T11" fmla="*/ 11 h 52"/>
                <a:gd name="T12" fmla="*/ 40 w 42"/>
                <a:gd name="T13" fmla="*/ 10 h 52"/>
                <a:gd name="T14" fmla="*/ 1 w 42"/>
                <a:gd name="T15" fmla="*/ 3 h 52"/>
                <a:gd name="T16" fmla="*/ 40 w 42"/>
                <a:gd name="T17" fmla="*/ 3 h 52"/>
                <a:gd name="T18" fmla="*/ 42 w 42"/>
                <a:gd name="T19" fmla="*/ 1 h 52"/>
                <a:gd name="T20" fmla="*/ 40 w 42"/>
                <a:gd name="T21" fmla="*/ 0 h 52"/>
                <a:gd name="T22" fmla="*/ 1 w 42"/>
                <a:gd name="T23" fmla="*/ 0 h 52"/>
                <a:gd name="T24" fmla="*/ 0 w 42"/>
                <a:gd name="T25" fmla="*/ 1 h 52"/>
                <a:gd name="T26" fmla="*/ 1 w 42"/>
                <a:gd name="T27" fmla="*/ 3 h 52"/>
                <a:gd name="T28" fmla="*/ 0 w 42"/>
                <a:gd name="T29" fmla="*/ 21 h 52"/>
                <a:gd name="T30" fmla="*/ 1 w 42"/>
                <a:gd name="T31" fmla="*/ 23 h 52"/>
                <a:gd name="T32" fmla="*/ 29 w 42"/>
                <a:gd name="T33" fmla="*/ 23 h 52"/>
                <a:gd name="T34" fmla="*/ 39 w 42"/>
                <a:gd name="T35" fmla="*/ 19 h 52"/>
                <a:gd name="T36" fmla="*/ 1 w 42"/>
                <a:gd name="T37" fmla="*/ 19 h 52"/>
                <a:gd name="T38" fmla="*/ 0 w 42"/>
                <a:gd name="T39" fmla="*/ 21 h 52"/>
                <a:gd name="T40" fmla="*/ 0 w 42"/>
                <a:gd name="T41" fmla="*/ 31 h 52"/>
                <a:gd name="T42" fmla="*/ 1 w 42"/>
                <a:gd name="T43" fmla="*/ 33 h 52"/>
                <a:gd name="T44" fmla="*/ 18 w 42"/>
                <a:gd name="T45" fmla="*/ 33 h 52"/>
                <a:gd name="T46" fmla="*/ 21 w 42"/>
                <a:gd name="T47" fmla="*/ 29 h 52"/>
                <a:gd name="T48" fmla="*/ 1 w 42"/>
                <a:gd name="T49" fmla="*/ 29 h 52"/>
                <a:gd name="T50" fmla="*/ 0 w 42"/>
                <a:gd name="T51" fmla="*/ 31 h 52"/>
                <a:gd name="T52" fmla="*/ 0 w 42"/>
                <a:gd name="T53" fmla="*/ 41 h 52"/>
                <a:gd name="T54" fmla="*/ 1 w 42"/>
                <a:gd name="T55" fmla="*/ 43 h 52"/>
                <a:gd name="T56" fmla="*/ 12 w 42"/>
                <a:gd name="T57" fmla="*/ 43 h 52"/>
                <a:gd name="T58" fmla="*/ 14 w 42"/>
                <a:gd name="T59" fmla="*/ 39 h 52"/>
                <a:gd name="T60" fmla="*/ 1 w 42"/>
                <a:gd name="T61" fmla="*/ 39 h 52"/>
                <a:gd name="T62" fmla="*/ 0 w 42"/>
                <a:gd name="T63" fmla="*/ 41 h 52"/>
                <a:gd name="T64" fmla="*/ 0 w 42"/>
                <a:gd name="T65" fmla="*/ 51 h 52"/>
                <a:gd name="T66" fmla="*/ 1 w 42"/>
                <a:gd name="T67" fmla="*/ 52 h 52"/>
                <a:gd name="T68" fmla="*/ 11 w 42"/>
                <a:gd name="T69" fmla="*/ 52 h 52"/>
                <a:gd name="T70" fmla="*/ 11 w 42"/>
                <a:gd name="T71" fmla="*/ 49 h 52"/>
                <a:gd name="T72" fmla="*/ 1 w 42"/>
                <a:gd name="T73" fmla="*/ 49 h 52"/>
                <a:gd name="T74" fmla="*/ 0 w 42"/>
                <a:gd name="T75"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 h="52">
                  <a:moveTo>
                    <a:pt x="40" y="10"/>
                  </a:moveTo>
                  <a:cubicBezTo>
                    <a:pt x="1" y="10"/>
                    <a:pt x="1" y="10"/>
                    <a:pt x="1" y="10"/>
                  </a:cubicBezTo>
                  <a:cubicBezTo>
                    <a:pt x="0" y="10"/>
                    <a:pt x="0" y="10"/>
                    <a:pt x="0" y="11"/>
                  </a:cubicBezTo>
                  <a:cubicBezTo>
                    <a:pt x="0" y="12"/>
                    <a:pt x="0" y="13"/>
                    <a:pt x="1" y="13"/>
                  </a:cubicBezTo>
                  <a:cubicBezTo>
                    <a:pt x="40" y="13"/>
                    <a:pt x="40" y="13"/>
                    <a:pt x="40" y="13"/>
                  </a:cubicBezTo>
                  <a:cubicBezTo>
                    <a:pt x="41" y="13"/>
                    <a:pt x="42" y="12"/>
                    <a:pt x="42" y="11"/>
                  </a:cubicBezTo>
                  <a:cubicBezTo>
                    <a:pt x="42" y="10"/>
                    <a:pt x="41" y="10"/>
                    <a:pt x="40" y="10"/>
                  </a:cubicBezTo>
                  <a:close/>
                  <a:moveTo>
                    <a:pt x="1" y="3"/>
                  </a:moveTo>
                  <a:cubicBezTo>
                    <a:pt x="40" y="3"/>
                    <a:pt x="40" y="3"/>
                    <a:pt x="40" y="3"/>
                  </a:cubicBezTo>
                  <a:cubicBezTo>
                    <a:pt x="41" y="3"/>
                    <a:pt x="42" y="2"/>
                    <a:pt x="42" y="1"/>
                  </a:cubicBezTo>
                  <a:cubicBezTo>
                    <a:pt x="42" y="0"/>
                    <a:pt x="41" y="0"/>
                    <a:pt x="40" y="0"/>
                  </a:cubicBezTo>
                  <a:cubicBezTo>
                    <a:pt x="1" y="0"/>
                    <a:pt x="1" y="0"/>
                    <a:pt x="1" y="0"/>
                  </a:cubicBezTo>
                  <a:cubicBezTo>
                    <a:pt x="0" y="0"/>
                    <a:pt x="0" y="0"/>
                    <a:pt x="0" y="1"/>
                  </a:cubicBezTo>
                  <a:cubicBezTo>
                    <a:pt x="0" y="2"/>
                    <a:pt x="0" y="3"/>
                    <a:pt x="1" y="3"/>
                  </a:cubicBezTo>
                  <a:close/>
                  <a:moveTo>
                    <a:pt x="0" y="21"/>
                  </a:moveTo>
                  <a:cubicBezTo>
                    <a:pt x="0" y="22"/>
                    <a:pt x="0" y="23"/>
                    <a:pt x="1" y="23"/>
                  </a:cubicBezTo>
                  <a:cubicBezTo>
                    <a:pt x="29" y="23"/>
                    <a:pt x="29" y="23"/>
                    <a:pt x="29" y="23"/>
                  </a:cubicBezTo>
                  <a:cubicBezTo>
                    <a:pt x="32" y="21"/>
                    <a:pt x="36" y="20"/>
                    <a:pt x="39" y="19"/>
                  </a:cubicBezTo>
                  <a:cubicBezTo>
                    <a:pt x="1" y="19"/>
                    <a:pt x="1" y="19"/>
                    <a:pt x="1" y="19"/>
                  </a:cubicBezTo>
                  <a:cubicBezTo>
                    <a:pt x="0" y="19"/>
                    <a:pt x="0" y="20"/>
                    <a:pt x="0" y="21"/>
                  </a:cubicBezTo>
                  <a:close/>
                  <a:moveTo>
                    <a:pt x="0" y="31"/>
                  </a:moveTo>
                  <a:cubicBezTo>
                    <a:pt x="0" y="32"/>
                    <a:pt x="0" y="33"/>
                    <a:pt x="1" y="33"/>
                  </a:cubicBezTo>
                  <a:cubicBezTo>
                    <a:pt x="18" y="33"/>
                    <a:pt x="18" y="33"/>
                    <a:pt x="18" y="33"/>
                  </a:cubicBezTo>
                  <a:cubicBezTo>
                    <a:pt x="19" y="32"/>
                    <a:pt x="20" y="30"/>
                    <a:pt x="21" y="29"/>
                  </a:cubicBezTo>
                  <a:cubicBezTo>
                    <a:pt x="1" y="29"/>
                    <a:pt x="1" y="29"/>
                    <a:pt x="1" y="29"/>
                  </a:cubicBezTo>
                  <a:cubicBezTo>
                    <a:pt x="0" y="29"/>
                    <a:pt x="0" y="30"/>
                    <a:pt x="0" y="31"/>
                  </a:cubicBezTo>
                  <a:close/>
                  <a:moveTo>
                    <a:pt x="0" y="41"/>
                  </a:moveTo>
                  <a:cubicBezTo>
                    <a:pt x="0" y="42"/>
                    <a:pt x="0" y="43"/>
                    <a:pt x="1" y="43"/>
                  </a:cubicBezTo>
                  <a:cubicBezTo>
                    <a:pt x="12" y="43"/>
                    <a:pt x="12" y="43"/>
                    <a:pt x="12" y="43"/>
                  </a:cubicBezTo>
                  <a:cubicBezTo>
                    <a:pt x="13" y="41"/>
                    <a:pt x="13" y="40"/>
                    <a:pt x="14" y="39"/>
                  </a:cubicBezTo>
                  <a:cubicBezTo>
                    <a:pt x="1" y="39"/>
                    <a:pt x="1" y="39"/>
                    <a:pt x="1" y="39"/>
                  </a:cubicBezTo>
                  <a:cubicBezTo>
                    <a:pt x="0" y="39"/>
                    <a:pt x="0" y="40"/>
                    <a:pt x="0" y="41"/>
                  </a:cubicBezTo>
                  <a:close/>
                  <a:moveTo>
                    <a:pt x="0" y="51"/>
                  </a:moveTo>
                  <a:cubicBezTo>
                    <a:pt x="0" y="52"/>
                    <a:pt x="0" y="52"/>
                    <a:pt x="1" y="52"/>
                  </a:cubicBezTo>
                  <a:cubicBezTo>
                    <a:pt x="11" y="52"/>
                    <a:pt x="11" y="52"/>
                    <a:pt x="11" y="52"/>
                  </a:cubicBezTo>
                  <a:cubicBezTo>
                    <a:pt x="11" y="51"/>
                    <a:pt x="11" y="50"/>
                    <a:pt x="11" y="49"/>
                  </a:cubicBezTo>
                  <a:cubicBezTo>
                    <a:pt x="1" y="49"/>
                    <a:pt x="1" y="49"/>
                    <a:pt x="1" y="49"/>
                  </a:cubicBezTo>
                  <a:cubicBezTo>
                    <a:pt x="0" y="49"/>
                    <a:pt x="0" y="50"/>
                    <a:pt x="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7">
                <a:solidFill>
                  <a:prstClr val="black"/>
                </a:solidFill>
              </a:endParaRPr>
            </a:p>
          </p:txBody>
        </p:sp>
        <p:sp>
          <p:nvSpPr>
            <p:cNvPr id="13" name="Freeform 31"/>
            <p:cNvSpPr>
              <a:spLocks noEditPoints="1"/>
            </p:cNvSpPr>
            <p:nvPr/>
          </p:nvSpPr>
          <p:spPr bwMode="auto">
            <a:xfrm>
              <a:off x="3917950" y="3205162"/>
              <a:ext cx="236537" cy="231775"/>
            </a:xfrm>
            <a:custGeom>
              <a:avLst/>
              <a:gdLst>
                <a:gd name="T0" fmla="*/ 52 w 63"/>
                <a:gd name="T1" fmla="*/ 11 h 62"/>
                <a:gd name="T2" fmla="*/ 11 w 63"/>
                <a:gd name="T3" fmla="*/ 11 h 62"/>
                <a:gd name="T4" fmla="*/ 11 w 63"/>
                <a:gd name="T5" fmla="*/ 51 h 62"/>
                <a:gd name="T6" fmla="*/ 52 w 63"/>
                <a:gd name="T7" fmla="*/ 51 h 62"/>
                <a:gd name="T8" fmla="*/ 52 w 63"/>
                <a:gd name="T9" fmla="*/ 11 h 62"/>
                <a:gd name="T10" fmla="*/ 17 w 63"/>
                <a:gd name="T11" fmla="*/ 45 h 62"/>
                <a:gd name="T12" fmla="*/ 17 w 63"/>
                <a:gd name="T13" fmla="*/ 17 h 62"/>
                <a:gd name="T14" fmla="*/ 46 w 63"/>
                <a:gd name="T15" fmla="*/ 17 h 62"/>
                <a:gd name="T16" fmla="*/ 46 w 63"/>
                <a:gd name="T17" fmla="*/ 45 h 62"/>
                <a:gd name="T18" fmla="*/ 17 w 63"/>
                <a:gd name="T19" fmla="*/ 4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62">
                  <a:moveTo>
                    <a:pt x="52" y="11"/>
                  </a:moveTo>
                  <a:cubicBezTo>
                    <a:pt x="40" y="0"/>
                    <a:pt x="22" y="0"/>
                    <a:pt x="11" y="11"/>
                  </a:cubicBezTo>
                  <a:cubicBezTo>
                    <a:pt x="0" y="22"/>
                    <a:pt x="0" y="40"/>
                    <a:pt x="11" y="51"/>
                  </a:cubicBezTo>
                  <a:cubicBezTo>
                    <a:pt x="22" y="62"/>
                    <a:pt x="40" y="62"/>
                    <a:pt x="52" y="51"/>
                  </a:cubicBezTo>
                  <a:cubicBezTo>
                    <a:pt x="63" y="40"/>
                    <a:pt x="63" y="22"/>
                    <a:pt x="52" y="11"/>
                  </a:cubicBezTo>
                  <a:close/>
                  <a:moveTo>
                    <a:pt x="17" y="45"/>
                  </a:moveTo>
                  <a:cubicBezTo>
                    <a:pt x="9" y="37"/>
                    <a:pt x="9" y="25"/>
                    <a:pt x="17" y="17"/>
                  </a:cubicBezTo>
                  <a:cubicBezTo>
                    <a:pt x="25" y="9"/>
                    <a:pt x="38" y="9"/>
                    <a:pt x="46" y="17"/>
                  </a:cubicBezTo>
                  <a:cubicBezTo>
                    <a:pt x="53" y="25"/>
                    <a:pt x="53" y="37"/>
                    <a:pt x="46" y="45"/>
                  </a:cubicBezTo>
                  <a:cubicBezTo>
                    <a:pt x="38" y="53"/>
                    <a:pt x="25" y="53"/>
                    <a:pt x="17"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7">
                <a:solidFill>
                  <a:prstClr val="black"/>
                </a:solidFill>
              </a:endParaRPr>
            </a:p>
          </p:txBody>
        </p:sp>
        <p:sp>
          <p:nvSpPr>
            <p:cNvPr id="14" name="Freeform 32"/>
            <p:cNvSpPr>
              <a:spLocks noEditPoints="1"/>
            </p:cNvSpPr>
            <p:nvPr/>
          </p:nvSpPr>
          <p:spPr bwMode="auto">
            <a:xfrm>
              <a:off x="3802063" y="3398837"/>
              <a:ext cx="149225" cy="146050"/>
            </a:xfrm>
            <a:custGeom>
              <a:avLst/>
              <a:gdLst>
                <a:gd name="T0" fmla="*/ 38 w 40"/>
                <a:gd name="T1" fmla="*/ 2 h 39"/>
                <a:gd name="T2" fmla="*/ 30 w 40"/>
                <a:gd name="T3" fmla="*/ 2 h 39"/>
                <a:gd name="T4" fmla="*/ 30 w 40"/>
                <a:gd name="T5" fmla="*/ 2 h 39"/>
                <a:gd name="T6" fmla="*/ 38 w 40"/>
                <a:gd name="T7" fmla="*/ 11 h 39"/>
                <a:gd name="T8" fmla="*/ 38 w 40"/>
                <a:gd name="T9" fmla="*/ 10 h 39"/>
                <a:gd name="T10" fmla="*/ 38 w 40"/>
                <a:gd name="T11" fmla="*/ 2 h 39"/>
                <a:gd name="T12" fmla="*/ 2 w 40"/>
                <a:gd name="T13" fmla="*/ 29 h 39"/>
                <a:gd name="T14" fmla="*/ 2 w 40"/>
                <a:gd name="T15" fmla="*/ 37 h 39"/>
                <a:gd name="T16" fmla="*/ 11 w 40"/>
                <a:gd name="T17" fmla="*/ 37 h 39"/>
                <a:gd name="T18" fmla="*/ 35 w 40"/>
                <a:gd name="T19" fmla="*/ 13 h 39"/>
                <a:gd name="T20" fmla="*/ 27 w 40"/>
                <a:gd name="T21" fmla="*/ 5 h 39"/>
                <a:gd name="T22" fmla="*/ 2 w 40"/>
                <a:gd name="T23" fmla="*/ 2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 h="39">
                  <a:moveTo>
                    <a:pt x="38" y="2"/>
                  </a:moveTo>
                  <a:cubicBezTo>
                    <a:pt x="36" y="0"/>
                    <a:pt x="32" y="0"/>
                    <a:pt x="30" y="2"/>
                  </a:cubicBezTo>
                  <a:cubicBezTo>
                    <a:pt x="30" y="2"/>
                    <a:pt x="30" y="2"/>
                    <a:pt x="30" y="2"/>
                  </a:cubicBezTo>
                  <a:cubicBezTo>
                    <a:pt x="38" y="11"/>
                    <a:pt x="38" y="11"/>
                    <a:pt x="38" y="11"/>
                  </a:cubicBezTo>
                  <a:cubicBezTo>
                    <a:pt x="38" y="10"/>
                    <a:pt x="38" y="10"/>
                    <a:pt x="38" y="10"/>
                  </a:cubicBezTo>
                  <a:cubicBezTo>
                    <a:pt x="40" y="8"/>
                    <a:pt x="40" y="4"/>
                    <a:pt x="38" y="2"/>
                  </a:cubicBezTo>
                  <a:close/>
                  <a:moveTo>
                    <a:pt x="2" y="29"/>
                  </a:moveTo>
                  <a:cubicBezTo>
                    <a:pt x="0" y="31"/>
                    <a:pt x="0" y="35"/>
                    <a:pt x="2" y="37"/>
                  </a:cubicBezTo>
                  <a:cubicBezTo>
                    <a:pt x="5" y="39"/>
                    <a:pt x="8" y="39"/>
                    <a:pt x="11" y="37"/>
                  </a:cubicBezTo>
                  <a:cubicBezTo>
                    <a:pt x="35" y="13"/>
                    <a:pt x="35" y="13"/>
                    <a:pt x="35" y="13"/>
                  </a:cubicBezTo>
                  <a:cubicBezTo>
                    <a:pt x="27" y="5"/>
                    <a:pt x="27" y="5"/>
                    <a:pt x="27" y="5"/>
                  </a:cubicBezTo>
                  <a:lnTo>
                    <a:pt x="2" y="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7">
                <a:solidFill>
                  <a:prstClr val="black"/>
                </a:solidFill>
              </a:endParaRPr>
            </a:p>
          </p:txBody>
        </p:sp>
        <p:sp>
          <p:nvSpPr>
            <p:cNvPr id="15" name="Freeform 33"/>
            <p:cNvSpPr/>
            <p:nvPr/>
          </p:nvSpPr>
          <p:spPr bwMode="auto">
            <a:xfrm>
              <a:off x="3810000" y="3065462"/>
              <a:ext cx="261937" cy="296863"/>
            </a:xfrm>
            <a:custGeom>
              <a:avLst/>
              <a:gdLst>
                <a:gd name="T0" fmla="*/ 33 w 70"/>
                <a:gd name="T1" fmla="*/ 73 h 79"/>
                <a:gd name="T2" fmla="*/ 11 w 70"/>
                <a:gd name="T3" fmla="*/ 73 h 79"/>
                <a:gd name="T4" fmla="*/ 7 w 70"/>
                <a:gd name="T5" fmla="*/ 69 h 79"/>
                <a:gd name="T6" fmla="*/ 7 w 70"/>
                <a:gd name="T7" fmla="*/ 10 h 79"/>
                <a:gd name="T8" fmla="*/ 11 w 70"/>
                <a:gd name="T9" fmla="*/ 6 h 79"/>
                <a:gd name="T10" fmla="*/ 59 w 70"/>
                <a:gd name="T11" fmla="*/ 6 h 79"/>
                <a:gd name="T12" fmla="*/ 63 w 70"/>
                <a:gd name="T13" fmla="*/ 10 h 79"/>
                <a:gd name="T14" fmla="*/ 63 w 70"/>
                <a:gd name="T15" fmla="*/ 41 h 79"/>
                <a:gd name="T16" fmla="*/ 70 w 70"/>
                <a:gd name="T17" fmla="*/ 42 h 79"/>
                <a:gd name="T18" fmla="*/ 70 w 70"/>
                <a:gd name="T19" fmla="*/ 10 h 79"/>
                <a:gd name="T20" fmla="*/ 59 w 70"/>
                <a:gd name="T21" fmla="*/ 0 h 79"/>
                <a:gd name="T22" fmla="*/ 11 w 70"/>
                <a:gd name="T23" fmla="*/ 0 h 79"/>
                <a:gd name="T24" fmla="*/ 0 w 70"/>
                <a:gd name="T25" fmla="*/ 10 h 79"/>
                <a:gd name="T26" fmla="*/ 0 w 70"/>
                <a:gd name="T27" fmla="*/ 69 h 79"/>
                <a:gd name="T28" fmla="*/ 11 w 70"/>
                <a:gd name="T29" fmla="*/ 79 h 79"/>
                <a:gd name="T30" fmla="*/ 36 w 70"/>
                <a:gd name="T31" fmla="*/ 79 h 79"/>
                <a:gd name="T32" fmla="*/ 33 w 70"/>
                <a:gd name="T33" fmla="*/ 73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79">
                  <a:moveTo>
                    <a:pt x="33" y="73"/>
                  </a:moveTo>
                  <a:cubicBezTo>
                    <a:pt x="11" y="73"/>
                    <a:pt x="11" y="73"/>
                    <a:pt x="11" y="73"/>
                  </a:cubicBezTo>
                  <a:cubicBezTo>
                    <a:pt x="9" y="73"/>
                    <a:pt x="7" y="71"/>
                    <a:pt x="7" y="69"/>
                  </a:cubicBezTo>
                  <a:cubicBezTo>
                    <a:pt x="7" y="10"/>
                    <a:pt x="7" y="10"/>
                    <a:pt x="7" y="10"/>
                  </a:cubicBezTo>
                  <a:cubicBezTo>
                    <a:pt x="7" y="8"/>
                    <a:pt x="9" y="6"/>
                    <a:pt x="11" y="6"/>
                  </a:cubicBezTo>
                  <a:cubicBezTo>
                    <a:pt x="59" y="6"/>
                    <a:pt x="59" y="6"/>
                    <a:pt x="59" y="6"/>
                  </a:cubicBezTo>
                  <a:cubicBezTo>
                    <a:pt x="61" y="6"/>
                    <a:pt x="63" y="8"/>
                    <a:pt x="63" y="10"/>
                  </a:cubicBezTo>
                  <a:cubicBezTo>
                    <a:pt x="63" y="41"/>
                    <a:pt x="63" y="41"/>
                    <a:pt x="63" y="41"/>
                  </a:cubicBezTo>
                  <a:cubicBezTo>
                    <a:pt x="65" y="41"/>
                    <a:pt x="68" y="41"/>
                    <a:pt x="70" y="42"/>
                  </a:cubicBezTo>
                  <a:cubicBezTo>
                    <a:pt x="70" y="10"/>
                    <a:pt x="70" y="10"/>
                    <a:pt x="70" y="10"/>
                  </a:cubicBezTo>
                  <a:cubicBezTo>
                    <a:pt x="70" y="4"/>
                    <a:pt x="65" y="0"/>
                    <a:pt x="59" y="0"/>
                  </a:cubicBezTo>
                  <a:cubicBezTo>
                    <a:pt x="11" y="0"/>
                    <a:pt x="11" y="0"/>
                    <a:pt x="11" y="0"/>
                  </a:cubicBezTo>
                  <a:cubicBezTo>
                    <a:pt x="5" y="0"/>
                    <a:pt x="0" y="4"/>
                    <a:pt x="0" y="10"/>
                  </a:cubicBezTo>
                  <a:cubicBezTo>
                    <a:pt x="0" y="69"/>
                    <a:pt x="0" y="69"/>
                    <a:pt x="0" y="69"/>
                  </a:cubicBezTo>
                  <a:cubicBezTo>
                    <a:pt x="0" y="75"/>
                    <a:pt x="5" y="79"/>
                    <a:pt x="11" y="79"/>
                  </a:cubicBezTo>
                  <a:cubicBezTo>
                    <a:pt x="36" y="79"/>
                    <a:pt x="36" y="79"/>
                    <a:pt x="36" y="79"/>
                  </a:cubicBezTo>
                  <a:cubicBezTo>
                    <a:pt x="35" y="77"/>
                    <a:pt x="34" y="75"/>
                    <a:pt x="33"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167">
                <a:solidFill>
                  <a:prstClr val="black"/>
                </a:solidFill>
              </a:endParaRPr>
            </a:p>
          </p:txBody>
        </p:sp>
      </p:grpSp>
      <p:sp>
        <p:nvSpPr>
          <p:cNvPr id="16" name="Freeform 25"/>
          <p:cNvSpPr/>
          <p:nvPr/>
        </p:nvSpPr>
        <p:spPr bwMode="auto">
          <a:xfrm>
            <a:off x="4649519" y="1366672"/>
            <a:ext cx="1730963" cy="1447576"/>
          </a:xfrm>
          <a:custGeom>
            <a:avLst/>
            <a:gdLst>
              <a:gd name="T0" fmla="*/ 217 w 341"/>
              <a:gd name="T1" fmla="*/ 285 h 285"/>
              <a:gd name="T2" fmla="*/ 285 w 341"/>
              <a:gd name="T3" fmla="*/ 285 h 285"/>
              <a:gd name="T4" fmla="*/ 285 w 341"/>
              <a:gd name="T5" fmla="*/ 199 h 285"/>
              <a:gd name="T6" fmla="*/ 341 w 341"/>
              <a:gd name="T7" fmla="*/ 143 h 285"/>
              <a:gd name="T8" fmla="*/ 285 w 341"/>
              <a:gd name="T9" fmla="*/ 86 h 285"/>
              <a:gd name="T10" fmla="*/ 285 w 341"/>
              <a:gd name="T11" fmla="*/ 0 h 285"/>
              <a:gd name="T12" fmla="*/ 0 w 341"/>
              <a:gd name="T13" fmla="*/ 0 h 285"/>
              <a:gd name="T14" fmla="*/ 0 w 341"/>
              <a:gd name="T15" fmla="*/ 285 h 285"/>
              <a:gd name="T16" fmla="*/ 68 w 341"/>
              <a:gd name="T17" fmla="*/ 285 h 285"/>
              <a:gd name="T18" fmla="*/ 142 w 341"/>
              <a:gd name="T19" fmla="*/ 233 h 285"/>
              <a:gd name="T20" fmla="*/ 217 w 341"/>
              <a:gd name="T21" fmla="*/ 285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1" h="285">
                <a:moveTo>
                  <a:pt x="217" y="285"/>
                </a:moveTo>
                <a:cubicBezTo>
                  <a:pt x="285" y="285"/>
                  <a:pt x="285" y="285"/>
                  <a:pt x="285" y="285"/>
                </a:cubicBezTo>
                <a:cubicBezTo>
                  <a:pt x="285" y="199"/>
                  <a:pt x="285" y="199"/>
                  <a:pt x="285" y="199"/>
                </a:cubicBezTo>
                <a:cubicBezTo>
                  <a:pt x="316" y="199"/>
                  <a:pt x="341" y="174"/>
                  <a:pt x="341" y="143"/>
                </a:cubicBezTo>
                <a:cubicBezTo>
                  <a:pt x="341" y="111"/>
                  <a:pt x="316" y="86"/>
                  <a:pt x="285" y="86"/>
                </a:cubicBezTo>
                <a:cubicBezTo>
                  <a:pt x="285" y="0"/>
                  <a:pt x="285" y="0"/>
                  <a:pt x="285" y="0"/>
                </a:cubicBezTo>
                <a:cubicBezTo>
                  <a:pt x="0" y="0"/>
                  <a:pt x="0" y="0"/>
                  <a:pt x="0" y="0"/>
                </a:cubicBezTo>
                <a:cubicBezTo>
                  <a:pt x="0" y="285"/>
                  <a:pt x="0" y="285"/>
                  <a:pt x="0" y="285"/>
                </a:cubicBezTo>
                <a:cubicBezTo>
                  <a:pt x="68" y="285"/>
                  <a:pt x="68" y="285"/>
                  <a:pt x="68" y="285"/>
                </a:cubicBezTo>
                <a:cubicBezTo>
                  <a:pt x="79" y="255"/>
                  <a:pt x="108" y="233"/>
                  <a:pt x="142" y="233"/>
                </a:cubicBezTo>
                <a:cubicBezTo>
                  <a:pt x="177" y="233"/>
                  <a:pt x="206" y="255"/>
                  <a:pt x="217" y="285"/>
                </a:cubicBezTo>
                <a:close/>
              </a:path>
            </a:pathLst>
          </a:custGeom>
          <a:solidFill>
            <a:srgbClr val="C1CBE6"/>
          </a:solidFill>
          <a:ln>
            <a:noFill/>
          </a:ln>
        </p:spPr>
        <p:txBody>
          <a:bodyPr/>
          <a:lstStyle/>
          <a:p>
            <a:endParaRPr lang="zh-CN" altLang="en-US" sz="2167">
              <a:solidFill>
                <a:prstClr val="black"/>
              </a:solidFill>
            </a:endParaRPr>
          </a:p>
        </p:txBody>
      </p:sp>
      <p:sp>
        <p:nvSpPr>
          <p:cNvPr id="17" name="Freeform 34"/>
          <p:cNvSpPr>
            <a:spLocks noEditPoints="1"/>
          </p:cNvSpPr>
          <p:nvPr/>
        </p:nvSpPr>
        <p:spPr bwMode="auto">
          <a:xfrm>
            <a:off x="5025814" y="1766746"/>
            <a:ext cx="563369" cy="529129"/>
          </a:xfrm>
          <a:custGeom>
            <a:avLst/>
            <a:gdLst>
              <a:gd name="T0" fmla="*/ 18 w 111"/>
              <a:gd name="T1" fmla="*/ 67 h 104"/>
              <a:gd name="T2" fmla="*/ 16 w 111"/>
              <a:gd name="T3" fmla="*/ 60 h 104"/>
              <a:gd name="T4" fmla="*/ 14 w 111"/>
              <a:gd name="T5" fmla="*/ 16 h 104"/>
              <a:gd name="T6" fmla="*/ 34 w 111"/>
              <a:gd name="T7" fmla="*/ 17 h 104"/>
              <a:gd name="T8" fmla="*/ 34 w 111"/>
              <a:gd name="T9" fmla="*/ 0 h 104"/>
              <a:gd name="T10" fmla="*/ 77 w 111"/>
              <a:gd name="T11" fmla="*/ 18 h 104"/>
              <a:gd name="T12" fmla="*/ 80 w 111"/>
              <a:gd name="T13" fmla="*/ 20 h 104"/>
              <a:gd name="T14" fmla="*/ 111 w 111"/>
              <a:gd name="T15" fmla="*/ 54 h 104"/>
              <a:gd name="T16" fmla="*/ 93 w 111"/>
              <a:gd name="T17" fmla="*/ 64 h 104"/>
              <a:gd name="T18" fmla="*/ 104 w 111"/>
              <a:gd name="T19" fmla="*/ 78 h 104"/>
              <a:gd name="T20" fmla="*/ 60 w 111"/>
              <a:gd name="T21" fmla="*/ 90 h 104"/>
              <a:gd name="T22" fmla="*/ 55 w 111"/>
              <a:gd name="T23" fmla="*/ 90 h 104"/>
              <a:gd name="T24" fmla="*/ 54 w 111"/>
              <a:gd name="T25" fmla="*/ 90 h 104"/>
              <a:gd name="T26" fmla="*/ 9 w 111"/>
              <a:gd name="T27" fmla="*/ 79 h 104"/>
              <a:gd name="T28" fmla="*/ 25 w 111"/>
              <a:gd name="T29" fmla="*/ 53 h 104"/>
              <a:gd name="T30" fmla="*/ 29 w 111"/>
              <a:gd name="T31" fmla="*/ 65 h 104"/>
              <a:gd name="T32" fmla="*/ 30 w 111"/>
              <a:gd name="T33" fmla="*/ 68 h 104"/>
              <a:gd name="T34" fmla="*/ 42 w 111"/>
              <a:gd name="T35" fmla="*/ 90 h 104"/>
              <a:gd name="T36" fmla="*/ 52 w 111"/>
              <a:gd name="T37" fmla="*/ 80 h 104"/>
              <a:gd name="T38" fmla="*/ 55 w 111"/>
              <a:gd name="T39" fmla="*/ 80 h 104"/>
              <a:gd name="T40" fmla="*/ 61 w 111"/>
              <a:gd name="T41" fmla="*/ 80 h 104"/>
              <a:gd name="T42" fmla="*/ 72 w 111"/>
              <a:gd name="T43" fmla="*/ 89 h 104"/>
              <a:gd name="T44" fmla="*/ 82 w 111"/>
              <a:gd name="T45" fmla="*/ 65 h 104"/>
              <a:gd name="T46" fmla="*/ 85 w 111"/>
              <a:gd name="T47" fmla="*/ 55 h 104"/>
              <a:gd name="T48" fmla="*/ 86 w 111"/>
              <a:gd name="T49" fmla="*/ 52 h 104"/>
              <a:gd name="T50" fmla="*/ 92 w 111"/>
              <a:gd name="T51" fmla="*/ 26 h 104"/>
              <a:gd name="T52" fmla="*/ 76 w 111"/>
              <a:gd name="T53" fmla="*/ 29 h 104"/>
              <a:gd name="T54" fmla="*/ 69 w 111"/>
              <a:gd name="T55" fmla="*/ 25 h 104"/>
              <a:gd name="T56" fmla="*/ 67 w 111"/>
              <a:gd name="T57" fmla="*/ 10 h 104"/>
              <a:gd name="T58" fmla="*/ 44 w 111"/>
              <a:gd name="T59" fmla="*/ 23 h 104"/>
              <a:gd name="T60" fmla="*/ 34 w 111"/>
              <a:gd name="T61" fmla="*/ 30 h 104"/>
              <a:gd name="T62" fmla="*/ 32 w 111"/>
              <a:gd name="T63" fmla="*/ 32 h 104"/>
              <a:gd name="T64" fmla="*/ 13 w 111"/>
              <a:gd name="T65" fmla="*/ 49 h 104"/>
              <a:gd name="T66" fmla="*/ 56 w 111"/>
              <a:gd name="T67" fmla="*/ 33 h 104"/>
              <a:gd name="T68" fmla="*/ 74 w 111"/>
              <a:gd name="T69" fmla="*/ 51 h 104"/>
              <a:gd name="T70" fmla="*/ 56 w 111"/>
              <a:gd name="T71" fmla="*/ 68 h 104"/>
              <a:gd name="T72" fmla="*/ 56 w 111"/>
              <a:gd name="T73" fmla="*/ 63 h 104"/>
              <a:gd name="T74" fmla="*/ 64 w 111"/>
              <a:gd name="T75" fmla="*/ 51 h 104"/>
              <a:gd name="T76" fmla="*/ 56 w 111"/>
              <a:gd name="T77" fmla="*/ 43 h 104"/>
              <a:gd name="T78" fmla="*/ 49 w 111"/>
              <a:gd name="T79" fmla="*/ 51 h 104"/>
              <a:gd name="T80" fmla="*/ 56 w 111"/>
              <a:gd name="T81" fmla="*/ 58 h 104"/>
              <a:gd name="T82" fmla="*/ 56 w 111"/>
              <a:gd name="T83" fmla="*/ 63 h 104"/>
              <a:gd name="T84" fmla="*/ 39 w 111"/>
              <a:gd name="T85" fmla="*/ 5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1" h="104">
                <a:moveTo>
                  <a:pt x="9" y="79"/>
                </a:moveTo>
                <a:cubicBezTo>
                  <a:pt x="18" y="67"/>
                  <a:pt x="18" y="67"/>
                  <a:pt x="18" y="67"/>
                </a:cubicBezTo>
                <a:cubicBezTo>
                  <a:pt x="18" y="65"/>
                  <a:pt x="17" y="62"/>
                  <a:pt x="16" y="60"/>
                </a:cubicBezTo>
                <a:cubicBezTo>
                  <a:pt x="16" y="60"/>
                  <a:pt x="16" y="60"/>
                  <a:pt x="16" y="60"/>
                </a:cubicBezTo>
                <a:cubicBezTo>
                  <a:pt x="0" y="55"/>
                  <a:pt x="0" y="55"/>
                  <a:pt x="0" y="55"/>
                </a:cubicBezTo>
                <a:cubicBezTo>
                  <a:pt x="14" y="16"/>
                  <a:pt x="14" y="16"/>
                  <a:pt x="14" y="16"/>
                </a:cubicBezTo>
                <a:cubicBezTo>
                  <a:pt x="29" y="21"/>
                  <a:pt x="29" y="21"/>
                  <a:pt x="29" y="21"/>
                </a:cubicBezTo>
                <a:cubicBezTo>
                  <a:pt x="31" y="19"/>
                  <a:pt x="32" y="18"/>
                  <a:pt x="34" y="17"/>
                </a:cubicBezTo>
                <a:cubicBezTo>
                  <a:pt x="34" y="17"/>
                  <a:pt x="34" y="17"/>
                  <a:pt x="34" y="17"/>
                </a:cubicBezTo>
                <a:cubicBezTo>
                  <a:pt x="34" y="0"/>
                  <a:pt x="34" y="0"/>
                  <a:pt x="34" y="0"/>
                </a:cubicBezTo>
                <a:cubicBezTo>
                  <a:pt x="77" y="0"/>
                  <a:pt x="77" y="0"/>
                  <a:pt x="77" y="0"/>
                </a:cubicBezTo>
                <a:cubicBezTo>
                  <a:pt x="77" y="18"/>
                  <a:pt x="77" y="18"/>
                  <a:pt x="77" y="18"/>
                </a:cubicBezTo>
                <a:cubicBezTo>
                  <a:pt x="78" y="18"/>
                  <a:pt x="79" y="19"/>
                  <a:pt x="80" y="20"/>
                </a:cubicBezTo>
                <a:cubicBezTo>
                  <a:pt x="80" y="20"/>
                  <a:pt x="80" y="20"/>
                  <a:pt x="80" y="20"/>
                </a:cubicBezTo>
                <a:cubicBezTo>
                  <a:pt x="98" y="14"/>
                  <a:pt x="98" y="14"/>
                  <a:pt x="98" y="14"/>
                </a:cubicBezTo>
                <a:cubicBezTo>
                  <a:pt x="111" y="54"/>
                  <a:pt x="111" y="54"/>
                  <a:pt x="111" y="54"/>
                </a:cubicBezTo>
                <a:cubicBezTo>
                  <a:pt x="94" y="59"/>
                  <a:pt x="94" y="59"/>
                  <a:pt x="94" y="59"/>
                </a:cubicBezTo>
                <a:cubicBezTo>
                  <a:pt x="94" y="61"/>
                  <a:pt x="94" y="62"/>
                  <a:pt x="93" y="64"/>
                </a:cubicBezTo>
                <a:cubicBezTo>
                  <a:pt x="93" y="64"/>
                  <a:pt x="93" y="64"/>
                  <a:pt x="93" y="64"/>
                </a:cubicBezTo>
                <a:cubicBezTo>
                  <a:pt x="104" y="78"/>
                  <a:pt x="104" y="78"/>
                  <a:pt x="104" y="78"/>
                </a:cubicBezTo>
                <a:cubicBezTo>
                  <a:pt x="70" y="103"/>
                  <a:pt x="70" y="103"/>
                  <a:pt x="70" y="103"/>
                </a:cubicBezTo>
                <a:cubicBezTo>
                  <a:pt x="60" y="90"/>
                  <a:pt x="60" y="90"/>
                  <a:pt x="60" y="90"/>
                </a:cubicBezTo>
                <a:cubicBezTo>
                  <a:pt x="58" y="90"/>
                  <a:pt x="57" y="90"/>
                  <a:pt x="55" y="90"/>
                </a:cubicBezTo>
                <a:cubicBezTo>
                  <a:pt x="55" y="90"/>
                  <a:pt x="55" y="90"/>
                  <a:pt x="55" y="90"/>
                </a:cubicBezTo>
                <a:cubicBezTo>
                  <a:pt x="55" y="90"/>
                  <a:pt x="54" y="90"/>
                  <a:pt x="54" y="90"/>
                </a:cubicBezTo>
                <a:cubicBezTo>
                  <a:pt x="54" y="90"/>
                  <a:pt x="54" y="90"/>
                  <a:pt x="54" y="90"/>
                </a:cubicBezTo>
                <a:cubicBezTo>
                  <a:pt x="44" y="104"/>
                  <a:pt x="44" y="104"/>
                  <a:pt x="44" y="104"/>
                </a:cubicBezTo>
                <a:cubicBezTo>
                  <a:pt x="9" y="79"/>
                  <a:pt x="9" y="79"/>
                  <a:pt x="9" y="79"/>
                </a:cubicBezTo>
                <a:close/>
                <a:moveTo>
                  <a:pt x="13" y="49"/>
                </a:moveTo>
                <a:cubicBezTo>
                  <a:pt x="25" y="53"/>
                  <a:pt x="25" y="53"/>
                  <a:pt x="25" y="53"/>
                </a:cubicBezTo>
                <a:cubicBezTo>
                  <a:pt x="25" y="56"/>
                  <a:pt x="25" y="56"/>
                  <a:pt x="25" y="56"/>
                </a:cubicBezTo>
                <a:cubicBezTo>
                  <a:pt x="26" y="59"/>
                  <a:pt x="27" y="62"/>
                  <a:pt x="29" y="65"/>
                </a:cubicBezTo>
                <a:cubicBezTo>
                  <a:pt x="29" y="65"/>
                  <a:pt x="29" y="65"/>
                  <a:pt x="29" y="65"/>
                </a:cubicBezTo>
                <a:cubicBezTo>
                  <a:pt x="30" y="68"/>
                  <a:pt x="30" y="68"/>
                  <a:pt x="30" y="68"/>
                </a:cubicBezTo>
                <a:cubicBezTo>
                  <a:pt x="23" y="77"/>
                  <a:pt x="23" y="77"/>
                  <a:pt x="23" y="77"/>
                </a:cubicBezTo>
                <a:cubicBezTo>
                  <a:pt x="42" y="90"/>
                  <a:pt x="42" y="90"/>
                  <a:pt x="42" y="90"/>
                </a:cubicBezTo>
                <a:cubicBezTo>
                  <a:pt x="49" y="80"/>
                  <a:pt x="49" y="80"/>
                  <a:pt x="49" y="80"/>
                </a:cubicBezTo>
                <a:cubicBezTo>
                  <a:pt x="52" y="80"/>
                  <a:pt x="52" y="80"/>
                  <a:pt x="52" y="80"/>
                </a:cubicBezTo>
                <a:cubicBezTo>
                  <a:pt x="53" y="80"/>
                  <a:pt x="54" y="80"/>
                  <a:pt x="55" y="80"/>
                </a:cubicBezTo>
                <a:cubicBezTo>
                  <a:pt x="55" y="80"/>
                  <a:pt x="55" y="80"/>
                  <a:pt x="55" y="80"/>
                </a:cubicBezTo>
                <a:cubicBezTo>
                  <a:pt x="57" y="80"/>
                  <a:pt x="59" y="80"/>
                  <a:pt x="61" y="80"/>
                </a:cubicBezTo>
                <a:cubicBezTo>
                  <a:pt x="61" y="80"/>
                  <a:pt x="61" y="80"/>
                  <a:pt x="61" y="80"/>
                </a:cubicBezTo>
                <a:cubicBezTo>
                  <a:pt x="64" y="79"/>
                  <a:pt x="64" y="79"/>
                  <a:pt x="64" y="79"/>
                </a:cubicBezTo>
                <a:cubicBezTo>
                  <a:pt x="72" y="89"/>
                  <a:pt x="72" y="89"/>
                  <a:pt x="72" y="89"/>
                </a:cubicBezTo>
                <a:cubicBezTo>
                  <a:pt x="90" y="76"/>
                  <a:pt x="90" y="76"/>
                  <a:pt x="90" y="76"/>
                </a:cubicBezTo>
                <a:cubicBezTo>
                  <a:pt x="82" y="65"/>
                  <a:pt x="82" y="65"/>
                  <a:pt x="82" y="65"/>
                </a:cubicBezTo>
                <a:cubicBezTo>
                  <a:pt x="83" y="62"/>
                  <a:pt x="83" y="62"/>
                  <a:pt x="83" y="62"/>
                </a:cubicBezTo>
                <a:cubicBezTo>
                  <a:pt x="84" y="60"/>
                  <a:pt x="85" y="58"/>
                  <a:pt x="85" y="55"/>
                </a:cubicBezTo>
                <a:cubicBezTo>
                  <a:pt x="85" y="55"/>
                  <a:pt x="85" y="55"/>
                  <a:pt x="85" y="55"/>
                </a:cubicBezTo>
                <a:cubicBezTo>
                  <a:pt x="86" y="52"/>
                  <a:pt x="86" y="52"/>
                  <a:pt x="86" y="52"/>
                </a:cubicBezTo>
                <a:cubicBezTo>
                  <a:pt x="99" y="48"/>
                  <a:pt x="99" y="48"/>
                  <a:pt x="99" y="48"/>
                </a:cubicBezTo>
                <a:cubicBezTo>
                  <a:pt x="92" y="26"/>
                  <a:pt x="92" y="26"/>
                  <a:pt x="92" y="26"/>
                </a:cubicBezTo>
                <a:cubicBezTo>
                  <a:pt x="78" y="31"/>
                  <a:pt x="78" y="31"/>
                  <a:pt x="78" y="31"/>
                </a:cubicBezTo>
                <a:cubicBezTo>
                  <a:pt x="76" y="29"/>
                  <a:pt x="76" y="29"/>
                  <a:pt x="76" y="29"/>
                </a:cubicBezTo>
                <a:cubicBezTo>
                  <a:pt x="74" y="27"/>
                  <a:pt x="72" y="26"/>
                  <a:pt x="69" y="25"/>
                </a:cubicBezTo>
                <a:cubicBezTo>
                  <a:pt x="69" y="25"/>
                  <a:pt x="69" y="25"/>
                  <a:pt x="69" y="25"/>
                </a:cubicBezTo>
                <a:cubicBezTo>
                  <a:pt x="67" y="23"/>
                  <a:pt x="67" y="23"/>
                  <a:pt x="67" y="23"/>
                </a:cubicBezTo>
                <a:cubicBezTo>
                  <a:pt x="67" y="10"/>
                  <a:pt x="67" y="10"/>
                  <a:pt x="67" y="10"/>
                </a:cubicBezTo>
                <a:cubicBezTo>
                  <a:pt x="44" y="10"/>
                  <a:pt x="44" y="10"/>
                  <a:pt x="44" y="10"/>
                </a:cubicBezTo>
                <a:cubicBezTo>
                  <a:pt x="44" y="23"/>
                  <a:pt x="44" y="23"/>
                  <a:pt x="44" y="23"/>
                </a:cubicBezTo>
                <a:cubicBezTo>
                  <a:pt x="41" y="25"/>
                  <a:pt x="41" y="25"/>
                  <a:pt x="41" y="25"/>
                </a:cubicBezTo>
                <a:cubicBezTo>
                  <a:pt x="39" y="26"/>
                  <a:pt x="36" y="28"/>
                  <a:pt x="34" y="30"/>
                </a:cubicBezTo>
                <a:cubicBezTo>
                  <a:pt x="34" y="30"/>
                  <a:pt x="34" y="30"/>
                  <a:pt x="34" y="30"/>
                </a:cubicBezTo>
                <a:cubicBezTo>
                  <a:pt x="32" y="32"/>
                  <a:pt x="32" y="32"/>
                  <a:pt x="32" y="32"/>
                </a:cubicBezTo>
                <a:cubicBezTo>
                  <a:pt x="20" y="28"/>
                  <a:pt x="20" y="28"/>
                  <a:pt x="20" y="28"/>
                </a:cubicBezTo>
                <a:cubicBezTo>
                  <a:pt x="13" y="49"/>
                  <a:pt x="13" y="49"/>
                  <a:pt x="13" y="49"/>
                </a:cubicBezTo>
                <a:close/>
                <a:moveTo>
                  <a:pt x="39" y="51"/>
                </a:moveTo>
                <a:cubicBezTo>
                  <a:pt x="39" y="41"/>
                  <a:pt x="46" y="33"/>
                  <a:pt x="56" y="33"/>
                </a:cubicBezTo>
                <a:cubicBezTo>
                  <a:pt x="56" y="33"/>
                  <a:pt x="56" y="33"/>
                  <a:pt x="56" y="33"/>
                </a:cubicBezTo>
                <a:cubicBezTo>
                  <a:pt x="66" y="33"/>
                  <a:pt x="74" y="41"/>
                  <a:pt x="74" y="51"/>
                </a:cubicBezTo>
                <a:cubicBezTo>
                  <a:pt x="74" y="51"/>
                  <a:pt x="74" y="51"/>
                  <a:pt x="74" y="51"/>
                </a:cubicBezTo>
                <a:cubicBezTo>
                  <a:pt x="74" y="60"/>
                  <a:pt x="66" y="68"/>
                  <a:pt x="56" y="68"/>
                </a:cubicBezTo>
                <a:cubicBezTo>
                  <a:pt x="56" y="68"/>
                  <a:pt x="56" y="68"/>
                  <a:pt x="56" y="68"/>
                </a:cubicBezTo>
                <a:cubicBezTo>
                  <a:pt x="56" y="63"/>
                  <a:pt x="56" y="63"/>
                  <a:pt x="56" y="63"/>
                </a:cubicBezTo>
                <a:cubicBezTo>
                  <a:pt x="56" y="58"/>
                  <a:pt x="56" y="58"/>
                  <a:pt x="56" y="58"/>
                </a:cubicBezTo>
                <a:cubicBezTo>
                  <a:pt x="60" y="58"/>
                  <a:pt x="64" y="55"/>
                  <a:pt x="64" y="51"/>
                </a:cubicBezTo>
                <a:cubicBezTo>
                  <a:pt x="64" y="51"/>
                  <a:pt x="64" y="51"/>
                  <a:pt x="64" y="51"/>
                </a:cubicBezTo>
                <a:cubicBezTo>
                  <a:pt x="64" y="46"/>
                  <a:pt x="60" y="43"/>
                  <a:pt x="56" y="43"/>
                </a:cubicBezTo>
                <a:cubicBezTo>
                  <a:pt x="56" y="43"/>
                  <a:pt x="56" y="43"/>
                  <a:pt x="56" y="43"/>
                </a:cubicBezTo>
                <a:cubicBezTo>
                  <a:pt x="52" y="43"/>
                  <a:pt x="49" y="46"/>
                  <a:pt x="49" y="51"/>
                </a:cubicBezTo>
                <a:cubicBezTo>
                  <a:pt x="49" y="51"/>
                  <a:pt x="49" y="51"/>
                  <a:pt x="49" y="51"/>
                </a:cubicBezTo>
                <a:cubicBezTo>
                  <a:pt x="49" y="55"/>
                  <a:pt x="52" y="58"/>
                  <a:pt x="56" y="58"/>
                </a:cubicBezTo>
                <a:cubicBezTo>
                  <a:pt x="56" y="58"/>
                  <a:pt x="56" y="58"/>
                  <a:pt x="56" y="58"/>
                </a:cubicBezTo>
                <a:cubicBezTo>
                  <a:pt x="56" y="63"/>
                  <a:pt x="56" y="63"/>
                  <a:pt x="56" y="63"/>
                </a:cubicBezTo>
                <a:cubicBezTo>
                  <a:pt x="56" y="68"/>
                  <a:pt x="56" y="68"/>
                  <a:pt x="56" y="68"/>
                </a:cubicBezTo>
                <a:cubicBezTo>
                  <a:pt x="46" y="68"/>
                  <a:pt x="39" y="60"/>
                  <a:pt x="39" y="51"/>
                </a:cubicBezTo>
                <a:close/>
              </a:path>
            </a:pathLst>
          </a:custGeom>
          <a:solidFill>
            <a:srgbClr val="F8F8F8"/>
          </a:solidFill>
          <a:ln>
            <a:noFill/>
          </a:ln>
        </p:spPr>
        <p:txBody>
          <a:bodyPr/>
          <a:lstStyle/>
          <a:p>
            <a:endParaRPr lang="zh-CN" altLang="en-US" sz="2167">
              <a:solidFill>
                <a:prstClr val="black"/>
              </a:solidFill>
            </a:endParaRPr>
          </a:p>
        </p:txBody>
      </p:sp>
      <p:sp>
        <p:nvSpPr>
          <p:cNvPr id="18" name="Rectangle 39"/>
          <p:cNvSpPr>
            <a:spLocks noChangeArrowheads="1"/>
          </p:cNvSpPr>
          <p:nvPr/>
        </p:nvSpPr>
        <p:spPr bwMode="auto">
          <a:xfrm>
            <a:off x="933861" y="1680708"/>
            <a:ext cx="3315708" cy="85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buFont typeface="Arial" panose="020B0604020202020204" pitchFamily="34" charset="0"/>
              <a:buNone/>
            </a:pPr>
            <a:r>
              <a:rPr lang="zh-CN" altLang="en-US" sz="1353" b="1" dirty="0">
                <a:solidFill>
                  <a:prstClr val="white">
                    <a:lumMod val="50000"/>
                  </a:prstClr>
                </a:solidFill>
                <a:latin typeface="微软雅黑 Light" panose="020B0502040204020203" pitchFamily="34" charset="-122"/>
                <a:ea typeface="微软雅黑 Light" panose="020B0502040204020203" pitchFamily="34" charset="-122"/>
              </a:rPr>
              <a:t>输入标题</a:t>
            </a:r>
            <a:endParaRPr lang="en-US" altLang="zh-CN" sz="1353" b="1" dirty="0">
              <a:solidFill>
                <a:prstClr val="white">
                  <a:lumMod val="50000"/>
                </a:prstClr>
              </a:solidFill>
              <a:latin typeface="微软雅黑 Light" panose="020B0502040204020203" pitchFamily="34" charset="-122"/>
              <a:ea typeface="微软雅黑 Light" panose="020B0502040204020203" pitchFamily="34" charset="-122"/>
            </a:endParaRPr>
          </a:p>
          <a:p>
            <a:pPr algn="r">
              <a:lnSpc>
                <a:spcPct val="120000"/>
              </a:lnSpc>
            </a:pPr>
            <a:r>
              <a:rPr lang="zh-CN" altLang="en-US" sz="1087" dirty="0">
                <a:solidFill>
                  <a:prstClr val="white">
                    <a:lumMod val="50000"/>
                  </a:prstClr>
                </a:solidFill>
                <a:latin typeface="微软雅黑 Light" panose="020B0502040204020203" pitchFamily="34" charset="-122"/>
                <a:ea typeface="微软雅黑 Light" panose="020B0502040204020203" pitchFamily="34" charset="-122"/>
              </a:rPr>
              <a:t>输入文字内容输入文字内容输入文字内容输入文字内容输入文字内容输入文字内容输入文字内容输入文字内容输入文字内容输入文字内容输入文字内容输入文字内容</a:t>
            </a:r>
          </a:p>
        </p:txBody>
      </p:sp>
      <p:sp>
        <p:nvSpPr>
          <p:cNvPr id="19" name="Rectangle 43"/>
          <p:cNvSpPr>
            <a:spLocks noChangeArrowheads="1"/>
          </p:cNvSpPr>
          <p:nvPr/>
        </p:nvSpPr>
        <p:spPr bwMode="auto">
          <a:xfrm>
            <a:off x="896189" y="5171877"/>
            <a:ext cx="10382217" cy="803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pPr>
            <a:r>
              <a:rPr lang="zh-CN" altLang="en-US" sz="1087" dirty="0">
                <a:solidFill>
                  <a:prstClr val="white">
                    <a:lumMod val="50000"/>
                  </a:prstClr>
                </a:solidFill>
                <a:latin typeface="微软雅黑 Light" panose="020B0502040204020203" pitchFamily="34" charset="-122"/>
                <a:ea typeface="微软雅黑 Light" panose="020B0502040204020203" pitchFamily="34" charset="-122"/>
              </a:rPr>
              <a:t>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输入文字内容</a:t>
            </a:r>
          </a:p>
          <a:p>
            <a:pPr>
              <a:lnSpc>
                <a:spcPct val="120000"/>
              </a:lnSpc>
            </a:pPr>
            <a:endParaRPr lang="zh-CN" altLang="en-US" sz="1087" dirty="0">
              <a:solidFill>
                <a:prstClr val="white">
                  <a:lumMod val="50000"/>
                </a:prstClr>
              </a:solidFill>
              <a:latin typeface="微软雅黑 Light" panose="020B0502040204020203" pitchFamily="34" charset="-122"/>
              <a:ea typeface="微软雅黑 Light" panose="020B0502040204020203" pitchFamily="34" charset="-122"/>
            </a:endParaRPr>
          </a:p>
        </p:txBody>
      </p:sp>
      <p:sp>
        <p:nvSpPr>
          <p:cNvPr id="20" name="Rectangle 39"/>
          <p:cNvSpPr>
            <a:spLocks noChangeArrowheads="1"/>
          </p:cNvSpPr>
          <p:nvPr/>
        </p:nvSpPr>
        <p:spPr bwMode="auto">
          <a:xfrm>
            <a:off x="8000369" y="1792981"/>
            <a:ext cx="3315708" cy="85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353" b="1" dirty="0">
                <a:solidFill>
                  <a:prstClr val="white">
                    <a:lumMod val="50000"/>
                  </a:prstClr>
                </a:solidFill>
                <a:latin typeface="微软雅黑 Light" panose="020B0502040204020203" pitchFamily="34" charset="-122"/>
                <a:ea typeface="微软雅黑 Light" panose="020B0502040204020203" pitchFamily="34" charset="-122"/>
              </a:rPr>
              <a:t>输入标题</a:t>
            </a:r>
            <a:endParaRPr lang="en-US" altLang="zh-CN" sz="1353" b="1" dirty="0">
              <a:solidFill>
                <a:prstClr val="white">
                  <a:lumMod val="50000"/>
                </a:prstClr>
              </a:solidFill>
              <a:latin typeface="微软雅黑 Light" panose="020B0502040204020203" pitchFamily="34" charset="-122"/>
              <a:ea typeface="微软雅黑 Light" panose="020B0502040204020203" pitchFamily="34" charset="-122"/>
            </a:endParaRPr>
          </a:p>
          <a:p>
            <a:pPr>
              <a:lnSpc>
                <a:spcPct val="120000"/>
              </a:lnSpc>
            </a:pPr>
            <a:r>
              <a:rPr lang="zh-CN" altLang="en-US" sz="1087" dirty="0">
                <a:solidFill>
                  <a:prstClr val="white">
                    <a:lumMod val="50000"/>
                  </a:prstClr>
                </a:solidFill>
                <a:latin typeface="微软雅黑 Light" panose="020B0502040204020203" pitchFamily="34" charset="-122"/>
                <a:ea typeface="微软雅黑 Light" panose="020B0502040204020203" pitchFamily="34" charset="-122"/>
              </a:rPr>
              <a:t>输入文字内容输入文字内容输入文字内容输入文字内容输入文字内容输入文字内容输入文字内容输入文字内容输入文字内容输入文字内容输入文字内容输入文字内容</a:t>
            </a:r>
          </a:p>
        </p:txBody>
      </p:sp>
      <p:sp>
        <p:nvSpPr>
          <p:cNvPr id="21" name="Rectangle 39"/>
          <p:cNvSpPr>
            <a:spLocks noChangeArrowheads="1"/>
          </p:cNvSpPr>
          <p:nvPr/>
        </p:nvSpPr>
        <p:spPr bwMode="auto">
          <a:xfrm>
            <a:off x="977374" y="3493353"/>
            <a:ext cx="3315708" cy="85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buFont typeface="Arial" panose="020B0604020202020204" pitchFamily="34" charset="0"/>
              <a:buNone/>
            </a:pPr>
            <a:r>
              <a:rPr lang="zh-CN" altLang="en-US" sz="1353" b="1" dirty="0">
                <a:solidFill>
                  <a:prstClr val="white">
                    <a:lumMod val="50000"/>
                  </a:prstClr>
                </a:solidFill>
                <a:latin typeface="微软雅黑 Light" panose="020B0502040204020203" pitchFamily="34" charset="-122"/>
                <a:ea typeface="微软雅黑 Light" panose="020B0502040204020203" pitchFamily="34" charset="-122"/>
              </a:rPr>
              <a:t>输入标题</a:t>
            </a:r>
            <a:endParaRPr lang="en-US" altLang="zh-CN" sz="1353" b="1" dirty="0">
              <a:solidFill>
                <a:prstClr val="white">
                  <a:lumMod val="50000"/>
                </a:prstClr>
              </a:solidFill>
              <a:latin typeface="微软雅黑 Light" panose="020B0502040204020203" pitchFamily="34" charset="-122"/>
              <a:ea typeface="微软雅黑 Light" panose="020B0502040204020203" pitchFamily="34" charset="-122"/>
            </a:endParaRPr>
          </a:p>
          <a:p>
            <a:pPr algn="r">
              <a:lnSpc>
                <a:spcPct val="120000"/>
              </a:lnSpc>
            </a:pPr>
            <a:r>
              <a:rPr lang="zh-CN" altLang="en-US" sz="1087" dirty="0">
                <a:solidFill>
                  <a:prstClr val="white">
                    <a:lumMod val="50000"/>
                  </a:prstClr>
                </a:solidFill>
                <a:latin typeface="微软雅黑 Light" panose="020B0502040204020203" pitchFamily="34" charset="-122"/>
                <a:ea typeface="微软雅黑 Light" panose="020B0502040204020203" pitchFamily="34" charset="-122"/>
              </a:rPr>
              <a:t>输入文字内容输入文字内容输入文字内容输入文字内容输入文字内容输入文字内容输入文字内容输入文字内容输入文字内容输入文字内容输入文字内容输入文字内容</a:t>
            </a:r>
          </a:p>
        </p:txBody>
      </p:sp>
      <p:sp>
        <p:nvSpPr>
          <p:cNvPr id="22" name="Rectangle 39"/>
          <p:cNvSpPr>
            <a:spLocks noChangeArrowheads="1"/>
          </p:cNvSpPr>
          <p:nvPr/>
        </p:nvSpPr>
        <p:spPr bwMode="auto">
          <a:xfrm>
            <a:off x="7962698" y="3553343"/>
            <a:ext cx="3315708" cy="85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panose="020B0604020202020204" pitchFamily="34" charset="0"/>
              <a:buNone/>
            </a:pPr>
            <a:r>
              <a:rPr lang="zh-CN" altLang="en-US" sz="1353" b="1" dirty="0">
                <a:solidFill>
                  <a:prstClr val="white">
                    <a:lumMod val="50000"/>
                  </a:prstClr>
                </a:solidFill>
                <a:latin typeface="微软雅黑 Light" panose="020B0502040204020203" pitchFamily="34" charset="-122"/>
                <a:ea typeface="微软雅黑 Light" panose="020B0502040204020203" pitchFamily="34" charset="-122"/>
              </a:rPr>
              <a:t>输入标题</a:t>
            </a:r>
            <a:endParaRPr lang="en-US" altLang="zh-CN" sz="1353" b="1" dirty="0">
              <a:solidFill>
                <a:prstClr val="white">
                  <a:lumMod val="50000"/>
                </a:prstClr>
              </a:solidFill>
              <a:latin typeface="微软雅黑 Light" panose="020B0502040204020203" pitchFamily="34" charset="-122"/>
              <a:ea typeface="微软雅黑 Light" panose="020B0502040204020203" pitchFamily="34" charset="-122"/>
            </a:endParaRPr>
          </a:p>
          <a:p>
            <a:pPr>
              <a:lnSpc>
                <a:spcPct val="120000"/>
              </a:lnSpc>
            </a:pPr>
            <a:r>
              <a:rPr lang="zh-CN" altLang="en-US" sz="1087" dirty="0">
                <a:solidFill>
                  <a:prstClr val="white">
                    <a:lumMod val="50000"/>
                  </a:prstClr>
                </a:solidFill>
                <a:latin typeface="微软雅黑 Light" panose="020B0502040204020203" pitchFamily="34" charset="-122"/>
                <a:ea typeface="微软雅黑 Light" panose="020B0502040204020203" pitchFamily="34" charset="-122"/>
              </a:rPr>
              <a:t>输入文字内容输入文字内容输入文字内容输入文字内容输入文字内容输入文字内容输入文字内容输入文字内容输入文字内容输入文字内容输入文字内容输入文字内容</a:t>
            </a:r>
          </a:p>
        </p:txBody>
      </p:sp>
    </p:spTree>
    <p:extLst>
      <p:ext uri="{BB962C8B-B14F-4D97-AF65-F5344CB8AC3E}">
        <p14:creationId xmlns:p14="http://schemas.microsoft.com/office/powerpoint/2010/main" val="163326356"/>
      </p:ext>
    </p:extLst>
  </p:cSld>
  <p:clrMapOvr>
    <a:masterClrMapping/>
  </p:clrMapOvr>
  <mc:AlternateContent xmlns:mc="http://schemas.openxmlformats.org/markup-compatibility/2006">
    <mc:Choice xmlns:p14="http://schemas.microsoft.com/office/powerpoint/2010/main" Requires="p14">
      <p:transition spd="med" p14:dur="700" advTm="2376">
        <p:fade/>
      </p:transition>
    </mc:Choice>
    <mc:Fallback>
      <p:transition spd="med" advTm="237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Left)">
                                      <p:cBhvr>
                                        <p:cTn id="7" dur="500"/>
                                        <p:tgtEl>
                                          <p:spTgt spid="16"/>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trips(downLeft)">
                                      <p:cBhvr>
                                        <p:cTn id="11" dur="500"/>
                                        <p:tgtEl>
                                          <p:spTgt spid="2"/>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ppt_y</p:attrName>
                                        </p:attrNameLst>
                                      </p:cBhvr>
                                      <p:tavLst>
                                        <p:tav tm="0">
                                          <p:val>
                                            <p:strVal val="#ppt_y+#ppt_h*1.125000"/>
                                          </p:val>
                                        </p:tav>
                                        <p:tav tm="100000">
                                          <p:val>
                                            <p:strVal val="#ppt_y"/>
                                          </p:val>
                                        </p:tav>
                                      </p:tavLst>
                                    </p:anim>
                                    <p:animEffect transition="in" filter="wipe(up)">
                                      <p:cBhvr>
                                        <p:cTn id="20" dur="500"/>
                                        <p:tgtEl>
                                          <p:spTgt spid="6"/>
                                        </p:tgtEl>
                                      </p:cBhvr>
                                    </p:animEffect>
                                  </p:childTnLst>
                                </p:cTn>
                              </p:par>
                            </p:childTnLst>
                          </p:cTn>
                        </p:par>
                        <p:par>
                          <p:cTn id="21" fill="hold">
                            <p:stCondLst>
                              <p:cond delay="2000"/>
                            </p:stCondLst>
                            <p:childTnLst>
                              <p:par>
                                <p:cTn id="22" presetID="5" presetClass="entr" presetSubtype="1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checkerboard(across)">
                                      <p:cBhvr>
                                        <p:cTn id="24" dur="500"/>
                                        <p:tgtEl>
                                          <p:spTgt spid="18"/>
                                        </p:tgtEl>
                                      </p:cBhvr>
                                    </p:animEffect>
                                  </p:childTnLst>
                                </p:cTn>
                              </p:par>
                            </p:childTnLst>
                          </p:cTn>
                        </p:par>
                        <p:par>
                          <p:cTn id="25" fill="hold">
                            <p:stCondLst>
                              <p:cond delay="2500"/>
                            </p:stCondLst>
                            <p:childTnLst>
                              <p:par>
                                <p:cTn id="26" presetID="5" presetClass="entr" presetSubtype="10"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checkerboard(across)">
                                      <p:cBhvr>
                                        <p:cTn id="28" dur="500"/>
                                        <p:tgtEl>
                                          <p:spTgt spid="20"/>
                                        </p:tgtEl>
                                      </p:cBhvr>
                                    </p:animEffect>
                                  </p:childTnLst>
                                </p:cTn>
                              </p:par>
                            </p:childTnLst>
                          </p:cTn>
                        </p:par>
                        <p:par>
                          <p:cTn id="29" fill="hold">
                            <p:stCondLst>
                              <p:cond delay="3000"/>
                            </p:stCondLst>
                            <p:childTnLst>
                              <p:par>
                                <p:cTn id="30" presetID="5" presetClass="entr" presetSubtype="1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checkerboard(across)">
                                      <p:cBhvr>
                                        <p:cTn id="32" dur="500"/>
                                        <p:tgtEl>
                                          <p:spTgt spid="21"/>
                                        </p:tgtEl>
                                      </p:cBhvr>
                                    </p:animEffect>
                                  </p:childTnLst>
                                </p:cTn>
                              </p:par>
                            </p:childTnLst>
                          </p:cTn>
                        </p:par>
                        <p:par>
                          <p:cTn id="33" fill="hold">
                            <p:stCondLst>
                              <p:cond delay="3500"/>
                            </p:stCondLst>
                            <p:childTnLst>
                              <p:par>
                                <p:cTn id="34" presetID="5" presetClass="entr" presetSubtype="10"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checkerboard(across)">
                                      <p:cBhvr>
                                        <p:cTn id="36" dur="500"/>
                                        <p:tgtEl>
                                          <p:spTgt spid="22"/>
                                        </p:tgtEl>
                                      </p:cBhvr>
                                    </p:animEffect>
                                  </p:childTnLst>
                                </p:cTn>
                              </p:par>
                            </p:childTnLst>
                          </p:cTn>
                        </p:par>
                        <p:par>
                          <p:cTn id="37" fill="hold">
                            <p:stCondLst>
                              <p:cond delay="4000"/>
                            </p:stCondLst>
                            <p:childTnLst>
                              <p:par>
                                <p:cTn id="38" presetID="3" presetClass="entr" presetSubtype="1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linds(horizontal)">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6" grpId="0" bldLvl="0" animBg="1"/>
      <p:bldP spid="10" grpId="0" bldLvl="0" animBg="1"/>
      <p:bldP spid="16" grpId="0" bldLvl="0" animBg="1"/>
      <p:bldP spid="18" grpId="0"/>
      <p:bldP spid="19" grpId="0"/>
      <p:bldP spid="20" grpId="0"/>
      <p:bldP spid="21"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10485059" y="1673591"/>
            <a:ext cx="1267951" cy="17556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7">
              <a:solidFill>
                <a:prstClr val="white"/>
              </a:solidFill>
            </a:endParaRPr>
          </a:p>
        </p:txBody>
      </p:sp>
      <p:sp>
        <p:nvSpPr>
          <p:cNvPr id="35" name="文本框 24"/>
          <p:cNvSpPr txBox="1"/>
          <p:nvPr/>
        </p:nvSpPr>
        <p:spPr>
          <a:xfrm>
            <a:off x="48851" y="225517"/>
            <a:ext cx="2535901" cy="461665"/>
          </a:xfrm>
          <a:prstGeom prst="rect">
            <a:avLst/>
          </a:prstGeom>
          <a:noFill/>
        </p:spPr>
        <p:txBody>
          <a:bodyPr wrap="square" rtlCol="0">
            <a:spAutoFit/>
          </a:bodyPr>
          <a:lstStyle/>
          <a:p>
            <a:pPr algn="r"/>
            <a:r>
              <a:rPr lang="zh-CN" altLang="en-US" sz="2400" dirty="0">
                <a:solidFill>
                  <a:srgbClr val="A6937B"/>
                </a:solidFill>
                <a:latin typeface="黑体" panose="02010609060101010101" pitchFamily="49" charset="-122"/>
                <a:ea typeface="黑体" panose="02010609060101010101" pitchFamily="49" charset="-122"/>
                <a:sym typeface="+mn-ea"/>
              </a:rPr>
              <a:t>标题文本预设</a:t>
            </a:r>
            <a:endParaRPr lang="zh-CN" altLang="en-US" sz="1627" spc="800" dirty="0">
              <a:solidFill>
                <a:srgbClr val="919DCB"/>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364465" y="2426645"/>
            <a:ext cx="7888576" cy="2278857"/>
            <a:chOff x="2347913" y="2421930"/>
            <a:chExt cx="7923212" cy="2289200"/>
          </a:xfrm>
        </p:grpSpPr>
        <p:sp>
          <p:nvSpPr>
            <p:cNvPr id="4" name="Line 11"/>
            <p:cNvSpPr>
              <a:spLocks noChangeShapeType="1"/>
            </p:cNvSpPr>
            <p:nvPr/>
          </p:nvSpPr>
          <p:spPr bwMode="auto">
            <a:xfrm>
              <a:off x="2728911" y="4210644"/>
              <a:ext cx="7542213" cy="0"/>
            </a:xfrm>
            <a:prstGeom prst="line">
              <a:avLst/>
            </a:prstGeom>
            <a:noFill/>
            <a:ln w="12700">
              <a:solidFill>
                <a:srgbClr val="9DC6D7"/>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20">
                <a:solidFill>
                  <a:prstClr val="black"/>
                </a:solidFill>
              </a:endParaRPr>
            </a:p>
          </p:txBody>
        </p:sp>
        <p:sp>
          <p:nvSpPr>
            <p:cNvPr id="5" name="Line 11"/>
            <p:cNvSpPr>
              <a:spLocks noChangeShapeType="1"/>
            </p:cNvSpPr>
            <p:nvPr/>
          </p:nvSpPr>
          <p:spPr bwMode="auto">
            <a:xfrm>
              <a:off x="2728911" y="3709044"/>
              <a:ext cx="7542213" cy="0"/>
            </a:xfrm>
            <a:prstGeom prst="line">
              <a:avLst/>
            </a:prstGeom>
            <a:noFill/>
            <a:ln w="12700">
              <a:solidFill>
                <a:srgbClr val="9DC6D7"/>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20">
                <a:solidFill>
                  <a:prstClr val="black"/>
                </a:solidFill>
              </a:endParaRPr>
            </a:p>
          </p:txBody>
        </p:sp>
        <p:sp>
          <p:nvSpPr>
            <p:cNvPr id="6" name="Line 11"/>
            <p:cNvSpPr>
              <a:spLocks noChangeShapeType="1"/>
            </p:cNvSpPr>
            <p:nvPr/>
          </p:nvSpPr>
          <p:spPr bwMode="auto">
            <a:xfrm>
              <a:off x="2728911" y="3286026"/>
              <a:ext cx="7542213" cy="0"/>
            </a:xfrm>
            <a:prstGeom prst="line">
              <a:avLst/>
            </a:prstGeom>
            <a:noFill/>
            <a:ln w="12700">
              <a:solidFill>
                <a:srgbClr val="9DC6D7"/>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20">
                <a:solidFill>
                  <a:prstClr val="black"/>
                </a:solidFill>
              </a:endParaRPr>
            </a:p>
          </p:txBody>
        </p:sp>
        <p:sp>
          <p:nvSpPr>
            <p:cNvPr id="7" name="Line 11"/>
            <p:cNvSpPr>
              <a:spLocks noChangeShapeType="1"/>
            </p:cNvSpPr>
            <p:nvPr/>
          </p:nvSpPr>
          <p:spPr bwMode="auto">
            <a:xfrm>
              <a:off x="2728911" y="2853978"/>
              <a:ext cx="7542213" cy="0"/>
            </a:xfrm>
            <a:prstGeom prst="line">
              <a:avLst/>
            </a:prstGeom>
            <a:noFill/>
            <a:ln w="12700">
              <a:solidFill>
                <a:srgbClr val="9DC6D7"/>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20">
                <a:solidFill>
                  <a:prstClr val="black"/>
                </a:solidFill>
              </a:endParaRPr>
            </a:p>
          </p:txBody>
        </p:sp>
        <p:sp>
          <p:nvSpPr>
            <p:cNvPr id="8" name="Line 11"/>
            <p:cNvSpPr>
              <a:spLocks noChangeShapeType="1"/>
            </p:cNvSpPr>
            <p:nvPr/>
          </p:nvSpPr>
          <p:spPr bwMode="auto">
            <a:xfrm>
              <a:off x="2728911" y="2421930"/>
              <a:ext cx="7542213" cy="0"/>
            </a:xfrm>
            <a:prstGeom prst="line">
              <a:avLst/>
            </a:prstGeom>
            <a:noFill/>
            <a:ln w="12700">
              <a:solidFill>
                <a:srgbClr val="9DC6D7"/>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20">
                <a:solidFill>
                  <a:prstClr val="black"/>
                </a:solidFill>
              </a:endParaRPr>
            </a:p>
          </p:txBody>
        </p:sp>
        <p:sp>
          <p:nvSpPr>
            <p:cNvPr id="9" name="Line 11"/>
            <p:cNvSpPr>
              <a:spLocks noChangeShapeType="1"/>
            </p:cNvSpPr>
            <p:nvPr/>
          </p:nvSpPr>
          <p:spPr bwMode="auto">
            <a:xfrm>
              <a:off x="2347913" y="4711130"/>
              <a:ext cx="7923212" cy="0"/>
            </a:xfrm>
            <a:prstGeom prst="line">
              <a:avLst/>
            </a:prstGeom>
            <a:noFill/>
            <a:ln w="12700">
              <a:solidFill>
                <a:srgbClr val="9DC6D7"/>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20">
                <a:solidFill>
                  <a:prstClr val="black"/>
                </a:solidFill>
              </a:endParaRPr>
            </a:p>
          </p:txBody>
        </p:sp>
      </p:grpSp>
      <p:sp>
        <p:nvSpPr>
          <p:cNvPr id="10" name="Line 12"/>
          <p:cNvSpPr>
            <a:spLocks noChangeShapeType="1"/>
          </p:cNvSpPr>
          <p:nvPr/>
        </p:nvSpPr>
        <p:spPr bwMode="auto">
          <a:xfrm rot="16200000" flipV="1">
            <a:off x="1189387" y="3377380"/>
            <a:ext cx="3108221" cy="0"/>
          </a:xfrm>
          <a:prstGeom prst="line">
            <a:avLst/>
          </a:prstGeom>
          <a:noFill/>
          <a:ln w="12700">
            <a:solidFill>
              <a:srgbClr val="9DC6D7"/>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20">
              <a:solidFill>
                <a:prstClr val="black"/>
              </a:solidFill>
            </a:endParaRPr>
          </a:p>
        </p:txBody>
      </p:sp>
      <p:sp>
        <p:nvSpPr>
          <p:cNvPr id="11" name="Rectangle 13"/>
          <p:cNvSpPr>
            <a:spLocks noChangeArrowheads="1"/>
          </p:cNvSpPr>
          <p:nvPr/>
        </p:nvSpPr>
        <p:spPr bwMode="auto">
          <a:xfrm>
            <a:off x="3478489" y="3036658"/>
            <a:ext cx="531089" cy="1668844"/>
          </a:xfrm>
          <a:prstGeom prst="rect">
            <a:avLst/>
          </a:prstGeom>
          <a:solidFill>
            <a:srgbClr val="A4BBC9"/>
          </a:solidFill>
          <a:ln>
            <a:noFill/>
          </a:ln>
          <a:effectLst/>
        </p:spPr>
        <p:txBody>
          <a:bodyPr wrap="none"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2793">
              <a:solidFill>
                <a:prstClr val="black"/>
              </a:solidFill>
            </a:endParaRPr>
          </a:p>
        </p:txBody>
      </p:sp>
      <p:sp>
        <p:nvSpPr>
          <p:cNvPr id="12" name="Rectangle 14"/>
          <p:cNvSpPr>
            <a:spLocks noChangeArrowheads="1"/>
          </p:cNvSpPr>
          <p:nvPr/>
        </p:nvSpPr>
        <p:spPr bwMode="auto">
          <a:xfrm>
            <a:off x="4555209" y="2733231"/>
            <a:ext cx="531089" cy="1972271"/>
          </a:xfrm>
          <a:prstGeom prst="rect">
            <a:avLst/>
          </a:prstGeom>
          <a:solidFill>
            <a:srgbClr val="A6937B"/>
          </a:solidFill>
          <a:ln>
            <a:noFill/>
          </a:ln>
          <a:effectLst/>
        </p:spPr>
        <p:txBody>
          <a:bodyPr wrap="none"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2793">
              <a:solidFill>
                <a:prstClr val="black"/>
              </a:solidFill>
            </a:endParaRPr>
          </a:p>
        </p:txBody>
      </p:sp>
      <p:sp>
        <p:nvSpPr>
          <p:cNvPr id="13" name="Rectangle 15"/>
          <p:cNvSpPr>
            <a:spLocks noChangeArrowheads="1"/>
          </p:cNvSpPr>
          <p:nvPr/>
        </p:nvSpPr>
        <p:spPr bwMode="auto">
          <a:xfrm>
            <a:off x="5631298" y="3415940"/>
            <a:ext cx="531089" cy="1289561"/>
          </a:xfrm>
          <a:prstGeom prst="rect">
            <a:avLst/>
          </a:prstGeom>
          <a:solidFill>
            <a:srgbClr val="A4BBC9"/>
          </a:solidFill>
          <a:ln>
            <a:noFill/>
          </a:ln>
          <a:effectLst/>
        </p:spPr>
        <p:txBody>
          <a:bodyPr wrap="none"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2793">
              <a:solidFill>
                <a:prstClr val="black"/>
              </a:solidFill>
            </a:endParaRPr>
          </a:p>
        </p:txBody>
      </p:sp>
      <p:sp>
        <p:nvSpPr>
          <p:cNvPr id="14" name="Rectangle 16"/>
          <p:cNvSpPr>
            <a:spLocks noChangeArrowheads="1"/>
          </p:cNvSpPr>
          <p:nvPr/>
        </p:nvSpPr>
        <p:spPr bwMode="auto">
          <a:xfrm>
            <a:off x="6709282" y="2353949"/>
            <a:ext cx="531089" cy="2351553"/>
          </a:xfrm>
          <a:prstGeom prst="rect">
            <a:avLst/>
          </a:prstGeom>
          <a:solidFill>
            <a:srgbClr val="A6937B"/>
          </a:solidFill>
          <a:ln>
            <a:noFill/>
          </a:ln>
          <a:effectLst/>
        </p:spPr>
        <p:txBody>
          <a:bodyPr wrap="none"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2793">
              <a:solidFill>
                <a:prstClr val="black"/>
              </a:solidFill>
            </a:endParaRPr>
          </a:p>
        </p:txBody>
      </p:sp>
      <p:sp>
        <p:nvSpPr>
          <p:cNvPr id="15" name="Rectangle 17"/>
          <p:cNvSpPr>
            <a:spLocks noChangeArrowheads="1"/>
          </p:cNvSpPr>
          <p:nvPr/>
        </p:nvSpPr>
        <p:spPr bwMode="auto">
          <a:xfrm>
            <a:off x="7786004" y="3036658"/>
            <a:ext cx="531089" cy="1668844"/>
          </a:xfrm>
          <a:prstGeom prst="rect">
            <a:avLst/>
          </a:prstGeom>
          <a:solidFill>
            <a:srgbClr val="A4BBC9"/>
          </a:solidFill>
          <a:ln>
            <a:noFill/>
          </a:ln>
          <a:effectLst/>
        </p:spPr>
        <p:txBody>
          <a:bodyPr wrap="none"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2793">
              <a:solidFill>
                <a:prstClr val="black"/>
              </a:solidFill>
            </a:endParaRPr>
          </a:p>
        </p:txBody>
      </p:sp>
      <p:sp>
        <p:nvSpPr>
          <p:cNvPr id="16" name="Rectangle 18"/>
          <p:cNvSpPr>
            <a:spLocks noChangeArrowheads="1"/>
          </p:cNvSpPr>
          <p:nvPr/>
        </p:nvSpPr>
        <p:spPr bwMode="auto">
          <a:xfrm>
            <a:off x="8863989" y="1595383"/>
            <a:ext cx="531089" cy="3110119"/>
          </a:xfrm>
          <a:prstGeom prst="rect">
            <a:avLst/>
          </a:prstGeom>
          <a:solidFill>
            <a:srgbClr val="A6937B"/>
          </a:solidFill>
          <a:ln>
            <a:noFill/>
          </a:ln>
          <a:effectLst/>
        </p:spPr>
        <p:txBody>
          <a:bodyPr wrap="none" anchor="ctr"/>
          <a:lstStyle>
            <a:lvl1pPr eaLnBrk="0" hangingPunct="0">
              <a:defRPr sz="2800" b="1">
                <a:solidFill>
                  <a:schemeClr val="tx1"/>
                </a:solidFill>
                <a:latin typeface="Arial" panose="020B0604020202020204" pitchFamily="34" charset="0"/>
                <a:ea typeface="宋体" panose="02010600030101010101" pitchFamily="2" charset="-122"/>
              </a:defRPr>
            </a:lvl1pPr>
            <a:lvl2pPr marL="742950" indent="-285750" eaLnBrk="0" hangingPunct="0">
              <a:defRPr sz="2800" b="1">
                <a:solidFill>
                  <a:schemeClr val="tx1"/>
                </a:solidFill>
                <a:latin typeface="Arial" panose="020B0604020202020204" pitchFamily="34" charset="0"/>
                <a:ea typeface="宋体" panose="02010600030101010101" pitchFamily="2" charset="-122"/>
              </a:defRPr>
            </a:lvl2pPr>
            <a:lvl3pPr marL="1143000" indent="-228600" eaLnBrk="0" hangingPunct="0">
              <a:defRPr sz="2800" b="1">
                <a:solidFill>
                  <a:schemeClr val="tx1"/>
                </a:solidFill>
                <a:latin typeface="Arial" panose="020B0604020202020204" pitchFamily="34" charset="0"/>
                <a:ea typeface="宋体" panose="02010600030101010101" pitchFamily="2" charset="-122"/>
              </a:defRPr>
            </a:lvl3pPr>
            <a:lvl4pPr marL="1600200" indent="-228600" eaLnBrk="0" hangingPunct="0">
              <a:defRPr sz="2800" b="1">
                <a:solidFill>
                  <a:schemeClr val="tx1"/>
                </a:solidFill>
                <a:latin typeface="Arial" panose="020B0604020202020204" pitchFamily="34" charset="0"/>
                <a:ea typeface="宋体" panose="02010600030101010101" pitchFamily="2" charset="-122"/>
              </a:defRPr>
            </a:lvl4pPr>
            <a:lvl5pPr marL="2057400" indent="-228600" eaLnBrk="0" hangingPunct="0">
              <a:defRPr sz="28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800" b="1">
                <a:solidFill>
                  <a:schemeClr val="tx1"/>
                </a:solidFill>
                <a:latin typeface="Arial" panose="020B0604020202020204" pitchFamily="34" charset="0"/>
                <a:ea typeface="宋体" panose="02010600030101010101" pitchFamily="2" charset="-122"/>
              </a:defRPr>
            </a:lvl9pPr>
          </a:lstStyle>
          <a:p>
            <a:pPr eaLnBrk="1" hangingPunct="1"/>
            <a:endParaRPr lang="zh-CN" altLang="en-US" sz="2793">
              <a:solidFill>
                <a:prstClr val="black"/>
              </a:solidFill>
            </a:endParaRPr>
          </a:p>
        </p:txBody>
      </p:sp>
      <p:grpSp>
        <p:nvGrpSpPr>
          <p:cNvPr id="17" name="组合 16"/>
          <p:cNvGrpSpPr/>
          <p:nvPr/>
        </p:nvGrpSpPr>
        <p:grpSpPr>
          <a:xfrm>
            <a:off x="1940859" y="2279989"/>
            <a:ext cx="634050" cy="2076016"/>
            <a:chOff x="1922711" y="2214181"/>
            <a:chExt cx="636611" cy="2085535"/>
          </a:xfrm>
        </p:grpSpPr>
        <p:sp>
          <p:nvSpPr>
            <p:cNvPr id="18" name="TextBox 17"/>
            <p:cNvSpPr txBox="1"/>
            <p:nvPr/>
          </p:nvSpPr>
          <p:spPr>
            <a:xfrm>
              <a:off x="2079375" y="4002895"/>
              <a:ext cx="479947" cy="296821"/>
            </a:xfrm>
            <a:prstGeom prst="rect">
              <a:avLst/>
            </a:prstGeom>
            <a:noFill/>
          </p:spPr>
          <p:txBody>
            <a:bodyPr wrap="none" rtlCol="0">
              <a:spAutoFit/>
            </a:bodyPr>
            <a:lstStyle/>
            <a:p>
              <a:r>
                <a:rPr lang="en-US" altLang="zh-CN" sz="1320" dirty="0">
                  <a:solidFill>
                    <a:prstClr val="black"/>
                  </a:solidFill>
                </a:rPr>
                <a:t>20%</a:t>
              </a:r>
              <a:endParaRPr lang="zh-CN" altLang="en-US" sz="1320" dirty="0">
                <a:solidFill>
                  <a:prstClr val="black"/>
                </a:solidFill>
              </a:endParaRPr>
            </a:p>
          </p:txBody>
        </p:sp>
        <p:sp>
          <p:nvSpPr>
            <p:cNvPr id="19" name="TextBox 18"/>
            <p:cNvSpPr txBox="1"/>
            <p:nvPr/>
          </p:nvSpPr>
          <p:spPr>
            <a:xfrm>
              <a:off x="2079375" y="3501295"/>
              <a:ext cx="479947" cy="296821"/>
            </a:xfrm>
            <a:prstGeom prst="rect">
              <a:avLst/>
            </a:prstGeom>
            <a:noFill/>
          </p:spPr>
          <p:txBody>
            <a:bodyPr wrap="none" rtlCol="0">
              <a:spAutoFit/>
            </a:bodyPr>
            <a:lstStyle/>
            <a:p>
              <a:r>
                <a:rPr lang="en-US" altLang="zh-CN" sz="1320" dirty="0">
                  <a:solidFill>
                    <a:prstClr val="black"/>
                  </a:solidFill>
                </a:rPr>
                <a:t>40%</a:t>
              </a:r>
              <a:endParaRPr lang="zh-CN" altLang="en-US" sz="1320" dirty="0">
                <a:solidFill>
                  <a:prstClr val="black"/>
                </a:solidFill>
              </a:endParaRPr>
            </a:p>
          </p:txBody>
        </p:sp>
        <p:sp>
          <p:nvSpPr>
            <p:cNvPr id="20" name="TextBox 19"/>
            <p:cNvSpPr txBox="1"/>
            <p:nvPr/>
          </p:nvSpPr>
          <p:spPr>
            <a:xfrm>
              <a:off x="2079375" y="3074417"/>
              <a:ext cx="479947" cy="296821"/>
            </a:xfrm>
            <a:prstGeom prst="rect">
              <a:avLst/>
            </a:prstGeom>
            <a:noFill/>
          </p:spPr>
          <p:txBody>
            <a:bodyPr wrap="none" rtlCol="0">
              <a:spAutoFit/>
            </a:bodyPr>
            <a:lstStyle/>
            <a:p>
              <a:r>
                <a:rPr lang="en-US" altLang="zh-CN" sz="1320" dirty="0">
                  <a:solidFill>
                    <a:prstClr val="black"/>
                  </a:solidFill>
                </a:rPr>
                <a:t>60%</a:t>
              </a:r>
              <a:endParaRPr lang="zh-CN" altLang="en-US" sz="1320" dirty="0">
                <a:solidFill>
                  <a:prstClr val="black"/>
                </a:solidFill>
              </a:endParaRPr>
            </a:p>
          </p:txBody>
        </p:sp>
        <p:sp>
          <p:nvSpPr>
            <p:cNvPr id="21" name="TextBox 28"/>
            <p:cNvSpPr txBox="1"/>
            <p:nvPr/>
          </p:nvSpPr>
          <p:spPr>
            <a:xfrm>
              <a:off x="2079375" y="2646229"/>
              <a:ext cx="479947" cy="296821"/>
            </a:xfrm>
            <a:prstGeom prst="rect">
              <a:avLst/>
            </a:prstGeom>
            <a:noFill/>
          </p:spPr>
          <p:txBody>
            <a:bodyPr wrap="none" rtlCol="0">
              <a:spAutoFit/>
            </a:bodyPr>
            <a:lstStyle/>
            <a:p>
              <a:r>
                <a:rPr lang="en-US" altLang="zh-CN" sz="1320" dirty="0">
                  <a:solidFill>
                    <a:prstClr val="black"/>
                  </a:solidFill>
                </a:rPr>
                <a:t>80%</a:t>
              </a:r>
              <a:endParaRPr lang="zh-CN" altLang="en-US" sz="1320" dirty="0">
                <a:solidFill>
                  <a:prstClr val="black"/>
                </a:solidFill>
              </a:endParaRPr>
            </a:p>
          </p:txBody>
        </p:sp>
        <p:sp>
          <p:nvSpPr>
            <p:cNvPr id="22" name="TextBox 29"/>
            <p:cNvSpPr txBox="1"/>
            <p:nvPr/>
          </p:nvSpPr>
          <p:spPr>
            <a:xfrm>
              <a:off x="1922711" y="2214181"/>
              <a:ext cx="566859" cy="296821"/>
            </a:xfrm>
            <a:prstGeom prst="rect">
              <a:avLst/>
            </a:prstGeom>
            <a:noFill/>
          </p:spPr>
          <p:txBody>
            <a:bodyPr wrap="none" rtlCol="0">
              <a:spAutoFit/>
            </a:bodyPr>
            <a:lstStyle/>
            <a:p>
              <a:r>
                <a:rPr lang="en-US" altLang="zh-CN" sz="1320" dirty="0">
                  <a:solidFill>
                    <a:prstClr val="black"/>
                  </a:solidFill>
                </a:rPr>
                <a:t>100%</a:t>
              </a:r>
              <a:endParaRPr lang="zh-CN" altLang="en-US" sz="1320" dirty="0">
                <a:solidFill>
                  <a:prstClr val="black"/>
                </a:solidFill>
              </a:endParaRPr>
            </a:p>
          </p:txBody>
        </p:sp>
      </p:grpSp>
      <p:grpSp>
        <p:nvGrpSpPr>
          <p:cNvPr id="23" name="组合 22"/>
          <p:cNvGrpSpPr/>
          <p:nvPr/>
        </p:nvGrpSpPr>
        <p:grpSpPr>
          <a:xfrm>
            <a:off x="3420377" y="4806646"/>
            <a:ext cx="6069919" cy="300709"/>
            <a:chOff x="3409032" y="4752074"/>
            <a:chExt cx="6096609" cy="301895"/>
          </a:xfrm>
        </p:grpSpPr>
        <p:sp>
          <p:nvSpPr>
            <p:cNvPr id="24" name="TextBox 23"/>
            <p:cNvSpPr txBox="1"/>
            <p:nvPr/>
          </p:nvSpPr>
          <p:spPr>
            <a:xfrm>
              <a:off x="3409032" y="4752074"/>
              <a:ext cx="185543" cy="296632"/>
            </a:xfrm>
            <a:prstGeom prst="rect">
              <a:avLst/>
            </a:prstGeom>
            <a:noFill/>
          </p:spPr>
          <p:txBody>
            <a:bodyPr wrap="none" rtlCol="0">
              <a:spAutoFit/>
            </a:bodyPr>
            <a:lstStyle/>
            <a:p>
              <a:endParaRPr lang="zh-CN" altLang="en-US" sz="1320" dirty="0">
                <a:solidFill>
                  <a:prstClr val="black"/>
                </a:solidFill>
              </a:endParaRPr>
            </a:p>
          </p:txBody>
        </p:sp>
        <p:sp>
          <p:nvSpPr>
            <p:cNvPr id="25" name="TextBox 24"/>
            <p:cNvSpPr txBox="1"/>
            <p:nvPr/>
          </p:nvSpPr>
          <p:spPr>
            <a:xfrm>
              <a:off x="3418532" y="4752074"/>
              <a:ext cx="626632" cy="296632"/>
            </a:xfrm>
            <a:prstGeom prst="rect">
              <a:avLst/>
            </a:prstGeom>
            <a:noFill/>
          </p:spPr>
          <p:txBody>
            <a:bodyPr wrap="none" rtlCol="0">
              <a:spAutoFit/>
            </a:bodyPr>
            <a:lstStyle/>
            <a:p>
              <a:pPr algn="ctr"/>
              <a:r>
                <a:rPr lang="en-US" altLang="zh-CN" sz="1320" dirty="0">
                  <a:solidFill>
                    <a:prstClr val="black"/>
                  </a:solidFill>
                  <a:latin typeface="微软雅黑" panose="020B0503020204020204" pitchFamily="34" charset="-122"/>
                  <a:ea typeface="微软雅黑" panose="020B0503020204020204" pitchFamily="34" charset="-122"/>
                </a:rPr>
                <a:t>2</a:t>
              </a:r>
              <a:r>
                <a:rPr lang="zh-CN" altLang="en-US" sz="1320" dirty="0">
                  <a:solidFill>
                    <a:prstClr val="black"/>
                  </a:solidFill>
                  <a:latin typeface="微软雅黑" panose="020B0503020204020204" pitchFamily="34" charset="-122"/>
                  <a:ea typeface="微软雅黑" panose="020B0503020204020204" pitchFamily="34" charset="-122"/>
                </a:rPr>
                <a:t>月份</a:t>
              </a:r>
            </a:p>
          </p:txBody>
        </p:sp>
        <p:sp>
          <p:nvSpPr>
            <p:cNvPr id="26" name="TextBox 25"/>
            <p:cNvSpPr txBox="1"/>
            <p:nvPr/>
          </p:nvSpPr>
          <p:spPr>
            <a:xfrm>
              <a:off x="4501571" y="4757337"/>
              <a:ext cx="626632" cy="296632"/>
            </a:xfrm>
            <a:prstGeom prst="rect">
              <a:avLst/>
            </a:prstGeom>
            <a:noFill/>
          </p:spPr>
          <p:txBody>
            <a:bodyPr wrap="none" rtlCol="0">
              <a:spAutoFit/>
            </a:bodyPr>
            <a:lstStyle/>
            <a:p>
              <a:pPr algn="ctr"/>
              <a:r>
                <a:rPr lang="en-US" altLang="zh-CN" sz="1320" dirty="0">
                  <a:solidFill>
                    <a:prstClr val="black"/>
                  </a:solidFill>
                  <a:latin typeface="微软雅黑" panose="020B0503020204020204" pitchFamily="34" charset="-122"/>
                  <a:ea typeface="微软雅黑" panose="020B0503020204020204" pitchFamily="34" charset="-122"/>
                </a:rPr>
                <a:t>4</a:t>
              </a:r>
              <a:r>
                <a:rPr lang="zh-CN" altLang="en-US" sz="1320" dirty="0">
                  <a:solidFill>
                    <a:prstClr val="black"/>
                  </a:solidFill>
                  <a:latin typeface="微软雅黑" panose="020B0503020204020204" pitchFamily="34" charset="-122"/>
                  <a:ea typeface="微软雅黑" panose="020B0503020204020204" pitchFamily="34" charset="-122"/>
                </a:rPr>
                <a:t>月份</a:t>
              </a:r>
            </a:p>
          </p:txBody>
        </p:sp>
        <p:sp>
          <p:nvSpPr>
            <p:cNvPr id="27" name="TextBox 26"/>
            <p:cNvSpPr txBox="1"/>
            <p:nvPr/>
          </p:nvSpPr>
          <p:spPr>
            <a:xfrm>
              <a:off x="5555215" y="4757337"/>
              <a:ext cx="626632" cy="296632"/>
            </a:xfrm>
            <a:prstGeom prst="rect">
              <a:avLst/>
            </a:prstGeom>
            <a:noFill/>
          </p:spPr>
          <p:txBody>
            <a:bodyPr wrap="none" rtlCol="0">
              <a:spAutoFit/>
            </a:bodyPr>
            <a:lstStyle/>
            <a:p>
              <a:pPr algn="ctr"/>
              <a:r>
                <a:rPr lang="en-US" altLang="zh-CN" sz="1320" dirty="0">
                  <a:solidFill>
                    <a:prstClr val="black"/>
                  </a:solidFill>
                  <a:latin typeface="微软雅黑" panose="020B0503020204020204" pitchFamily="34" charset="-122"/>
                  <a:ea typeface="微软雅黑" panose="020B0503020204020204" pitchFamily="34" charset="-122"/>
                </a:rPr>
                <a:t>6</a:t>
              </a:r>
              <a:r>
                <a:rPr lang="zh-CN" altLang="en-US" sz="1320" dirty="0">
                  <a:solidFill>
                    <a:prstClr val="black"/>
                  </a:solidFill>
                  <a:latin typeface="微软雅黑" panose="020B0503020204020204" pitchFamily="34" charset="-122"/>
                  <a:ea typeface="微软雅黑" panose="020B0503020204020204" pitchFamily="34" charset="-122"/>
                </a:rPr>
                <a:t>月份</a:t>
              </a:r>
            </a:p>
          </p:txBody>
        </p:sp>
        <p:sp>
          <p:nvSpPr>
            <p:cNvPr id="28" name="TextBox 27"/>
            <p:cNvSpPr txBox="1"/>
            <p:nvPr/>
          </p:nvSpPr>
          <p:spPr>
            <a:xfrm>
              <a:off x="6665334" y="4757337"/>
              <a:ext cx="626632" cy="296632"/>
            </a:xfrm>
            <a:prstGeom prst="rect">
              <a:avLst/>
            </a:prstGeom>
            <a:noFill/>
          </p:spPr>
          <p:txBody>
            <a:bodyPr wrap="none" rtlCol="0">
              <a:spAutoFit/>
            </a:bodyPr>
            <a:lstStyle/>
            <a:p>
              <a:pPr algn="ctr"/>
              <a:r>
                <a:rPr lang="en-US" altLang="zh-CN" sz="1320" dirty="0">
                  <a:solidFill>
                    <a:prstClr val="black"/>
                  </a:solidFill>
                  <a:latin typeface="微软雅黑" panose="020B0503020204020204" pitchFamily="34" charset="-122"/>
                  <a:ea typeface="微软雅黑" panose="020B0503020204020204" pitchFamily="34" charset="-122"/>
                </a:rPr>
                <a:t>8</a:t>
              </a:r>
              <a:r>
                <a:rPr lang="zh-CN" altLang="en-US" sz="1320" dirty="0">
                  <a:solidFill>
                    <a:prstClr val="black"/>
                  </a:solidFill>
                  <a:latin typeface="微软雅黑" panose="020B0503020204020204" pitchFamily="34" charset="-122"/>
                  <a:ea typeface="微软雅黑" panose="020B0503020204020204" pitchFamily="34" charset="-122"/>
                </a:rPr>
                <a:t>月份</a:t>
              </a:r>
            </a:p>
          </p:txBody>
        </p:sp>
        <p:sp>
          <p:nvSpPr>
            <p:cNvPr id="29" name="TextBox 28"/>
            <p:cNvSpPr txBox="1"/>
            <p:nvPr/>
          </p:nvSpPr>
          <p:spPr>
            <a:xfrm>
              <a:off x="7696511" y="4757337"/>
              <a:ext cx="726455" cy="296632"/>
            </a:xfrm>
            <a:prstGeom prst="rect">
              <a:avLst/>
            </a:prstGeom>
            <a:noFill/>
          </p:spPr>
          <p:txBody>
            <a:bodyPr wrap="none" rtlCol="0">
              <a:spAutoFit/>
            </a:bodyPr>
            <a:lstStyle/>
            <a:p>
              <a:pPr algn="ctr"/>
              <a:r>
                <a:rPr lang="en-US" altLang="zh-CN" sz="1320" dirty="0">
                  <a:solidFill>
                    <a:prstClr val="black"/>
                  </a:solidFill>
                  <a:latin typeface="微软雅黑" panose="020B0503020204020204" pitchFamily="34" charset="-122"/>
                  <a:ea typeface="微软雅黑" panose="020B0503020204020204" pitchFamily="34" charset="-122"/>
                </a:rPr>
                <a:t>10</a:t>
              </a:r>
              <a:r>
                <a:rPr lang="zh-CN" altLang="en-US" sz="1320" dirty="0">
                  <a:solidFill>
                    <a:prstClr val="black"/>
                  </a:solidFill>
                  <a:latin typeface="微软雅黑" panose="020B0503020204020204" pitchFamily="34" charset="-122"/>
                  <a:ea typeface="微软雅黑" panose="020B0503020204020204" pitchFamily="34" charset="-122"/>
                </a:rPr>
                <a:t>月份</a:t>
              </a:r>
            </a:p>
          </p:txBody>
        </p:sp>
        <p:sp>
          <p:nvSpPr>
            <p:cNvPr id="30" name="TextBox 29"/>
            <p:cNvSpPr txBox="1"/>
            <p:nvPr/>
          </p:nvSpPr>
          <p:spPr>
            <a:xfrm>
              <a:off x="8779186" y="4757337"/>
              <a:ext cx="726455" cy="296632"/>
            </a:xfrm>
            <a:prstGeom prst="rect">
              <a:avLst/>
            </a:prstGeom>
            <a:noFill/>
          </p:spPr>
          <p:txBody>
            <a:bodyPr wrap="none" rtlCol="0">
              <a:spAutoFit/>
            </a:bodyPr>
            <a:lstStyle/>
            <a:p>
              <a:pPr algn="ctr"/>
              <a:r>
                <a:rPr lang="en-US" altLang="zh-CN" sz="1320" dirty="0">
                  <a:solidFill>
                    <a:prstClr val="black"/>
                  </a:solidFill>
                  <a:latin typeface="微软雅黑" panose="020B0503020204020204" pitchFamily="34" charset="-122"/>
                  <a:ea typeface="微软雅黑" panose="020B0503020204020204" pitchFamily="34" charset="-122"/>
                </a:rPr>
                <a:t>12</a:t>
              </a:r>
              <a:r>
                <a:rPr lang="zh-CN" altLang="en-US" sz="1320" dirty="0">
                  <a:solidFill>
                    <a:prstClr val="black"/>
                  </a:solidFill>
                  <a:latin typeface="微软雅黑" panose="020B0503020204020204" pitchFamily="34" charset="-122"/>
                  <a:ea typeface="微软雅黑" panose="020B0503020204020204" pitchFamily="34" charset="-122"/>
                </a:rPr>
                <a:t>月份</a:t>
              </a:r>
            </a:p>
          </p:txBody>
        </p:sp>
      </p:grpSp>
      <p:sp>
        <p:nvSpPr>
          <p:cNvPr id="31" name="矩形 30"/>
          <p:cNvSpPr/>
          <p:nvPr/>
        </p:nvSpPr>
        <p:spPr>
          <a:xfrm>
            <a:off x="1372467" y="5455850"/>
            <a:ext cx="9894071" cy="903325"/>
          </a:xfrm>
          <a:prstGeom prst="rect">
            <a:avLst/>
          </a:prstGeom>
        </p:spPr>
        <p:txBody>
          <a:bodyPr/>
          <a:lstStyle/>
          <a:p>
            <a:pPr>
              <a:lnSpc>
                <a:spcPct val="130000"/>
              </a:lnSpc>
            </a:pPr>
            <a:r>
              <a:rPr lang="zh-CN" altLang="en-US" sz="1393" dirty="0">
                <a:solidFill>
                  <a:srgbClr val="EEECE1">
                    <a:lumMod val="25000"/>
                  </a:srgbClr>
                </a:solidFill>
                <a:latin typeface="微软雅黑" panose="020B0503020204020204" pitchFamily="34" charset="-122"/>
                <a:ea typeface="微软雅黑" panose="020B0503020204020204" pitchFamily="34" charset="-122"/>
                <a:sym typeface="+mn-ea"/>
              </a:rPr>
              <a:t>请在此添加您的文字内容，请在此添加您的文字内容。请在此添加您的文字内容，请在此添加您的文字内容。请在此添加您的文字内容，请在此添加您的文字内容。请在此添加您的文字内容，请在此添加您的文字内容。</a:t>
            </a:r>
          </a:p>
        </p:txBody>
      </p:sp>
    </p:spTree>
    <p:extLst>
      <p:ext uri="{BB962C8B-B14F-4D97-AF65-F5344CB8AC3E}">
        <p14:creationId xmlns:p14="http://schemas.microsoft.com/office/powerpoint/2010/main" val="3477967207"/>
      </p:ext>
    </p:extLst>
  </p:cSld>
  <p:clrMapOvr>
    <a:masterClrMapping/>
  </p:clrMapOvr>
  <mc:AlternateContent xmlns:mc="http://schemas.openxmlformats.org/markup-compatibility/2006">
    <mc:Choice xmlns:p14="http://schemas.microsoft.com/office/powerpoint/2010/main" Requires="p14">
      <p:transition spd="med" p14:dur="700" advTm="2376">
        <p:fade/>
      </p:transition>
    </mc:Choice>
    <mc:Fallback>
      <p:transition spd="med" advTm="2376">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21"/>
          <p:cNvSpPr/>
          <p:nvPr/>
        </p:nvSpPr>
        <p:spPr>
          <a:xfrm>
            <a:off x="1806258" y="3059415"/>
            <a:ext cx="2520949" cy="2163492"/>
          </a:xfrm>
          <a:prstGeom prst="triangle">
            <a:avLst>
              <a:gd name="adj" fmla="val 50000"/>
            </a:avLst>
          </a:prstGeom>
          <a:solidFill>
            <a:srgbClr val="A6937B"/>
          </a:solidFill>
          <a:ln w="12700">
            <a:noFill/>
          </a:ln>
        </p:spPr>
        <p:txBody>
          <a:bodyPr lIns="91280" tIns="45640" rIns="91280" bIns="45640" anchor="ctr"/>
          <a:lstStyle/>
          <a:p>
            <a:pPr algn="ctr"/>
            <a:endParaRPr lang="zh-CN" altLang="zh-CN" sz="2167" dirty="0">
              <a:solidFill>
                <a:srgbClr val="FFFFFF"/>
              </a:solidFill>
              <a:latin typeface="宋体" panose="02010600030101010101" pitchFamily="2" charset="-122"/>
              <a:sym typeface="宋体" panose="02010600030101010101" pitchFamily="2" charset="-122"/>
            </a:endParaRPr>
          </a:p>
        </p:txBody>
      </p:sp>
      <p:sp>
        <p:nvSpPr>
          <p:cNvPr id="3" name="等腰三角形 25"/>
          <p:cNvSpPr/>
          <p:nvPr/>
        </p:nvSpPr>
        <p:spPr>
          <a:xfrm>
            <a:off x="4835208" y="3051515"/>
            <a:ext cx="2520949" cy="2163491"/>
          </a:xfrm>
          <a:prstGeom prst="triangle">
            <a:avLst>
              <a:gd name="adj" fmla="val 50000"/>
            </a:avLst>
          </a:prstGeom>
          <a:solidFill>
            <a:srgbClr val="A6937B"/>
          </a:solidFill>
          <a:ln w="12700">
            <a:noFill/>
          </a:ln>
        </p:spPr>
        <p:txBody>
          <a:bodyPr lIns="91280" tIns="45640" rIns="91280" bIns="45640" anchor="ctr"/>
          <a:lstStyle/>
          <a:p>
            <a:pPr algn="ctr"/>
            <a:endParaRPr lang="zh-CN" altLang="zh-CN" sz="2167" dirty="0">
              <a:solidFill>
                <a:srgbClr val="FFFFFF"/>
              </a:solidFill>
              <a:latin typeface="宋体" panose="02010600030101010101" pitchFamily="2" charset="-122"/>
              <a:sym typeface="宋体" panose="02010600030101010101" pitchFamily="2" charset="-122"/>
            </a:endParaRPr>
          </a:p>
        </p:txBody>
      </p:sp>
      <p:sp>
        <p:nvSpPr>
          <p:cNvPr id="4" name="等腰三角形 27"/>
          <p:cNvSpPr/>
          <p:nvPr/>
        </p:nvSpPr>
        <p:spPr>
          <a:xfrm>
            <a:off x="7895908" y="3051515"/>
            <a:ext cx="2520949" cy="2163491"/>
          </a:xfrm>
          <a:prstGeom prst="triangle">
            <a:avLst>
              <a:gd name="adj" fmla="val 50000"/>
            </a:avLst>
          </a:prstGeom>
          <a:solidFill>
            <a:srgbClr val="A6937B"/>
          </a:solidFill>
          <a:ln w="12700">
            <a:noFill/>
          </a:ln>
          <a:effectLst>
            <a:outerShdw dist="38100" dir="2700000" sx="102000" sy="102000" algn="tl" rotWithShape="0">
              <a:srgbClr val="1878A8">
                <a:alpha val="0"/>
              </a:srgbClr>
            </a:outerShdw>
          </a:effectLst>
        </p:spPr>
        <p:txBody>
          <a:bodyPr lIns="91280" tIns="45640" rIns="91280" bIns="45640" anchor="ctr"/>
          <a:lstStyle/>
          <a:p>
            <a:pPr algn="ctr"/>
            <a:endParaRPr lang="zh-CN" altLang="zh-CN" sz="2167" dirty="0">
              <a:solidFill>
                <a:srgbClr val="FFFFFF"/>
              </a:solidFill>
              <a:latin typeface="宋体" panose="02010600030101010101" pitchFamily="2" charset="-122"/>
              <a:sym typeface="宋体" panose="02010600030101010101" pitchFamily="2" charset="-122"/>
            </a:endParaRPr>
          </a:p>
        </p:txBody>
      </p:sp>
      <p:sp>
        <p:nvSpPr>
          <p:cNvPr id="5" name="等腰三角形 28"/>
          <p:cNvSpPr/>
          <p:nvPr/>
        </p:nvSpPr>
        <p:spPr>
          <a:xfrm flipV="1">
            <a:off x="6367146" y="3067317"/>
            <a:ext cx="2520949" cy="2163491"/>
          </a:xfrm>
          <a:prstGeom prst="triangle">
            <a:avLst>
              <a:gd name="adj" fmla="val 50000"/>
            </a:avLst>
          </a:prstGeom>
          <a:solidFill>
            <a:srgbClr val="C1CBE6"/>
          </a:solidFill>
          <a:ln w="12700">
            <a:noFill/>
          </a:ln>
        </p:spPr>
        <p:txBody>
          <a:bodyPr lIns="91280" tIns="45640" rIns="91280" bIns="45640" anchor="ctr"/>
          <a:lstStyle/>
          <a:p>
            <a:pPr algn="ctr"/>
            <a:endParaRPr lang="zh-CN" altLang="zh-CN" sz="2167" dirty="0">
              <a:solidFill>
                <a:srgbClr val="FFFFFF"/>
              </a:solidFill>
              <a:latin typeface="宋体" panose="02010600030101010101" pitchFamily="2" charset="-122"/>
              <a:sym typeface="宋体" panose="02010600030101010101" pitchFamily="2" charset="-122"/>
            </a:endParaRPr>
          </a:p>
        </p:txBody>
      </p:sp>
      <p:sp>
        <p:nvSpPr>
          <p:cNvPr id="6" name="等腰三角形 29"/>
          <p:cNvSpPr/>
          <p:nvPr/>
        </p:nvSpPr>
        <p:spPr>
          <a:xfrm flipV="1">
            <a:off x="3325496" y="3043611"/>
            <a:ext cx="2520949" cy="2163492"/>
          </a:xfrm>
          <a:prstGeom prst="triangle">
            <a:avLst>
              <a:gd name="adj" fmla="val 50000"/>
            </a:avLst>
          </a:prstGeom>
          <a:solidFill>
            <a:srgbClr val="C1CBE6"/>
          </a:solidFill>
          <a:ln w="12700">
            <a:noFill/>
          </a:ln>
        </p:spPr>
        <p:txBody>
          <a:bodyPr lIns="91280" tIns="45640" rIns="91280" bIns="45640" anchor="ctr"/>
          <a:lstStyle/>
          <a:p>
            <a:pPr algn="ctr"/>
            <a:endParaRPr lang="zh-CN" altLang="zh-CN" sz="2167" dirty="0">
              <a:solidFill>
                <a:srgbClr val="FFFFFF"/>
              </a:solidFill>
              <a:latin typeface="宋体" panose="02010600030101010101" pitchFamily="2" charset="-122"/>
              <a:sym typeface="宋体" panose="02010600030101010101" pitchFamily="2" charset="-122"/>
            </a:endParaRPr>
          </a:p>
        </p:txBody>
      </p:sp>
      <p:grpSp>
        <p:nvGrpSpPr>
          <p:cNvPr id="7" name="组合 30"/>
          <p:cNvGrpSpPr/>
          <p:nvPr/>
        </p:nvGrpSpPr>
        <p:grpSpPr>
          <a:xfrm>
            <a:off x="7429185" y="3366001"/>
            <a:ext cx="555625" cy="619496"/>
            <a:chOff x="0" y="0"/>
            <a:chExt cx="402656" cy="450303"/>
          </a:xfrm>
        </p:grpSpPr>
        <p:sp>
          <p:nvSpPr>
            <p:cNvPr id="8" name="Freeform 108"/>
            <p:cNvSpPr>
              <a:spLocks noEditPoints="1"/>
            </p:cNvSpPr>
            <p:nvPr/>
          </p:nvSpPr>
          <p:spPr>
            <a:xfrm>
              <a:off x="69134" y="167228"/>
              <a:ext cx="56988" cy="57923"/>
            </a:xfrm>
            <a:custGeom>
              <a:avLst/>
              <a:gdLst>
                <a:gd name="txL" fmla="*/ 0 w 26"/>
                <a:gd name="txT" fmla="*/ 0 h 26"/>
                <a:gd name="txR" fmla="*/ 26 w 26"/>
                <a:gd name="txB" fmla="*/ 26 h 26"/>
              </a:gdLst>
              <a:ahLst/>
              <a:cxnLst>
                <a:cxn ang="0">
                  <a:pos x="28494" y="0"/>
                </a:cxn>
                <a:cxn ang="0">
                  <a:pos x="0" y="28962"/>
                </a:cxn>
                <a:cxn ang="0">
                  <a:pos x="28494" y="57923"/>
                </a:cxn>
                <a:cxn ang="0">
                  <a:pos x="56988" y="28962"/>
                </a:cxn>
                <a:cxn ang="0">
                  <a:pos x="28494" y="0"/>
                </a:cxn>
                <a:cxn ang="0">
                  <a:pos x="28494" y="51240"/>
                </a:cxn>
                <a:cxn ang="0">
                  <a:pos x="6576" y="28962"/>
                </a:cxn>
                <a:cxn ang="0">
                  <a:pos x="28494" y="6683"/>
                </a:cxn>
                <a:cxn ang="0">
                  <a:pos x="50412" y="28962"/>
                </a:cxn>
                <a:cxn ang="0">
                  <a:pos x="28494" y="51240"/>
                </a:cxn>
              </a:cxnLst>
              <a:rect l="txL" t="txT" r="txR" b="tx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solidFill>
              <a:srgbClr val="FDFDFD">
                <a:alpha val="100000"/>
              </a:srgbClr>
            </a:solidFill>
            <a:ln w="9525">
              <a:noFill/>
            </a:ln>
          </p:spPr>
          <p:txBody>
            <a:bodyPr/>
            <a:lstStyle/>
            <a:p>
              <a:endParaRPr lang="zh-CN" altLang="en-US" sz="2167">
                <a:solidFill>
                  <a:prstClr val="black"/>
                </a:solidFill>
              </a:endParaRPr>
            </a:p>
          </p:txBody>
        </p:sp>
        <p:sp>
          <p:nvSpPr>
            <p:cNvPr id="9" name="Freeform 109"/>
            <p:cNvSpPr>
              <a:spLocks noEditPoints="1"/>
            </p:cNvSpPr>
            <p:nvPr/>
          </p:nvSpPr>
          <p:spPr>
            <a:xfrm>
              <a:off x="197125" y="129859"/>
              <a:ext cx="48580" cy="48580"/>
            </a:xfrm>
            <a:custGeom>
              <a:avLst/>
              <a:gdLst>
                <a:gd name="txL" fmla="*/ 0 w 22"/>
                <a:gd name="txT" fmla="*/ 0 h 22"/>
                <a:gd name="txR" fmla="*/ 22 w 22"/>
                <a:gd name="txB" fmla="*/ 22 h 22"/>
              </a:gdLst>
              <a:ahLst/>
              <a:cxnLst>
                <a:cxn ang="0">
                  <a:pos x="24290" y="0"/>
                </a:cxn>
                <a:cxn ang="0">
                  <a:pos x="0" y="24290"/>
                </a:cxn>
                <a:cxn ang="0">
                  <a:pos x="24290" y="48580"/>
                </a:cxn>
                <a:cxn ang="0">
                  <a:pos x="48580" y="24290"/>
                </a:cxn>
                <a:cxn ang="0">
                  <a:pos x="24290" y="0"/>
                </a:cxn>
                <a:cxn ang="0">
                  <a:pos x="24290" y="37539"/>
                </a:cxn>
                <a:cxn ang="0">
                  <a:pos x="11041" y="24290"/>
                </a:cxn>
                <a:cxn ang="0">
                  <a:pos x="24290" y="11041"/>
                </a:cxn>
                <a:cxn ang="0">
                  <a:pos x="37539" y="24290"/>
                </a:cxn>
                <a:cxn ang="0">
                  <a:pos x="24290" y="37539"/>
                </a:cxn>
              </a:cxnLst>
              <a:rect l="txL" t="txT" r="txR" b="tx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solidFill>
              <a:srgbClr val="FDFDFD">
                <a:alpha val="100000"/>
              </a:srgbClr>
            </a:solidFill>
            <a:ln w="9525">
              <a:noFill/>
            </a:ln>
          </p:spPr>
          <p:txBody>
            <a:bodyPr/>
            <a:lstStyle/>
            <a:p>
              <a:endParaRPr lang="zh-CN" altLang="en-US" sz="2167">
                <a:solidFill>
                  <a:prstClr val="black"/>
                </a:solidFill>
              </a:endParaRPr>
            </a:p>
          </p:txBody>
        </p:sp>
        <p:sp>
          <p:nvSpPr>
            <p:cNvPr id="10" name="Freeform 110"/>
            <p:cNvSpPr>
              <a:spLocks noEditPoints="1"/>
            </p:cNvSpPr>
            <p:nvPr/>
          </p:nvSpPr>
          <p:spPr>
            <a:xfrm>
              <a:off x="82213" y="181242"/>
              <a:ext cx="30830" cy="30830"/>
            </a:xfrm>
            <a:custGeom>
              <a:avLst/>
              <a:gdLst>
                <a:gd name="txL" fmla="*/ 0 w 14"/>
                <a:gd name="txT" fmla="*/ 0 h 14"/>
                <a:gd name="txR" fmla="*/ 14 w 14"/>
                <a:gd name="txB" fmla="*/ 14 h 14"/>
              </a:gdLst>
              <a:ahLst/>
              <a:cxnLst>
                <a:cxn ang="0">
                  <a:pos x="15415" y="0"/>
                </a:cxn>
                <a:cxn ang="0">
                  <a:pos x="0" y="15415"/>
                </a:cxn>
                <a:cxn ang="0">
                  <a:pos x="15415" y="30830"/>
                </a:cxn>
                <a:cxn ang="0">
                  <a:pos x="30830" y="15415"/>
                </a:cxn>
                <a:cxn ang="0">
                  <a:pos x="15415" y="0"/>
                </a:cxn>
                <a:cxn ang="0">
                  <a:pos x="15415" y="22021"/>
                </a:cxn>
                <a:cxn ang="0">
                  <a:pos x="8809" y="15415"/>
                </a:cxn>
                <a:cxn ang="0">
                  <a:pos x="15415" y="6606"/>
                </a:cxn>
                <a:cxn ang="0">
                  <a:pos x="24224" y="15415"/>
                </a:cxn>
                <a:cxn ang="0">
                  <a:pos x="15415" y="22021"/>
                </a:cxn>
              </a:cxnLst>
              <a:rect l="txL" t="txT" r="txR" b="tx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solidFill>
              <a:srgbClr val="FDFDFD">
                <a:alpha val="100000"/>
              </a:srgbClr>
            </a:solidFill>
            <a:ln w="9525">
              <a:noFill/>
            </a:ln>
          </p:spPr>
          <p:txBody>
            <a:bodyPr/>
            <a:lstStyle/>
            <a:p>
              <a:endParaRPr lang="zh-CN" altLang="en-US" sz="2167">
                <a:solidFill>
                  <a:prstClr val="black"/>
                </a:solidFill>
              </a:endParaRPr>
            </a:p>
          </p:txBody>
        </p:sp>
        <p:sp>
          <p:nvSpPr>
            <p:cNvPr id="11" name="Freeform 111"/>
            <p:cNvSpPr>
              <a:spLocks noEditPoints="1"/>
            </p:cNvSpPr>
            <p:nvPr/>
          </p:nvSpPr>
          <p:spPr>
            <a:xfrm>
              <a:off x="172834" y="105568"/>
              <a:ext cx="97161" cy="97161"/>
            </a:xfrm>
            <a:custGeom>
              <a:avLst/>
              <a:gdLst>
                <a:gd name="txL" fmla="*/ 0 w 44"/>
                <a:gd name="txT" fmla="*/ 0 h 44"/>
                <a:gd name="txR" fmla="*/ 44 w 44"/>
                <a:gd name="txB" fmla="*/ 44 h 44"/>
              </a:gdLst>
              <a:ahLst/>
              <a:cxnLst>
                <a:cxn ang="0">
                  <a:pos x="48581" y="0"/>
                </a:cxn>
                <a:cxn ang="0">
                  <a:pos x="0" y="48581"/>
                </a:cxn>
                <a:cxn ang="0">
                  <a:pos x="48581" y="97161"/>
                </a:cxn>
                <a:cxn ang="0">
                  <a:pos x="97161" y="48581"/>
                </a:cxn>
                <a:cxn ang="0">
                  <a:pos x="48581" y="0"/>
                </a:cxn>
                <a:cxn ang="0">
                  <a:pos x="48581" y="86120"/>
                </a:cxn>
                <a:cxn ang="0">
                  <a:pos x="11041" y="48581"/>
                </a:cxn>
                <a:cxn ang="0">
                  <a:pos x="48581" y="13249"/>
                </a:cxn>
                <a:cxn ang="0">
                  <a:pos x="86120" y="48581"/>
                </a:cxn>
                <a:cxn ang="0">
                  <a:pos x="48581" y="86120"/>
                </a:cxn>
              </a:cxnLst>
              <a:rect l="txL" t="txT" r="txR" b="tx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rgbClr val="FDFDFD">
                <a:alpha val="100000"/>
              </a:srgbClr>
            </a:solidFill>
            <a:ln w="9525">
              <a:noFill/>
            </a:ln>
          </p:spPr>
          <p:txBody>
            <a:bodyPr/>
            <a:lstStyle/>
            <a:p>
              <a:endParaRPr lang="zh-CN" altLang="en-US" sz="2167">
                <a:solidFill>
                  <a:prstClr val="black"/>
                </a:solidFill>
              </a:endParaRPr>
            </a:p>
          </p:txBody>
        </p:sp>
        <p:sp>
          <p:nvSpPr>
            <p:cNvPr id="12" name="Freeform 112"/>
            <p:cNvSpPr>
              <a:spLocks noEditPoints="1"/>
            </p:cNvSpPr>
            <p:nvPr/>
          </p:nvSpPr>
          <p:spPr>
            <a:xfrm>
              <a:off x="0" y="0"/>
              <a:ext cx="402656" cy="450303"/>
            </a:xfrm>
            <a:custGeom>
              <a:avLst/>
              <a:gdLst>
                <a:gd name="txL" fmla="*/ 0 w 182"/>
                <a:gd name="txT" fmla="*/ 0 h 204"/>
                <a:gd name="txR" fmla="*/ 182 w 182"/>
                <a:gd name="txB" fmla="*/ 204 h 204"/>
              </a:gdLst>
              <a:ahLst/>
              <a:cxnLst>
                <a:cxn ang="0">
                  <a:pos x="347346" y="211907"/>
                </a:cxn>
                <a:cxn ang="0">
                  <a:pos x="338497" y="105954"/>
                </a:cxn>
                <a:cxn ang="0">
                  <a:pos x="172567" y="0"/>
                </a:cxn>
                <a:cxn ang="0">
                  <a:pos x="2212" y="174382"/>
                </a:cxn>
                <a:cxn ang="0">
                  <a:pos x="0" y="450303"/>
                </a:cxn>
                <a:cxn ang="0">
                  <a:pos x="250001" y="388497"/>
                </a:cxn>
                <a:cxn ang="0">
                  <a:pos x="325222" y="388497"/>
                </a:cxn>
                <a:cxn ang="0">
                  <a:pos x="325222" y="388497"/>
                </a:cxn>
                <a:cxn ang="0">
                  <a:pos x="345134" y="333313"/>
                </a:cxn>
                <a:cxn ang="0">
                  <a:pos x="323010" y="320068"/>
                </a:cxn>
                <a:cxn ang="0">
                  <a:pos x="345134" y="309031"/>
                </a:cxn>
                <a:cxn ang="0">
                  <a:pos x="342921" y="304617"/>
                </a:cxn>
                <a:cxn ang="0">
                  <a:pos x="376107" y="245018"/>
                </a:cxn>
                <a:cxn ang="0">
                  <a:pos x="137169" y="205285"/>
                </a:cxn>
                <a:cxn ang="0">
                  <a:pos x="137169" y="225152"/>
                </a:cxn>
                <a:cxn ang="0">
                  <a:pos x="119469" y="231774"/>
                </a:cxn>
                <a:cxn ang="0">
                  <a:pos x="106195" y="242810"/>
                </a:cxn>
                <a:cxn ang="0">
                  <a:pos x="88496" y="236188"/>
                </a:cxn>
                <a:cxn ang="0">
                  <a:pos x="70797" y="236188"/>
                </a:cxn>
                <a:cxn ang="0">
                  <a:pos x="61947" y="218529"/>
                </a:cxn>
                <a:cxn ang="0">
                  <a:pos x="48673" y="205285"/>
                </a:cxn>
                <a:cxn ang="0">
                  <a:pos x="57522" y="187626"/>
                </a:cxn>
                <a:cxn ang="0">
                  <a:pos x="57522" y="167760"/>
                </a:cxn>
                <a:cxn ang="0">
                  <a:pos x="75221" y="161138"/>
                </a:cxn>
                <a:cxn ang="0">
                  <a:pos x="88496" y="150101"/>
                </a:cxn>
                <a:cxn ang="0">
                  <a:pos x="106195" y="156723"/>
                </a:cxn>
                <a:cxn ang="0">
                  <a:pos x="126107" y="156723"/>
                </a:cxn>
                <a:cxn ang="0">
                  <a:pos x="132744" y="174382"/>
                </a:cxn>
                <a:cxn ang="0">
                  <a:pos x="146018" y="187626"/>
                </a:cxn>
                <a:cxn ang="0">
                  <a:pos x="300886" y="169967"/>
                </a:cxn>
                <a:cxn ang="0">
                  <a:pos x="278762" y="192041"/>
                </a:cxn>
                <a:cxn ang="0">
                  <a:pos x="267700" y="220737"/>
                </a:cxn>
                <a:cxn ang="0">
                  <a:pos x="236726" y="220737"/>
                </a:cxn>
                <a:cxn ang="0">
                  <a:pos x="207965" y="231774"/>
                </a:cxn>
                <a:cxn ang="0">
                  <a:pos x="183629" y="211907"/>
                </a:cxn>
                <a:cxn ang="0">
                  <a:pos x="154868" y="200870"/>
                </a:cxn>
                <a:cxn ang="0">
                  <a:pos x="154868" y="169967"/>
                </a:cxn>
                <a:cxn ang="0">
                  <a:pos x="141593" y="141272"/>
                </a:cxn>
                <a:cxn ang="0">
                  <a:pos x="163717" y="116990"/>
                </a:cxn>
                <a:cxn ang="0">
                  <a:pos x="174779" y="88295"/>
                </a:cxn>
                <a:cxn ang="0">
                  <a:pos x="207965" y="88295"/>
                </a:cxn>
                <a:cxn ang="0">
                  <a:pos x="236726" y="77258"/>
                </a:cxn>
                <a:cxn ang="0">
                  <a:pos x="258850" y="97124"/>
                </a:cxn>
                <a:cxn ang="0">
                  <a:pos x="287611" y="108161"/>
                </a:cxn>
                <a:cxn ang="0">
                  <a:pos x="287611" y="141272"/>
                </a:cxn>
                <a:cxn ang="0">
                  <a:pos x="300886" y="169967"/>
                </a:cxn>
              </a:cxnLst>
              <a:rect l="txL" t="txT" r="txR" b="tx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rgbClr val="FDFDFD">
                <a:alpha val="100000"/>
              </a:srgbClr>
            </a:solidFill>
            <a:ln w="9525">
              <a:noFill/>
            </a:ln>
          </p:spPr>
          <p:txBody>
            <a:bodyPr/>
            <a:lstStyle/>
            <a:p>
              <a:endParaRPr lang="zh-CN" altLang="en-US" sz="2167">
                <a:solidFill>
                  <a:prstClr val="black"/>
                </a:solidFill>
              </a:endParaRPr>
            </a:p>
          </p:txBody>
        </p:sp>
      </p:grpSp>
      <p:grpSp>
        <p:nvGrpSpPr>
          <p:cNvPr id="13" name="组合 37"/>
          <p:cNvGrpSpPr/>
          <p:nvPr/>
        </p:nvGrpSpPr>
        <p:grpSpPr>
          <a:xfrm>
            <a:off x="8834122" y="4170399"/>
            <a:ext cx="593725" cy="668485"/>
            <a:chOff x="0" y="0"/>
            <a:chExt cx="406393" cy="459645"/>
          </a:xfrm>
        </p:grpSpPr>
        <p:sp>
          <p:nvSpPr>
            <p:cNvPr id="14" name="Freeform 148"/>
            <p:cNvSpPr>
              <a:spLocks noEditPoints="1"/>
            </p:cNvSpPr>
            <p:nvPr/>
          </p:nvSpPr>
          <p:spPr>
            <a:xfrm>
              <a:off x="55120" y="0"/>
              <a:ext cx="351273" cy="456842"/>
            </a:xfrm>
            <a:custGeom>
              <a:avLst/>
              <a:gdLst>
                <a:gd name="txL" fmla="*/ 0 w 159"/>
                <a:gd name="txT" fmla="*/ 0 h 207"/>
                <a:gd name="txR" fmla="*/ 159 w 159"/>
                <a:gd name="txB" fmla="*/ 207 h 207"/>
              </a:gdLst>
              <a:ahLst/>
              <a:cxnLst>
                <a:cxn ang="0">
                  <a:pos x="346854" y="408289"/>
                </a:cxn>
                <a:cxn ang="0">
                  <a:pos x="196625" y="174350"/>
                </a:cxn>
                <a:cxn ang="0">
                  <a:pos x="203252" y="52967"/>
                </a:cxn>
                <a:cxn ang="0">
                  <a:pos x="92789" y="8828"/>
                </a:cxn>
                <a:cxn ang="0">
                  <a:pos x="154648" y="105934"/>
                </a:cxn>
                <a:cxn ang="0">
                  <a:pos x="81743" y="152281"/>
                </a:cxn>
                <a:cxn ang="0">
                  <a:pos x="22093" y="59588"/>
                </a:cxn>
                <a:cxn ang="0">
                  <a:pos x="22093" y="169936"/>
                </a:cxn>
                <a:cxn ang="0">
                  <a:pos x="136974" y="211869"/>
                </a:cxn>
                <a:cxn ang="0">
                  <a:pos x="287204" y="445807"/>
                </a:cxn>
                <a:cxn ang="0">
                  <a:pos x="315925" y="452428"/>
                </a:cxn>
                <a:cxn ang="0">
                  <a:pos x="340227" y="434772"/>
                </a:cxn>
                <a:cxn ang="0">
                  <a:pos x="346854" y="408289"/>
                </a:cxn>
                <a:cxn ang="0">
                  <a:pos x="318134" y="425944"/>
                </a:cxn>
                <a:cxn ang="0">
                  <a:pos x="296041" y="421531"/>
                </a:cxn>
                <a:cxn ang="0">
                  <a:pos x="302669" y="401668"/>
                </a:cxn>
                <a:cxn ang="0">
                  <a:pos x="322553" y="406082"/>
                </a:cxn>
                <a:cxn ang="0">
                  <a:pos x="318134" y="425944"/>
                </a:cxn>
              </a:cxnLst>
              <a:rect l="txL" t="txT" r="txR" b="txB"/>
              <a:pathLst>
                <a:path w="159" h="207">
                  <a:moveTo>
                    <a:pt x="157" y="185"/>
                  </a:moveTo>
                  <a:cubicBezTo>
                    <a:pt x="89" y="79"/>
                    <a:pt x="89" y="79"/>
                    <a:pt x="89" y="79"/>
                  </a:cubicBezTo>
                  <a:cubicBezTo>
                    <a:pt x="101" y="63"/>
                    <a:pt x="103" y="42"/>
                    <a:pt x="92" y="24"/>
                  </a:cubicBezTo>
                  <a:cubicBezTo>
                    <a:pt x="81" y="8"/>
                    <a:pt x="61" y="0"/>
                    <a:pt x="42" y="4"/>
                  </a:cubicBezTo>
                  <a:cubicBezTo>
                    <a:pt x="70" y="48"/>
                    <a:pt x="70" y="48"/>
                    <a:pt x="70" y="48"/>
                  </a:cubicBezTo>
                  <a:cubicBezTo>
                    <a:pt x="37" y="69"/>
                    <a:pt x="37" y="69"/>
                    <a:pt x="37" y="69"/>
                  </a:cubicBezTo>
                  <a:cubicBezTo>
                    <a:pt x="10" y="27"/>
                    <a:pt x="10" y="27"/>
                    <a:pt x="10" y="27"/>
                  </a:cubicBezTo>
                  <a:cubicBezTo>
                    <a:pt x="1" y="42"/>
                    <a:pt x="0" y="61"/>
                    <a:pt x="10" y="77"/>
                  </a:cubicBezTo>
                  <a:cubicBezTo>
                    <a:pt x="21" y="95"/>
                    <a:pt x="43" y="102"/>
                    <a:pt x="62" y="96"/>
                  </a:cubicBezTo>
                  <a:cubicBezTo>
                    <a:pt x="130" y="202"/>
                    <a:pt x="130" y="202"/>
                    <a:pt x="130" y="202"/>
                  </a:cubicBezTo>
                  <a:cubicBezTo>
                    <a:pt x="133" y="206"/>
                    <a:pt x="138" y="207"/>
                    <a:pt x="143" y="205"/>
                  </a:cubicBezTo>
                  <a:cubicBezTo>
                    <a:pt x="154" y="197"/>
                    <a:pt x="154" y="197"/>
                    <a:pt x="154" y="197"/>
                  </a:cubicBezTo>
                  <a:cubicBezTo>
                    <a:pt x="158" y="195"/>
                    <a:pt x="159" y="189"/>
                    <a:pt x="157" y="185"/>
                  </a:cubicBezTo>
                  <a:close/>
                  <a:moveTo>
                    <a:pt x="144" y="193"/>
                  </a:moveTo>
                  <a:cubicBezTo>
                    <a:pt x="141" y="195"/>
                    <a:pt x="136" y="195"/>
                    <a:pt x="134" y="191"/>
                  </a:cubicBezTo>
                  <a:cubicBezTo>
                    <a:pt x="132" y="188"/>
                    <a:pt x="133" y="184"/>
                    <a:pt x="137" y="182"/>
                  </a:cubicBezTo>
                  <a:cubicBezTo>
                    <a:pt x="140" y="180"/>
                    <a:pt x="144" y="181"/>
                    <a:pt x="146" y="184"/>
                  </a:cubicBezTo>
                  <a:cubicBezTo>
                    <a:pt x="148" y="187"/>
                    <a:pt x="147" y="191"/>
                    <a:pt x="144" y="193"/>
                  </a:cubicBezTo>
                  <a:close/>
                </a:path>
              </a:pathLst>
            </a:custGeom>
            <a:solidFill>
              <a:srgbClr val="FDFDFD">
                <a:alpha val="100000"/>
              </a:srgbClr>
            </a:solidFill>
            <a:ln w="9525">
              <a:noFill/>
            </a:ln>
          </p:spPr>
          <p:txBody>
            <a:bodyPr/>
            <a:lstStyle/>
            <a:p>
              <a:endParaRPr lang="zh-CN" altLang="en-US" sz="2167">
                <a:solidFill>
                  <a:prstClr val="black"/>
                </a:solidFill>
              </a:endParaRPr>
            </a:p>
          </p:txBody>
        </p:sp>
        <p:sp>
          <p:nvSpPr>
            <p:cNvPr id="15" name="Freeform 149"/>
            <p:cNvSpPr>
              <a:spLocks noEditPoints="1"/>
            </p:cNvSpPr>
            <p:nvPr/>
          </p:nvSpPr>
          <p:spPr>
            <a:xfrm>
              <a:off x="0" y="231691"/>
              <a:ext cx="231691" cy="227954"/>
            </a:xfrm>
            <a:custGeom>
              <a:avLst/>
              <a:gdLst>
                <a:gd name="txL" fmla="*/ 0 w 105"/>
                <a:gd name="txT" fmla="*/ 0 h 103"/>
                <a:gd name="txR" fmla="*/ 105 w 105"/>
                <a:gd name="txB" fmla="*/ 103 h 103"/>
              </a:gdLst>
              <a:ahLst/>
              <a:cxnLst>
                <a:cxn ang="0">
                  <a:pos x="200799" y="57542"/>
                </a:cxn>
                <a:cxn ang="0">
                  <a:pos x="214038" y="44263"/>
                </a:cxn>
                <a:cxn ang="0">
                  <a:pos x="185353" y="15492"/>
                </a:cxn>
                <a:cxn ang="0">
                  <a:pos x="172113" y="28771"/>
                </a:cxn>
                <a:cxn ang="0">
                  <a:pos x="136808" y="15492"/>
                </a:cxn>
                <a:cxn ang="0">
                  <a:pos x="136808" y="0"/>
                </a:cxn>
                <a:cxn ang="0">
                  <a:pos x="94883" y="0"/>
                </a:cxn>
                <a:cxn ang="0">
                  <a:pos x="94883" y="15492"/>
                </a:cxn>
                <a:cxn ang="0">
                  <a:pos x="61784" y="28771"/>
                </a:cxn>
                <a:cxn ang="0">
                  <a:pos x="48545" y="15492"/>
                </a:cxn>
                <a:cxn ang="0">
                  <a:pos x="17653" y="44263"/>
                </a:cxn>
                <a:cxn ang="0">
                  <a:pos x="33099" y="59755"/>
                </a:cxn>
                <a:cxn ang="0">
                  <a:pos x="17653" y="92952"/>
                </a:cxn>
                <a:cxn ang="0">
                  <a:pos x="0" y="92952"/>
                </a:cxn>
                <a:cxn ang="0">
                  <a:pos x="0" y="135002"/>
                </a:cxn>
                <a:cxn ang="0">
                  <a:pos x="19859" y="135002"/>
                </a:cxn>
                <a:cxn ang="0">
                  <a:pos x="33099" y="168199"/>
                </a:cxn>
                <a:cxn ang="0">
                  <a:pos x="19859" y="181478"/>
                </a:cxn>
                <a:cxn ang="0">
                  <a:pos x="48545" y="210249"/>
                </a:cxn>
                <a:cxn ang="0">
                  <a:pos x="61784" y="196970"/>
                </a:cxn>
                <a:cxn ang="0">
                  <a:pos x="94883" y="210249"/>
                </a:cxn>
                <a:cxn ang="0">
                  <a:pos x="94883" y="227954"/>
                </a:cxn>
                <a:cxn ang="0">
                  <a:pos x="136808" y="227954"/>
                </a:cxn>
                <a:cxn ang="0">
                  <a:pos x="136808" y="210249"/>
                </a:cxn>
                <a:cxn ang="0">
                  <a:pos x="169907" y="196970"/>
                </a:cxn>
                <a:cxn ang="0">
                  <a:pos x="183146" y="210249"/>
                </a:cxn>
                <a:cxn ang="0">
                  <a:pos x="211832" y="181478"/>
                </a:cxn>
                <a:cxn ang="0">
                  <a:pos x="200799" y="168199"/>
                </a:cxn>
                <a:cxn ang="0">
                  <a:pos x="214038" y="135002"/>
                </a:cxn>
                <a:cxn ang="0">
                  <a:pos x="231691" y="135002"/>
                </a:cxn>
                <a:cxn ang="0">
                  <a:pos x="231691" y="92952"/>
                </a:cxn>
                <a:cxn ang="0">
                  <a:pos x="214038" y="92952"/>
                </a:cxn>
                <a:cxn ang="0">
                  <a:pos x="200799" y="57542"/>
                </a:cxn>
                <a:cxn ang="0">
                  <a:pos x="116949" y="183691"/>
                </a:cxn>
                <a:cxn ang="0">
                  <a:pos x="46338" y="112870"/>
                </a:cxn>
                <a:cxn ang="0">
                  <a:pos x="116949" y="42050"/>
                </a:cxn>
                <a:cxn ang="0">
                  <a:pos x="187559" y="112870"/>
                </a:cxn>
                <a:cxn ang="0">
                  <a:pos x="116949" y="183691"/>
                </a:cxn>
              </a:cxnLst>
              <a:rect l="txL" t="txT" r="txR" b="txB"/>
              <a:pathLst>
                <a:path w="105" h="103">
                  <a:moveTo>
                    <a:pt x="91" y="26"/>
                  </a:moveTo>
                  <a:cubicBezTo>
                    <a:pt x="97" y="20"/>
                    <a:pt x="97" y="20"/>
                    <a:pt x="97" y="20"/>
                  </a:cubicBezTo>
                  <a:cubicBezTo>
                    <a:pt x="84" y="7"/>
                    <a:pt x="84" y="7"/>
                    <a:pt x="84" y="7"/>
                  </a:cubicBezTo>
                  <a:cubicBezTo>
                    <a:pt x="78" y="13"/>
                    <a:pt x="78" y="13"/>
                    <a:pt x="78" y="13"/>
                  </a:cubicBezTo>
                  <a:cubicBezTo>
                    <a:pt x="73" y="10"/>
                    <a:pt x="67" y="8"/>
                    <a:pt x="62" y="7"/>
                  </a:cubicBezTo>
                  <a:cubicBezTo>
                    <a:pt x="62" y="0"/>
                    <a:pt x="62" y="0"/>
                    <a:pt x="62" y="0"/>
                  </a:cubicBezTo>
                  <a:cubicBezTo>
                    <a:pt x="43" y="0"/>
                    <a:pt x="43" y="0"/>
                    <a:pt x="43" y="0"/>
                  </a:cubicBezTo>
                  <a:cubicBezTo>
                    <a:pt x="43" y="7"/>
                    <a:pt x="43" y="7"/>
                    <a:pt x="43" y="7"/>
                  </a:cubicBezTo>
                  <a:cubicBezTo>
                    <a:pt x="38" y="8"/>
                    <a:pt x="33" y="10"/>
                    <a:pt x="28" y="13"/>
                  </a:cubicBezTo>
                  <a:cubicBezTo>
                    <a:pt x="22" y="7"/>
                    <a:pt x="22" y="7"/>
                    <a:pt x="22" y="7"/>
                  </a:cubicBezTo>
                  <a:cubicBezTo>
                    <a:pt x="8" y="20"/>
                    <a:pt x="8" y="20"/>
                    <a:pt x="8" y="20"/>
                  </a:cubicBezTo>
                  <a:cubicBezTo>
                    <a:pt x="15" y="27"/>
                    <a:pt x="15" y="27"/>
                    <a:pt x="15" y="27"/>
                  </a:cubicBezTo>
                  <a:cubicBezTo>
                    <a:pt x="12" y="31"/>
                    <a:pt x="10" y="36"/>
                    <a:pt x="8" y="42"/>
                  </a:cubicBezTo>
                  <a:cubicBezTo>
                    <a:pt x="0" y="42"/>
                    <a:pt x="0" y="42"/>
                    <a:pt x="0" y="42"/>
                  </a:cubicBezTo>
                  <a:cubicBezTo>
                    <a:pt x="0" y="61"/>
                    <a:pt x="0" y="61"/>
                    <a:pt x="0" y="61"/>
                  </a:cubicBezTo>
                  <a:cubicBezTo>
                    <a:pt x="9" y="61"/>
                    <a:pt x="9" y="61"/>
                    <a:pt x="9" y="61"/>
                  </a:cubicBezTo>
                  <a:cubicBezTo>
                    <a:pt x="10" y="66"/>
                    <a:pt x="12" y="71"/>
                    <a:pt x="15" y="76"/>
                  </a:cubicBezTo>
                  <a:cubicBezTo>
                    <a:pt x="9" y="82"/>
                    <a:pt x="9" y="82"/>
                    <a:pt x="9" y="82"/>
                  </a:cubicBezTo>
                  <a:cubicBezTo>
                    <a:pt x="22" y="95"/>
                    <a:pt x="22" y="95"/>
                    <a:pt x="22" y="95"/>
                  </a:cubicBezTo>
                  <a:cubicBezTo>
                    <a:pt x="28" y="89"/>
                    <a:pt x="28" y="89"/>
                    <a:pt x="28" y="89"/>
                  </a:cubicBezTo>
                  <a:cubicBezTo>
                    <a:pt x="33" y="92"/>
                    <a:pt x="38" y="94"/>
                    <a:pt x="43" y="95"/>
                  </a:cubicBezTo>
                  <a:cubicBezTo>
                    <a:pt x="43" y="103"/>
                    <a:pt x="43" y="103"/>
                    <a:pt x="43" y="103"/>
                  </a:cubicBezTo>
                  <a:cubicBezTo>
                    <a:pt x="62" y="103"/>
                    <a:pt x="62" y="103"/>
                    <a:pt x="62" y="103"/>
                  </a:cubicBezTo>
                  <a:cubicBezTo>
                    <a:pt x="62" y="95"/>
                    <a:pt x="62" y="95"/>
                    <a:pt x="62" y="95"/>
                  </a:cubicBezTo>
                  <a:cubicBezTo>
                    <a:pt x="67" y="94"/>
                    <a:pt x="73" y="92"/>
                    <a:pt x="77" y="89"/>
                  </a:cubicBezTo>
                  <a:cubicBezTo>
                    <a:pt x="83" y="95"/>
                    <a:pt x="83" y="95"/>
                    <a:pt x="83" y="95"/>
                  </a:cubicBezTo>
                  <a:cubicBezTo>
                    <a:pt x="96" y="82"/>
                    <a:pt x="96" y="82"/>
                    <a:pt x="96" y="82"/>
                  </a:cubicBezTo>
                  <a:cubicBezTo>
                    <a:pt x="91" y="76"/>
                    <a:pt x="91" y="76"/>
                    <a:pt x="91" y="76"/>
                  </a:cubicBezTo>
                  <a:cubicBezTo>
                    <a:pt x="94" y="71"/>
                    <a:pt x="96" y="66"/>
                    <a:pt x="97" y="61"/>
                  </a:cubicBezTo>
                  <a:cubicBezTo>
                    <a:pt x="105" y="61"/>
                    <a:pt x="105" y="61"/>
                    <a:pt x="105" y="61"/>
                  </a:cubicBezTo>
                  <a:cubicBezTo>
                    <a:pt x="105" y="42"/>
                    <a:pt x="105" y="42"/>
                    <a:pt x="105" y="42"/>
                  </a:cubicBezTo>
                  <a:cubicBezTo>
                    <a:pt x="97" y="42"/>
                    <a:pt x="97" y="42"/>
                    <a:pt x="97" y="42"/>
                  </a:cubicBezTo>
                  <a:cubicBezTo>
                    <a:pt x="96" y="36"/>
                    <a:pt x="94" y="31"/>
                    <a:pt x="91" y="26"/>
                  </a:cubicBezTo>
                  <a:close/>
                  <a:moveTo>
                    <a:pt x="53" y="83"/>
                  </a:moveTo>
                  <a:cubicBezTo>
                    <a:pt x="35" y="83"/>
                    <a:pt x="21" y="69"/>
                    <a:pt x="21" y="51"/>
                  </a:cubicBezTo>
                  <a:cubicBezTo>
                    <a:pt x="21" y="33"/>
                    <a:pt x="35" y="19"/>
                    <a:pt x="53" y="19"/>
                  </a:cubicBezTo>
                  <a:cubicBezTo>
                    <a:pt x="71" y="19"/>
                    <a:pt x="85" y="33"/>
                    <a:pt x="85" y="51"/>
                  </a:cubicBezTo>
                  <a:cubicBezTo>
                    <a:pt x="85" y="69"/>
                    <a:pt x="71" y="83"/>
                    <a:pt x="53" y="83"/>
                  </a:cubicBezTo>
                  <a:close/>
                </a:path>
              </a:pathLst>
            </a:custGeom>
            <a:solidFill>
              <a:srgbClr val="FDFDFD">
                <a:alpha val="100000"/>
              </a:srgbClr>
            </a:solidFill>
            <a:ln w="9525">
              <a:noFill/>
            </a:ln>
          </p:spPr>
          <p:txBody>
            <a:bodyPr/>
            <a:lstStyle/>
            <a:p>
              <a:endParaRPr lang="zh-CN" altLang="en-US" sz="2167">
                <a:solidFill>
                  <a:prstClr val="black"/>
                </a:solidFill>
              </a:endParaRPr>
            </a:p>
          </p:txBody>
        </p:sp>
        <p:sp>
          <p:nvSpPr>
            <p:cNvPr id="16" name="Oval 150"/>
            <p:cNvSpPr/>
            <p:nvPr/>
          </p:nvSpPr>
          <p:spPr>
            <a:xfrm>
              <a:off x="97160" y="326983"/>
              <a:ext cx="37370" cy="37370"/>
            </a:xfrm>
            <a:prstGeom prst="ellipse">
              <a:avLst/>
            </a:prstGeom>
            <a:solidFill>
              <a:srgbClr val="FDFDFD"/>
            </a:solidFill>
            <a:ln w="9525">
              <a:noFill/>
            </a:ln>
          </p:spPr>
          <p:txBody>
            <a:bodyPr/>
            <a:lstStyle/>
            <a:p>
              <a:endParaRPr lang="zh-CN" altLang="zh-CN" sz="2167" dirty="0">
                <a:solidFill>
                  <a:srgbClr val="000000"/>
                </a:solidFill>
                <a:sym typeface="宋体" panose="02010600030101010101" pitchFamily="2" charset="-122"/>
              </a:endParaRPr>
            </a:p>
          </p:txBody>
        </p:sp>
      </p:grpSp>
      <p:grpSp>
        <p:nvGrpSpPr>
          <p:cNvPr id="17" name="组合 41"/>
          <p:cNvGrpSpPr/>
          <p:nvPr/>
        </p:nvGrpSpPr>
        <p:grpSpPr>
          <a:xfrm>
            <a:off x="2755583" y="4290505"/>
            <a:ext cx="571500" cy="543639"/>
            <a:chOff x="0" y="0"/>
            <a:chExt cx="2438400" cy="2332038"/>
          </a:xfrm>
        </p:grpSpPr>
        <p:sp>
          <p:nvSpPr>
            <p:cNvPr id="18" name="Freeform 25"/>
            <p:cNvSpPr/>
            <p:nvPr/>
          </p:nvSpPr>
          <p:spPr>
            <a:xfrm>
              <a:off x="893763" y="1676400"/>
              <a:ext cx="655638" cy="655638"/>
            </a:xfrm>
            <a:custGeom>
              <a:avLst/>
              <a:gdLst>
                <a:gd name="txL" fmla="*/ 0 w 413"/>
                <a:gd name="txT" fmla="*/ 0 h 413"/>
                <a:gd name="txR" fmla="*/ 413 w 413"/>
                <a:gd name="txB" fmla="*/ 413 h 413"/>
              </a:gdLst>
              <a:ahLst/>
              <a:cxnLst>
                <a:cxn ang="0">
                  <a:pos x="327025" y="655638"/>
                </a:cxn>
                <a:cxn ang="0">
                  <a:pos x="0" y="0"/>
                </a:cxn>
                <a:cxn ang="0">
                  <a:pos x="655638" y="0"/>
                </a:cxn>
                <a:cxn ang="0">
                  <a:pos x="327025" y="655638"/>
                </a:cxn>
              </a:cxnLst>
              <a:rect l="txL" t="txT" r="txR" b="txB"/>
              <a:pathLst>
                <a:path w="413" h="413">
                  <a:moveTo>
                    <a:pt x="206" y="413"/>
                  </a:moveTo>
                  <a:lnTo>
                    <a:pt x="0" y="0"/>
                  </a:lnTo>
                  <a:lnTo>
                    <a:pt x="413" y="0"/>
                  </a:lnTo>
                  <a:lnTo>
                    <a:pt x="206" y="413"/>
                  </a:lnTo>
                  <a:close/>
                </a:path>
              </a:pathLst>
            </a:custGeom>
            <a:solidFill>
              <a:srgbClr val="FDFDFD">
                <a:alpha val="100000"/>
              </a:srgbClr>
            </a:solidFill>
            <a:ln w="9525">
              <a:noFill/>
            </a:ln>
          </p:spPr>
          <p:txBody>
            <a:bodyPr/>
            <a:lstStyle/>
            <a:p>
              <a:endParaRPr lang="zh-CN" altLang="en-US" sz="2167">
                <a:solidFill>
                  <a:prstClr val="black"/>
                </a:solidFill>
              </a:endParaRPr>
            </a:p>
          </p:txBody>
        </p:sp>
        <p:sp>
          <p:nvSpPr>
            <p:cNvPr id="19" name="任意多边形 43"/>
            <p:cNvSpPr/>
            <p:nvPr/>
          </p:nvSpPr>
          <p:spPr>
            <a:xfrm>
              <a:off x="0" y="0"/>
              <a:ext cx="2438400" cy="1774825"/>
            </a:xfrm>
            <a:custGeom>
              <a:avLst/>
              <a:gdLst>
                <a:gd name="txL" fmla="*/ 0 w 2438400"/>
                <a:gd name="txT" fmla="*/ 0 h 1774825"/>
                <a:gd name="txR" fmla="*/ 2438400 w 2438400"/>
                <a:gd name="txB" fmla="*/ 1774825 h 1774825"/>
              </a:gdLst>
              <a:ahLst/>
              <a:cxnLst>
                <a:cxn ang="0">
                  <a:pos x="290196" y="0"/>
                </a:cxn>
                <a:cxn ang="0">
                  <a:pos x="2151973" y="0"/>
                </a:cxn>
                <a:cxn ang="0">
                  <a:pos x="2438400" y="286384"/>
                </a:cxn>
                <a:cxn ang="0">
                  <a:pos x="2438400" y="1484673"/>
                </a:cxn>
                <a:cxn ang="0">
                  <a:pos x="2151973" y="1774825"/>
                </a:cxn>
                <a:cxn ang="0">
                  <a:pos x="290196" y="1774825"/>
                </a:cxn>
                <a:cxn ang="0">
                  <a:pos x="0" y="1484673"/>
                </a:cxn>
                <a:cxn ang="0">
                  <a:pos x="0" y="286384"/>
                </a:cxn>
                <a:cxn ang="0">
                  <a:pos x="290196" y="0"/>
                </a:cxn>
                <a:cxn ang="0">
                  <a:pos x="471488" y="425450"/>
                </a:cxn>
                <a:cxn ang="0">
                  <a:pos x="471488" y="598488"/>
                </a:cxn>
                <a:cxn ang="0">
                  <a:pos x="1971676" y="598488"/>
                </a:cxn>
                <a:cxn ang="0">
                  <a:pos x="1971676" y="425450"/>
                </a:cxn>
                <a:cxn ang="0">
                  <a:pos x="471488" y="425450"/>
                </a:cxn>
                <a:cxn ang="0">
                  <a:pos x="471488" y="801688"/>
                </a:cxn>
                <a:cxn ang="0">
                  <a:pos x="471488" y="971551"/>
                </a:cxn>
                <a:cxn ang="0">
                  <a:pos x="1971676" y="971551"/>
                </a:cxn>
                <a:cxn ang="0">
                  <a:pos x="1971676" y="801688"/>
                </a:cxn>
                <a:cxn ang="0">
                  <a:pos x="471488" y="801688"/>
                </a:cxn>
                <a:cxn ang="0">
                  <a:pos x="471488" y="1174750"/>
                </a:cxn>
                <a:cxn ang="0">
                  <a:pos x="471488" y="1347788"/>
                </a:cxn>
                <a:cxn ang="0">
                  <a:pos x="1971676" y="1347788"/>
                </a:cxn>
                <a:cxn ang="0">
                  <a:pos x="1971676" y="1174750"/>
                </a:cxn>
                <a:cxn ang="0">
                  <a:pos x="471488" y="1174750"/>
                </a:cxn>
              </a:cxnLst>
              <a:rect l="txL" t="txT" r="txR" b="tx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rgbClr val="FDFDFD">
                <a:alpha val="100000"/>
              </a:srgbClr>
            </a:solidFill>
            <a:ln w="9525">
              <a:noFill/>
            </a:ln>
          </p:spPr>
          <p:txBody>
            <a:bodyPr/>
            <a:lstStyle/>
            <a:p>
              <a:endParaRPr lang="zh-CN" altLang="en-US" sz="2167">
                <a:solidFill>
                  <a:prstClr val="black"/>
                </a:solidFill>
              </a:endParaRPr>
            </a:p>
          </p:txBody>
        </p:sp>
      </p:grpSp>
      <p:grpSp>
        <p:nvGrpSpPr>
          <p:cNvPr id="20" name="组合 44"/>
          <p:cNvGrpSpPr/>
          <p:nvPr/>
        </p:nvGrpSpPr>
        <p:grpSpPr>
          <a:xfrm>
            <a:off x="5832159" y="4214648"/>
            <a:ext cx="569912" cy="610013"/>
            <a:chOff x="0" y="0"/>
            <a:chExt cx="466184" cy="501686"/>
          </a:xfrm>
        </p:grpSpPr>
        <p:sp>
          <p:nvSpPr>
            <p:cNvPr id="21" name="Freeform 154"/>
            <p:cNvSpPr/>
            <p:nvPr/>
          </p:nvSpPr>
          <p:spPr>
            <a:xfrm>
              <a:off x="141070" y="426012"/>
              <a:ext cx="50449" cy="46712"/>
            </a:xfrm>
            <a:custGeom>
              <a:avLst/>
              <a:gdLst>
                <a:gd name="txL" fmla="*/ 0 w 23"/>
                <a:gd name="txT" fmla="*/ 0 h 21"/>
                <a:gd name="txR" fmla="*/ 23 w 23"/>
                <a:gd name="txB" fmla="*/ 21 h 21"/>
              </a:gdLst>
              <a:ahLst/>
              <a:cxnLst>
                <a:cxn ang="0">
                  <a:pos x="35095" y="0"/>
                </a:cxn>
                <a:cxn ang="0">
                  <a:pos x="35095" y="8898"/>
                </a:cxn>
                <a:cxn ang="0">
                  <a:pos x="41675" y="24468"/>
                </a:cxn>
                <a:cxn ang="0">
                  <a:pos x="21934" y="37814"/>
                </a:cxn>
                <a:cxn ang="0">
                  <a:pos x="8774" y="20019"/>
                </a:cxn>
                <a:cxn ang="0">
                  <a:pos x="13161" y="11122"/>
                </a:cxn>
                <a:cxn ang="0">
                  <a:pos x="13161" y="0"/>
                </a:cxn>
                <a:cxn ang="0">
                  <a:pos x="0" y="22244"/>
                </a:cxn>
                <a:cxn ang="0">
                  <a:pos x="24128" y="46712"/>
                </a:cxn>
                <a:cxn ang="0">
                  <a:pos x="50449" y="22244"/>
                </a:cxn>
                <a:cxn ang="0">
                  <a:pos x="35095" y="0"/>
                </a:cxn>
              </a:cxnLst>
              <a:rect l="txL" t="txT" r="txR" b="txB"/>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solidFill>
              <a:srgbClr val="FDFDFD">
                <a:alpha val="100000"/>
              </a:srgbClr>
            </a:solidFill>
            <a:ln w="9525">
              <a:noFill/>
            </a:ln>
          </p:spPr>
          <p:txBody>
            <a:bodyPr/>
            <a:lstStyle/>
            <a:p>
              <a:endParaRPr lang="zh-CN" altLang="en-US" sz="2167">
                <a:solidFill>
                  <a:prstClr val="black"/>
                </a:solidFill>
              </a:endParaRPr>
            </a:p>
          </p:txBody>
        </p:sp>
        <p:sp>
          <p:nvSpPr>
            <p:cNvPr id="22" name="Rectangle 155"/>
            <p:cNvSpPr/>
            <p:nvPr/>
          </p:nvSpPr>
          <p:spPr>
            <a:xfrm>
              <a:off x="160689" y="419472"/>
              <a:ext cx="9342" cy="32698"/>
            </a:xfrm>
            <a:prstGeom prst="rect">
              <a:avLst/>
            </a:prstGeom>
            <a:solidFill>
              <a:srgbClr val="FDFDFD"/>
            </a:solidFill>
            <a:ln w="9525">
              <a:noFill/>
            </a:ln>
          </p:spPr>
          <p:txBody>
            <a:bodyPr/>
            <a:lstStyle/>
            <a:p>
              <a:endParaRPr lang="zh-CN" altLang="zh-CN" sz="2167" dirty="0">
                <a:solidFill>
                  <a:srgbClr val="000000"/>
                </a:solidFill>
                <a:sym typeface="宋体" panose="02010600030101010101" pitchFamily="2" charset="-122"/>
              </a:endParaRPr>
            </a:p>
          </p:txBody>
        </p:sp>
        <p:sp>
          <p:nvSpPr>
            <p:cNvPr id="23" name="Freeform 156"/>
            <p:cNvSpPr>
              <a:spLocks noEditPoints="1"/>
            </p:cNvSpPr>
            <p:nvPr/>
          </p:nvSpPr>
          <p:spPr>
            <a:xfrm>
              <a:off x="39238" y="81278"/>
              <a:ext cx="260652" cy="260652"/>
            </a:xfrm>
            <a:custGeom>
              <a:avLst/>
              <a:gdLst>
                <a:gd name="txL" fmla="*/ 0 w 118"/>
                <a:gd name="txT" fmla="*/ 0 h 118"/>
                <a:gd name="txR" fmla="*/ 118 w 118"/>
                <a:gd name="txB" fmla="*/ 118 h 118"/>
              </a:gdLst>
              <a:ahLst/>
              <a:cxnLst>
                <a:cxn ang="0">
                  <a:pos x="53014" y="41969"/>
                </a:cxn>
                <a:cxn ang="0">
                  <a:pos x="41969" y="207638"/>
                </a:cxn>
                <a:cxn ang="0">
                  <a:pos x="207638" y="218683"/>
                </a:cxn>
                <a:cxn ang="0">
                  <a:pos x="218683" y="53014"/>
                </a:cxn>
                <a:cxn ang="0">
                  <a:pos x="53014" y="41969"/>
                </a:cxn>
                <a:cxn ang="0">
                  <a:pos x="141371" y="185549"/>
                </a:cxn>
                <a:cxn ang="0">
                  <a:pos x="141371" y="205429"/>
                </a:cxn>
                <a:cxn ang="0">
                  <a:pos x="123699" y="205429"/>
                </a:cxn>
                <a:cxn ang="0">
                  <a:pos x="123699" y="187758"/>
                </a:cxn>
                <a:cxn ang="0">
                  <a:pos x="90566" y="178922"/>
                </a:cxn>
                <a:cxn ang="0">
                  <a:pos x="94983" y="156833"/>
                </a:cxn>
                <a:cxn ang="0">
                  <a:pos x="128117" y="165669"/>
                </a:cxn>
                <a:cxn ang="0">
                  <a:pos x="145788" y="154624"/>
                </a:cxn>
                <a:cxn ang="0">
                  <a:pos x="125908" y="136953"/>
                </a:cxn>
                <a:cxn ang="0">
                  <a:pos x="90566" y="101610"/>
                </a:cxn>
                <a:cxn ang="0">
                  <a:pos x="123699" y="68476"/>
                </a:cxn>
                <a:cxn ang="0">
                  <a:pos x="123699" y="50805"/>
                </a:cxn>
                <a:cxn ang="0">
                  <a:pos x="141371" y="50805"/>
                </a:cxn>
                <a:cxn ang="0">
                  <a:pos x="141371" y="66267"/>
                </a:cxn>
                <a:cxn ang="0">
                  <a:pos x="170086" y="72894"/>
                </a:cxn>
                <a:cxn ang="0">
                  <a:pos x="163460" y="94983"/>
                </a:cxn>
                <a:cxn ang="0">
                  <a:pos x="136953" y="88357"/>
                </a:cxn>
                <a:cxn ang="0">
                  <a:pos x="121490" y="99401"/>
                </a:cxn>
                <a:cxn ang="0">
                  <a:pos x="143579" y="114864"/>
                </a:cxn>
                <a:cxn ang="0">
                  <a:pos x="174504" y="152415"/>
                </a:cxn>
                <a:cxn ang="0">
                  <a:pos x="141371" y="185549"/>
                </a:cxn>
              </a:cxnLst>
              <a:rect l="txL" t="txT" r="txR" b="txB"/>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solidFill>
              <a:srgbClr val="FDFDFD">
                <a:alpha val="100000"/>
              </a:srgbClr>
            </a:solidFill>
            <a:ln w="9525">
              <a:noFill/>
            </a:ln>
          </p:spPr>
          <p:txBody>
            <a:bodyPr/>
            <a:lstStyle/>
            <a:p>
              <a:endParaRPr lang="zh-CN" altLang="en-US" sz="2167">
                <a:solidFill>
                  <a:prstClr val="black"/>
                </a:solidFill>
              </a:endParaRPr>
            </a:p>
          </p:txBody>
        </p:sp>
        <p:sp>
          <p:nvSpPr>
            <p:cNvPr id="24" name="Freeform 157"/>
            <p:cNvSpPr>
              <a:spLocks noEditPoints="1"/>
            </p:cNvSpPr>
            <p:nvPr/>
          </p:nvSpPr>
          <p:spPr>
            <a:xfrm>
              <a:off x="0" y="0"/>
              <a:ext cx="338194" cy="501686"/>
            </a:xfrm>
            <a:custGeom>
              <a:avLst/>
              <a:gdLst>
                <a:gd name="txL" fmla="*/ 0 w 153"/>
                <a:gd name="txT" fmla="*/ 0 h 227"/>
                <a:gd name="txR" fmla="*/ 153 w 153"/>
                <a:gd name="txB" fmla="*/ 227 h 227"/>
              </a:gdLst>
              <a:ahLst/>
              <a:cxnLst>
                <a:cxn ang="0">
                  <a:pos x="305038" y="391182"/>
                </a:cxn>
                <a:cxn ang="0">
                  <a:pos x="35367" y="391182"/>
                </a:cxn>
                <a:cxn ang="0">
                  <a:pos x="35367" y="35361"/>
                </a:cxn>
                <a:cxn ang="0">
                  <a:pos x="305038" y="35361"/>
                </a:cxn>
                <a:cxn ang="0">
                  <a:pos x="305038" y="227637"/>
                </a:cxn>
                <a:cxn ang="0">
                  <a:pos x="307248" y="225427"/>
                </a:cxn>
                <a:cxn ang="0">
                  <a:pos x="338194" y="207747"/>
                </a:cxn>
                <a:cxn ang="0">
                  <a:pos x="338194" y="28731"/>
                </a:cxn>
                <a:cxn ang="0">
                  <a:pos x="311669" y="0"/>
                </a:cxn>
                <a:cxn ang="0">
                  <a:pos x="26525" y="0"/>
                </a:cxn>
                <a:cxn ang="0">
                  <a:pos x="0" y="28731"/>
                </a:cxn>
                <a:cxn ang="0">
                  <a:pos x="0" y="475165"/>
                </a:cxn>
                <a:cxn ang="0">
                  <a:pos x="26525" y="501686"/>
                </a:cxn>
                <a:cxn ang="0">
                  <a:pos x="311669" y="501686"/>
                </a:cxn>
                <a:cxn ang="0">
                  <a:pos x="338194" y="475165"/>
                </a:cxn>
                <a:cxn ang="0">
                  <a:pos x="338194" y="388972"/>
                </a:cxn>
                <a:cxn ang="0">
                  <a:pos x="305038" y="366872"/>
                </a:cxn>
                <a:cxn ang="0">
                  <a:pos x="305038" y="391182"/>
                </a:cxn>
                <a:cxn ang="0">
                  <a:pos x="165781" y="488426"/>
                </a:cxn>
                <a:cxn ang="0">
                  <a:pos x="123783" y="444224"/>
                </a:cxn>
                <a:cxn ang="0">
                  <a:pos x="165781" y="402233"/>
                </a:cxn>
                <a:cxn ang="0">
                  <a:pos x="209990" y="444224"/>
                </a:cxn>
                <a:cxn ang="0">
                  <a:pos x="165781" y="488426"/>
                </a:cxn>
              </a:cxnLst>
              <a:rect l="txL" t="txT" r="txR" b="txB"/>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solidFill>
              <a:srgbClr val="FDFDFD">
                <a:alpha val="100000"/>
              </a:srgbClr>
            </a:solidFill>
            <a:ln w="9525">
              <a:noFill/>
            </a:ln>
          </p:spPr>
          <p:txBody>
            <a:bodyPr/>
            <a:lstStyle/>
            <a:p>
              <a:endParaRPr lang="zh-CN" altLang="en-US" sz="2167">
                <a:solidFill>
                  <a:prstClr val="black"/>
                </a:solidFill>
              </a:endParaRPr>
            </a:p>
          </p:txBody>
        </p:sp>
        <p:sp>
          <p:nvSpPr>
            <p:cNvPr id="25" name="Freeform 158"/>
            <p:cNvSpPr>
              <a:spLocks noEditPoints="1"/>
            </p:cNvSpPr>
            <p:nvPr/>
          </p:nvSpPr>
          <p:spPr>
            <a:xfrm>
              <a:off x="275600" y="202729"/>
              <a:ext cx="190584" cy="190584"/>
            </a:xfrm>
            <a:custGeom>
              <a:avLst/>
              <a:gdLst>
                <a:gd name="txL" fmla="*/ 0 w 86"/>
                <a:gd name="txT" fmla="*/ 0 h 86"/>
                <a:gd name="txR" fmla="*/ 86 w 86"/>
                <a:gd name="txB" fmla="*/ 86 h 86"/>
              </a:gdLst>
              <a:ahLst/>
              <a:cxnLst>
                <a:cxn ang="0">
                  <a:pos x="159559" y="37674"/>
                </a:cxn>
                <a:cxn ang="0">
                  <a:pos x="39890" y="31025"/>
                </a:cxn>
                <a:cxn ang="0">
                  <a:pos x="31025" y="150694"/>
                </a:cxn>
                <a:cxn ang="0">
                  <a:pos x="152910" y="159559"/>
                </a:cxn>
                <a:cxn ang="0">
                  <a:pos x="159559" y="37674"/>
                </a:cxn>
                <a:cxn ang="0">
                  <a:pos x="101940" y="139614"/>
                </a:cxn>
                <a:cxn ang="0">
                  <a:pos x="101940" y="155127"/>
                </a:cxn>
                <a:cxn ang="0">
                  <a:pos x="88644" y="155127"/>
                </a:cxn>
                <a:cxn ang="0">
                  <a:pos x="88644" y="141830"/>
                </a:cxn>
                <a:cxn ang="0">
                  <a:pos x="62051" y="135182"/>
                </a:cxn>
                <a:cxn ang="0">
                  <a:pos x="66483" y="117453"/>
                </a:cxn>
                <a:cxn ang="0">
                  <a:pos x="90860" y="124101"/>
                </a:cxn>
                <a:cxn ang="0">
                  <a:pos x="106372" y="115237"/>
                </a:cxn>
                <a:cxn ang="0">
                  <a:pos x="90860" y="101940"/>
                </a:cxn>
                <a:cxn ang="0">
                  <a:pos x="64267" y="75347"/>
                </a:cxn>
                <a:cxn ang="0">
                  <a:pos x="88644" y="48754"/>
                </a:cxn>
                <a:cxn ang="0">
                  <a:pos x="88644" y="33241"/>
                </a:cxn>
                <a:cxn ang="0">
                  <a:pos x="104156" y="33241"/>
                </a:cxn>
                <a:cxn ang="0">
                  <a:pos x="104156" y="46538"/>
                </a:cxn>
                <a:cxn ang="0">
                  <a:pos x="124101" y="50970"/>
                </a:cxn>
                <a:cxn ang="0">
                  <a:pos x="119669" y="68699"/>
                </a:cxn>
                <a:cxn ang="0">
                  <a:pos x="99724" y="64267"/>
                </a:cxn>
                <a:cxn ang="0">
                  <a:pos x="86428" y="70915"/>
                </a:cxn>
                <a:cxn ang="0">
                  <a:pos x="104156" y="84212"/>
                </a:cxn>
                <a:cxn ang="0">
                  <a:pos x="128533" y="113021"/>
                </a:cxn>
                <a:cxn ang="0">
                  <a:pos x="101940" y="139614"/>
                </a:cxn>
              </a:cxnLst>
              <a:rect l="txL" t="txT" r="txR" b="txB"/>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solidFill>
              <a:srgbClr val="FDFDFD">
                <a:alpha val="100000"/>
              </a:srgbClr>
            </a:solidFill>
            <a:ln w="9525">
              <a:noFill/>
            </a:ln>
          </p:spPr>
          <p:txBody>
            <a:bodyPr/>
            <a:lstStyle/>
            <a:p>
              <a:endParaRPr lang="zh-CN" altLang="en-US" sz="2167">
                <a:solidFill>
                  <a:prstClr val="black"/>
                </a:solidFill>
              </a:endParaRPr>
            </a:p>
          </p:txBody>
        </p:sp>
      </p:grpSp>
      <p:grpSp>
        <p:nvGrpSpPr>
          <p:cNvPr id="26" name="组合 50"/>
          <p:cNvGrpSpPr/>
          <p:nvPr/>
        </p:nvGrpSpPr>
        <p:grpSpPr>
          <a:xfrm>
            <a:off x="4268471" y="3366002"/>
            <a:ext cx="492125" cy="628977"/>
            <a:chOff x="0" y="0"/>
            <a:chExt cx="563562" cy="720725"/>
          </a:xfrm>
        </p:grpSpPr>
        <p:sp>
          <p:nvSpPr>
            <p:cNvPr id="27" name="Freeform 32"/>
            <p:cNvSpPr/>
            <p:nvPr/>
          </p:nvSpPr>
          <p:spPr>
            <a:xfrm>
              <a:off x="209550" y="0"/>
              <a:ext cx="142875" cy="720725"/>
            </a:xfrm>
            <a:custGeom>
              <a:avLst/>
              <a:gdLst>
                <a:gd name="txL" fmla="*/ 0 w 64"/>
                <a:gd name="txT" fmla="*/ 0 h 321"/>
                <a:gd name="txR" fmla="*/ 64 w 64"/>
                <a:gd name="txB" fmla="*/ 321 h 321"/>
              </a:gdLst>
              <a:ahLst/>
              <a:cxnLst>
                <a:cxn ang="0">
                  <a:pos x="142875" y="648877"/>
                </a:cxn>
                <a:cxn ang="0">
                  <a:pos x="71438" y="720725"/>
                </a:cxn>
                <a:cxn ang="0">
                  <a:pos x="0" y="648877"/>
                </a:cxn>
                <a:cxn ang="0">
                  <a:pos x="0" y="71848"/>
                </a:cxn>
                <a:cxn ang="0">
                  <a:pos x="71438" y="0"/>
                </a:cxn>
                <a:cxn ang="0">
                  <a:pos x="142875" y="71848"/>
                </a:cxn>
                <a:cxn ang="0">
                  <a:pos x="142875" y="648877"/>
                </a:cxn>
              </a:cxnLst>
              <a:rect l="txL" t="txT" r="txR" b="tx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rgbClr val="FDFDFD">
                <a:alpha val="100000"/>
              </a:srgbClr>
            </a:solidFill>
            <a:ln w="9525">
              <a:noFill/>
            </a:ln>
          </p:spPr>
          <p:txBody>
            <a:bodyPr/>
            <a:lstStyle/>
            <a:p>
              <a:endParaRPr lang="zh-CN" altLang="en-US" sz="2167">
                <a:solidFill>
                  <a:prstClr val="black"/>
                </a:solidFill>
              </a:endParaRPr>
            </a:p>
          </p:txBody>
        </p:sp>
        <p:sp>
          <p:nvSpPr>
            <p:cNvPr id="28" name="Freeform 33"/>
            <p:cNvSpPr/>
            <p:nvPr/>
          </p:nvSpPr>
          <p:spPr>
            <a:xfrm>
              <a:off x="0" y="439737"/>
              <a:ext cx="141288" cy="280988"/>
            </a:xfrm>
            <a:custGeom>
              <a:avLst/>
              <a:gdLst>
                <a:gd name="txL" fmla="*/ 0 w 63"/>
                <a:gd name="txT" fmla="*/ 0 h 125"/>
                <a:gd name="txR" fmla="*/ 63 w 63"/>
                <a:gd name="txB" fmla="*/ 125 h 125"/>
              </a:gdLst>
              <a:ahLst/>
              <a:cxnLst>
                <a:cxn ang="0">
                  <a:pos x="141288" y="209055"/>
                </a:cxn>
                <a:cxn ang="0">
                  <a:pos x="71765" y="280988"/>
                </a:cxn>
                <a:cxn ang="0">
                  <a:pos x="0" y="209055"/>
                </a:cxn>
                <a:cxn ang="0">
                  <a:pos x="0" y="71933"/>
                </a:cxn>
                <a:cxn ang="0">
                  <a:pos x="71765" y="0"/>
                </a:cxn>
                <a:cxn ang="0">
                  <a:pos x="141288" y="71933"/>
                </a:cxn>
                <a:cxn ang="0">
                  <a:pos x="141288" y="209055"/>
                </a:cxn>
              </a:cxnLst>
              <a:rect l="txL" t="txT" r="txR" b="tx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rgbClr val="FDFDFD">
                <a:alpha val="100000"/>
              </a:srgbClr>
            </a:solidFill>
            <a:ln w="9525">
              <a:noFill/>
            </a:ln>
          </p:spPr>
          <p:txBody>
            <a:bodyPr/>
            <a:lstStyle/>
            <a:p>
              <a:endParaRPr lang="zh-CN" altLang="en-US" sz="2167">
                <a:solidFill>
                  <a:prstClr val="black"/>
                </a:solidFill>
              </a:endParaRPr>
            </a:p>
          </p:txBody>
        </p:sp>
        <p:sp>
          <p:nvSpPr>
            <p:cNvPr id="29" name="Freeform 34"/>
            <p:cNvSpPr/>
            <p:nvPr/>
          </p:nvSpPr>
          <p:spPr>
            <a:xfrm>
              <a:off x="420687" y="231775"/>
              <a:ext cx="142875" cy="488950"/>
            </a:xfrm>
            <a:custGeom>
              <a:avLst/>
              <a:gdLst>
                <a:gd name="txL" fmla="*/ 0 w 64"/>
                <a:gd name="txT" fmla="*/ 0 h 218"/>
                <a:gd name="txR" fmla="*/ 64 w 64"/>
                <a:gd name="txB" fmla="*/ 218 h 218"/>
              </a:gdLst>
              <a:ahLst/>
              <a:cxnLst>
                <a:cxn ang="0">
                  <a:pos x="142875" y="417178"/>
                </a:cxn>
                <a:cxn ang="0">
                  <a:pos x="71438" y="488950"/>
                </a:cxn>
                <a:cxn ang="0">
                  <a:pos x="0" y="417178"/>
                </a:cxn>
                <a:cxn ang="0">
                  <a:pos x="0" y="71772"/>
                </a:cxn>
                <a:cxn ang="0">
                  <a:pos x="71438" y="0"/>
                </a:cxn>
                <a:cxn ang="0">
                  <a:pos x="142875" y="71772"/>
                </a:cxn>
                <a:cxn ang="0">
                  <a:pos x="142875" y="417178"/>
                </a:cxn>
              </a:cxnLst>
              <a:rect l="txL" t="txT" r="txR" b="tx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rgbClr val="FDFDFD">
                <a:alpha val="100000"/>
              </a:srgbClr>
            </a:solidFill>
            <a:ln w="9525">
              <a:noFill/>
            </a:ln>
          </p:spPr>
          <p:txBody>
            <a:bodyPr/>
            <a:lstStyle/>
            <a:p>
              <a:endParaRPr lang="zh-CN" altLang="en-US" sz="2167">
                <a:solidFill>
                  <a:prstClr val="black"/>
                </a:solidFill>
              </a:endParaRPr>
            </a:p>
          </p:txBody>
        </p:sp>
      </p:grpSp>
      <p:sp>
        <p:nvSpPr>
          <p:cNvPr id="30" name="文本框 60"/>
          <p:cNvSpPr txBox="1"/>
          <p:nvPr/>
        </p:nvSpPr>
        <p:spPr>
          <a:xfrm>
            <a:off x="2487930" y="5417289"/>
            <a:ext cx="1293621" cy="425661"/>
          </a:xfrm>
          <a:prstGeom prst="rect">
            <a:avLst/>
          </a:prstGeom>
          <a:noFill/>
        </p:spPr>
        <p:txBody>
          <a:bodyPr wrap="none" lIns="91280" tIns="45640" rIns="91280" bIns="45640" rtlCol="0" anchor="t">
            <a:spAutoFit/>
          </a:bodyPr>
          <a:lstStyle/>
          <a:p>
            <a:r>
              <a:rPr lang="zh-CN" altLang="en-US" sz="2167" dirty="0">
                <a:solidFill>
                  <a:srgbClr val="EEECE1">
                    <a:lumMod val="25000"/>
                  </a:srgbClr>
                </a:solidFill>
                <a:latin typeface="微软雅黑" panose="020B0503020204020204" pitchFamily="34" charset="-122"/>
                <a:ea typeface="微软雅黑" panose="020B0503020204020204" pitchFamily="34" charset="-122"/>
                <a:sym typeface="+mn-ea"/>
              </a:rPr>
              <a:t>添加标题</a:t>
            </a:r>
          </a:p>
        </p:txBody>
      </p:sp>
      <p:sp>
        <p:nvSpPr>
          <p:cNvPr id="31" name="文本框 61"/>
          <p:cNvSpPr txBox="1"/>
          <p:nvPr/>
        </p:nvSpPr>
        <p:spPr>
          <a:xfrm>
            <a:off x="2027556" y="5781401"/>
            <a:ext cx="2094865" cy="580254"/>
          </a:xfrm>
          <a:prstGeom prst="rect">
            <a:avLst/>
          </a:prstGeom>
          <a:noFill/>
        </p:spPr>
        <p:txBody>
          <a:bodyPr wrap="square" lIns="91280" tIns="45640" rIns="91280" bIns="45640" rtlCol="0" anchor="t">
            <a:spAutoFit/>
          </a:bodyPr>
          <a:lstStyle/>
          <a:p>
            <a:pPr>
              <a:lnSpc>
                <a:spcPct val="130000"/>
              </a:lnSpc>
            </a:pPr>
            <a:r>
              <a:rPr lang="zh-CN" altLang="en-US" sz="1220" dirty="0">
                <a:solidFill>
                  <a:srgbClr val="EEECE1">
                    <a:lumMod val="25000"/>
                  </a:srgbClr>
                </a:solidFill>
                <a:latin typeface="微软雅黑" panose="020B0503020204020204" pitchFamily="34" charset="-122"/>
                <a:ea typeface="微软雅黑" panose="020B0503020204020204" pitchFamily="34" charset="-122"/>
                <a:sym typeface="+mn-ea"/>
              </a:rPr>
              <a:t>请在此添加您的文字内容，请在此添加您的文字内容。</a:t>
            </a:r>
          </a:p>
        </p:txBody>
      </p:sp>
      <p:sp>
        <p:nvSpPr>
          <p:cNvPr id="32" name="文本框 62"/>
          <p:cNvSpPr txBox="1"/>
          <p:nvPr/>
        </p:nvSpPr>
        <p:spPr>
          <a:xfrm>
            <a:off x="4111625" y="2021444"/>
            <a:ext cx="1293621" cy="425661"/>
          </a:xfrm>
          <a:prstGeom prst="rect">
            <a:avLst/>
          </a:prstGeom>
          <a:noFill/>
        </p:spPr>
        <p:txBody>
          <a:bodyPr wrap="none" lIns="91280" tIns="45640" rIns="91280" bIns="45640" rtlCol="0" anchor="t">
            <a:spAutoFit/>
          </a:bodyPr>
          <a:lstStyle/>
          <a:p>
            <a:r>
              <a:rPr lang="zh-CN" altLang="en-US" sz="2167" dirty="0">
                <a:solidFill>
                  <a:srgbClr val="EEECE1">
                    <a:lumMod val="25000"/>
                  </a:srgbClr>
                </a:solidFill>
                <a:latin typeface="微软雅黑" panose="020B0503020204020204" pitchFamily="34" charset="-122"/>
                <a:ea typeface="微软雅黑" panose="020B0503020204020204" pitchFamily="34" charset="-122"/>
                <a:sym typeface="+mn-ea"/>
              </a:rPr>
              <a:t>添加标题</a:t>
            </a:r>
          </a:p>
        </p:txBody>
      </p:sp>
      <p:sp>
        <p:nvSpPr>
          <p:cNvPr id="33" name="文本框 63"/>
          <p:cNvSpPr txBox="1"/>
          <p:nvPr/>
        </p:nvSpPr>
        <p:spPr>
          <a:xfrm>
            <a:off x="3651252" y="2389348"/>
            <a:ext cx="2094865" cy="580254"/>
          </a:xfrm>
          <a:prstGeom prst="rect">
            <a:avLst/>
          </a:prstGeom>
          <a:noFill/>
        </p:spPr>
        <p:txBody>
          <a:bodyPr wrap="square" lIns="91280" tIns="45640" rIns="91280" bIns="45640" rtlCol="0" anchor="t">
            <a:spAutoFit/>
          </a:bodyPr>
          <a:lstStyle/>
          <a:p>
            <a:pPr>
              <a:lnSpc>
                <a:spcPct val="130000"/>
              </a:lnSpc>
            </a:pPr>
            <a:r>
              <a:rPr lang="zh-CN" altLang="en-US" sz="1220" dirty="0">
                <a:solidFill>
                  <a:srgbClr val="EEECE1">
                    <a:lumMod val="25000"/>
                  </a:srgbClr>
                </a:solidFill>
                <a:latin typeface="微软雅黑" panose="020B0503020204020204" pitchFamily="34" charset="-122"/>
                <a:ea typeface="微软雅黑" panose="020B0503020204020204" pitchFamily="34" charset="-122"/>
                <a:sym typeface="+mn-ea"/>
              </a:rPr>
              <a:t>请在此添加您的文字内容，请在此添加您的文字内容。</a:t>
            </a:r>
          </a:p>
        </p:txBody>
      </p:sp>
      <p:sp>
        <p:nvSpPr>
          <p:cNvPr id="34" name="文本框 64"/>
          <p:cNvSpPr txBox="1"/>
          <p:nvPr/>
        </p:nvSpPr>
        <p:spPr>
          <a:xfrm>
            <a:off x="6877050" y="2066957"/>
            <a:ext cx="1293621" cy="425661"/>
          </a:xfrm>
          <a:prstGeom prst="rect">
            <a:avLst/>
          </a:prstGeom>
          <a:noFill/>
        </p:spPr>
        <p:txBody>
          <a:bodyPr wrap="none" lIns="91280" tIns="45640" rIns="91280" bIns="45640" rtlCol="0" anchor="t">
            <a:spAutoFit/>
          </a:bodyPr>
          <a:lstStyle/>
          <a:p>
            <a:r>
              <a:rPr lang="zh-CN" altLang="en-US" sz="2167" dirty="0">
                <a:solidFill>
                  <a:srgbClr val="EEECE1">
                    <a:lumMod val="25000"/>
                  </a:srgbClr>
                </a:solidFill>
                <a:latin typeface="微软雅黑" panose="020B0503020204020204" pitchFamily="34" charset="-122"/>
                <a:ea typeface="微软雅黑" panose="020B0503020204020204" pitchFamily="34" charset="-122"/>
                <a:sym typeface="+mn-ea"/>
              </a:rPr>
              <a:t>添加标题</a:t>
            </a:r>
          </a:p>
        </p:txBody>
      </p:sp>
      <p:sp>
        <p:nvSpPr>
          <p:cNvPr id="35" name="文本框 65"/>
          <p:cNvSpPr txBox="1"/>
          <p:nvPr/>
        </p:nvSpPr>
        <p:spPr>
          <a:xfrm>
            <a:off x="6427472" y="2434861"/>
            <a:ext cx="2094865" cy="580254"/>
          </a:xfrm>
          <a:prstGeom prst="rect">
            <a:avLst/>
          </a:prstGeom>
          <a:noFill/>
        </p:spPr>
        <p:txBody>
          <a:bodyPr wrap="square" lIns="91280" tIns="45640" rIns="91280" bIns="45640" rtlCol="0" anchor="t">
            <a:spAutoFit/>
          </a:bodyPr>
          <a:lstStyle/>
          <a:p>
            <a:pPr>
              <a:lnSpc>
                <a:spcPct val="130000"/>
              </a:lnSpc>
            </a:pPr>
            <a:r>
              <a:rPr lang="zh-CN" altLang="en-US" sz="1220" dirty="0">
                <a:solidFill>
                  <a:srgbClr val="EEECE1">
                    <a:lumMod val="25000"/>
                  </a:srgbClr>
                </a:solidFill>
                <a:latin typeface="微软雅黑" panose="020B0503020204020204" pitchFamily="34" charset="-122"/>
                <a:ea typeface="微软雅黑" panose="020B0503020204020204" pitchFamily="34" charset="-122"/>
                <a:sym typeface="+mn-ea"/>
              </a:rPr>
              <a:t>请在此添加您的文字内容，请在此添加您的文字内容。</a:t>
            </a:r>
          </a:p>
        </p:txBody>
      </p:sp>
      <p:sp>
        <p:nvSpPr>
          <p:cNvPr id="36" name="文本框 66"/>
          <p:cNvSpPr txBox="1"/>
          <p:nvPr/>
        </p:nvSpPr>
        <p:spPr>
          <a:xfrm>
            <a:off x="5330190" y="5417289"/>
            <a:ext cx="1293621" cy="425661"/>
          </a:xfrm>
          <a:prstGeom prst="rect">
            <a:avLst/>
          </a:prstGeom>
          <a:noFill/>
        </p:spPr>
        <p:txBody>
          <a:bodyPr wrap="none" lIns="91280" tIns="45640" rIns="91280" bIns="45640" rtlCol="0" anchor="t">
            <a:spAutoFit/>
          </a:bodyPr>
          <a:lstStyle/>
          <a:p>
            <a:r>
              <a:rPr lang="zh-CN" altLang="en-US" sz="2167" dirty="0">
                <a:solidFill>
                  <a:srgbClr val="EEECE1">
                    <a:lumMod val="25000"/>
                  </a:srgbClr>
                </a:solidFill>
                <a:latin typeface="微软雅黑" panose="020B0503020204020204" pitchFamily="34" charset="-122"/>
                <a:ea typeface="微软雅黑" panose="020B0503020204020204" pitchFamily="34" charset="-122"/>
                <a:sym typeface="+mn-ea"/>
              </a:rPr>
              <a:t>添加标题</a:t>
            </a:r>
          </a:p>
        </p:txBody>
      </p:sp>
      <p:sp>
        <p:nvSpPr>
          <p:cNvPr id="37" name="文本框 67"/>
          <p:cNvSpPr txBox="1"/>
          <p:nvPr/>
        </p:nvSpPr>
        <p:spPr>
          <a:xfrm>
            <a:off x="4869816" y="5781401"/>
            <a:ext cx="2094865" cy="580254"/>
          </a:xfrm>
          <a:prstGeom prst="rect">
            <a:avLst/>
          </a:prstGeom>
          <a:noFill/>
        </p:spPr>
        <p:txBody>
          <a:bodyPr wrap="square" lIns="91280" tIns="45640" rIns="91280" bIns="45640" rtlCol="0" anchor="t">
            <a:spAutoFit/>
          </a:bodyPr>
          <a:lstStyle/>
          <a:p>
            <a:pPr>
              <a:lnSpc>
                <a:spcPct val="130000"/>
              </a:lnSpc>
            </a:pPr>
            <a:r>
              <a:rPr lang="zh-CN" altLang="en-US" sz="1220" dirty="0">
                <a:solidFill>
                  <a:srgbClr val="EEECE1">
                    <a:lumMod val="25000"/>
                  </a:srgbClr>
                </a:solidFill>
                <a:latin typeface="微软雅黑" panose="020B0503020204020204" pitchFamily="34" charset="-122"/>
                <a:ea typeface="微软雅黑" panose="020B0503020204020204" pitchFamily="34" charset="-122"/>
                <a:sym typeface="+mn-ea"/>
              </a:rPr>
              <a:t>请在此添加您的文字内容，请在此添加您的文字内容。</a:t>
            </a:r>
          </a:p>
        </p:txBody>
      </p:sp>
      <p:sp>
        <p:nvSpPr>
          <p:cNvPr id="38" name="文本框 68"/>
          <p:cNvSpPr txBox="1"/>
          <p:nvPr/>
        </p:nvSpPr>
        <p:spPr>
          <a:xfrm>
            <a:off x="8597901" y="5417289"/>
            <a:ext cx="1293621" cy="425661"/>
          </a:xfrm>
          <a:prstGeom prst="rect">
            <a:avLst/>
          </a:prstGeom>
          <a:noFill/>
        </p:spPr>
        <p:txBody>
          <a:bodyPr wrap="none" lIns="91280" tIns="45640" rIns="91280" bIns="45640" rtlCol="0" anchor="t">
            <a:spAutoFit/>
          </a:bodyPr>
          <a:lstStyle/>
          <a:p>
            <a:r>
              <a:rPr lang="zh-CN" altLang="en-US" sz="2167" dirty="0">
                <a:solidFill>
                  <a:srgbClr val="EEECE1">
                    <a:lumMod val="25000"/>
                  </a:srgbClr>
                </a:solidFill>
                <a:latin typeface="微软雅黑" panose="020B0503020204020204" pitchFamily="34" charset="-122"/>
                <a:ea typeface="微软雅黑" panose="020B0503020204020204" pitchFamily="34" charset="-122"/>
                <a:sym typeface="+mn-ea"/>
              </a:rPr>
              <a:t>添加标题</a:t>
            </a:r>
          </a:p>
        </p:txBody>
      </p:sp>
      <p:sp>
        <p:nvSpPr>
          <p:cNvPr id="39" name="文本框 69"/>
          <p:cNvSpPr txBox="1"/>
          <p:nvPr/>
        </p:nvSpPr>
        <p:spPr>
          <a:xfrm>
            <a:off x="8137526" y="5781401"/>
            <a:ext cx="2094865" cy="580254"/>
          </a:xfrm>
          <a:prstGeom prst="rect">
            <a:avLst/>
          </a:prstGeom>
          <a:noFill/>
        </p:spPr>
        <p:txBody>
          <a:bodyPr wrap="square" lIns="91280" tIns="45640" rIns="91280" bIns="45640" rtlCol="0" anchor="t">
            <a:spAutoFit/>
          </a:bodyPr>
          <a:lstStyle/>
          <a:p>
            <a:pPr>
              <a:lnSpc>
                <a:spcPct val="130000"/>
              </a:lnSpc>
            </a:pPr>
            <a:r>
              <a:rPr lang="zh-CN" altLang="en-US" sz="1220" dirty="0">
                <a:solidFill>
                  <a:srgbClr val="EEECE1">
                    <a:lumMod val="25000"/>
                  </a:srgbClr>
                </a:solidFill>
                <a:latin typeface="微软雅黑" panose="020B0503020204020204" pitchFamily="34" charset="-122"/>
                <a:ea typeface="微软雅黑" panose="020B0503020204020204" pitchFamily="34" charset="-122"/>
                <a:sym typeface="+mn-ea"/>
              </a:rPr>
              <a:t>请在此添加您的文字内容，请在此添加您的文字内容。</a:t>
            </a:r>
          </a:p>
        </p:txBody>
      </p:sp>
      <p:sp>
        <p:nvSpPr>
          <p:cNvPr id="42" name="矩形 41"/>
          <p:cNvSpPr/>
          <p:nvPr/>
        </p:nvSpPr>
        <p:spPr>
          <a:xfrm>
            <a:off x="10485059" y="1673591"/>
            <a:ext cx="1267951" cy="17556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7">
              <a:solidFill>
                <a:prstClr val="white"/>
              </a:solidFill>
            </a:endParaRPr>
          </a:p>
        </p:txBody>
      </p:sp>
      <p:sp>
        <p:nvSpPr>
          <p:cNvPr id="43" name="文本框 24"/>
          <p:cNvSpPr txBox="1"/>
          <p:nvPr/>
        </p:nvSpPr>
        <p:spPr>
          <a:xfrm>
            <a:off x="48851" y="225517"/>
            <a:ext cx="2535901" cy="461665"/>
          </a:xfrm>
          <a:prstGeom prst="rect">
            <a:avLst/>
          </a:prstGeom>
          <a:noFill/>
        </p:spPr>
        <p:txBody>
          <a:bodyPr wrap="square" rtlCol="0">
            <a:spAutoFit/>
          </a:bodyPr>
          <a:lstStyle/>
          <a:p>
            <a:pPr algn="r"/>
            <a:r>
              <a:rPr lang="zh-CN" altLang="en-US" sz="2400" dirty="0">
                <a:solidFill>
                  <a:srgbClr val="A6937B"/>
                </a:solidFill>
                <a:latin typeface="黑体" panose="02010609060101010101" pitchFamily="49" charset="-122"/>
                <a:ea typeface="黑体" panose="02010609060101010101" pitchFamily="49" charset="-122"/>
                <a:sym typeface="+mn-ea"/>
              </a:rPr>
              <a:t>标题文本预设</a:t>
            </a:r>
            <a:endParaRPr lang="zh-CN" altLang="en-US" sz="1627" spc="800" dirty="0">
              <a:solidFill>
                <a:srgbClr val="919DCB"/>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92984742"/>
      </p:ext>
    </p:extLst>
  </p:cSld>
  <p:clrMapOvr>
    <a:masterClrMapping/>
  </p:clrMapOvr>
  <mc:AlternateContent xmlns:mc="http://schemas.openxmlformats.org/markup-compatibility/2006">
    <mc:Choice xmlns:p14="http://schemas.microsoft.com/office/powerpoint/2010/main" Requires="p14">
      <p:transition spd="slow" p14:dur="1750" advTm="3000">
        <p:fade/>
      </p:transition>
    </mc:Choice>
    <mc:Fallback>
      <p:transition spd="slow" advTm="3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10485059" y="1673591"/>
            <a:ext cx="1267951" cy="17556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7">
              <a:solidFill>
                <a:prstClr val="white"/>
              </a:solidFill>
            </a:endParaRPr>
          </a:p>
        </p:txBody>
      </p:sp>
      <p:sp>
        <p:nvSpPr>
          <p:cNvPr id="28" name="文本框 24"/>
          <p:cNvSpPr txBox="1"/>
          <p:nvPr/>
        </p:nvSpPr>
        <p:spPr>
          <a:xfrm>
            <a:off x="48851" y="225517"/>
            <a:ext cx="2535901" cy="461665"/>
          </a:xfrm>
          <a:prstGeom prst="rect">
            <a:avLst/>
          </a:prstGeom>
          <a:noFill/>
        </p:spPr>
        <p:txBody>
          <a:bodyPr wrap="square" rtlCol="0">
            <a:spAutoFit/>
          </a:bodyPr>
          <a:lstStyle/>
          <a:p>
            <a:pPr algn="r"/>
            <a:r>
              <a:rPr lang="zh-CN" altLang="en-US" sz="2400" dirty="0">
                <a:solidFill>
                  <a:srgbClr val="A6937B"/>
                </a:solidFill>
                <a:latin typeface="黑体" panose="02010609060101010101" pitchFamily="49" charset="-122"/>
                <a:ea typeface="黑体" panose="02010609060101010101" pitchFamily="49" charset="-122"/>
                <a:sym typeface="+mn-ea"/>
              </a:rPr>
              <a:t>标题文本预设</a:t>
            </a:r>
            <a:endParaRPr lang="zh-CN" altLang="en-US" sz="1627" spc="800" dirty="0">
              <a:solidFill>
                <a:srgbClr val="919DCB"/>
              </a:solidFill>
              <a:latin typeface="微软雅黑" panose="020B0503020204020204" pitchFamily="34" charset="-122"/>
              <a:ea typeface="微软雅黑" panose="020B0503020204020204" pitchFamily="34" charset="-122"/>
            </a:endParaRPr>
          </a:p>
        </p:txBody>
      </p:sp>
      <p:sp>
        <p:nvSpPr>
          <p:cNvPr id="2" name="同心圆 1"/>
          <p:cNvSpPr/>
          <p:nvPr/>
        </p:nvSpPr>
        <p:spPr>
          <a:xfrm>
            <a:off x="3792856" y="1986045"/>
            <a:ext cx="1666240" cy="1629651"/>
          </a:xfrm>
          <a:prstGeom prst="donut">
            <a:avLst/>
          </a:prstGeom>
          <a:solidFill>
            <a:srgbClr val="C1CBE6"/>
          </a:solidFill>
          <a:ln>
            <a:noFill/>
          </a:ln>
        </p:spPr>
        <p:style>
          <a:lnRef idx="2">
            <a:schemeClr val="accent1">
              <a:shade val="50000"/>
            </a:schemeClr>
          </a:lnRef>
          <a:fillRef idx="1">
            <a:schemeClr val="accent1"/>
          </a:fillRef>
          <a:effectRef idx="0">
            <a:schemeClr val="accent1"/>
          </a:effectRef>
          <a:fontRef idx="minor">
            <a:schemeClr val="lt1"/>
          </a:fontRef>
        </p:style>
        <p:txBody>
          <a:bodyPr lIns="91280" tIns="45640" rIns="91280" bIns="45640" rtlCol="0" anchor="ctr"/>
          <a:lstStyle/>
          <a:p>
            <a:pPr algn="ctr"/>
            <a:endParaRPr lang="zh-CN" altLang="en-US" sz="2167">
              <a:solidFill>
                <a:prstClr val="black"/>
              </a:solidFill>
            </a:endParaRPr>
          </a:p>
        </p:txBody>
      </p:sp>
      <p:sp>
        <p:nvSpPr>
          <p:cNvPr id="3" name="同心圆 2"/>
          <p:cNvSpPr/>
          <p:nvPr/>
        </p:nvSpPr>
        <p:spPr>
          <a:xfrm>
            <a:off x="3792220" y="3615064"/>
            <a:ext cx="1666240" cy="1629651"/>
          </a:xfrm>
          <a:prstGeom prst="donut">
            <a:avLst/>
          </a:prstGeom>
          <a:solidFill>
            <a:srgbClr val="A6937B"/>
          </a:solidFill>
          <a:ln>
            <a:noFill/>
          </a:ln>
        </p:spPr>
        <p:style>
          <a:lnRef idx="2">
            <a:schemeClr val="accent1">
              <a:shade val="50000"/>
            </a:schemeClr>
          </a:lnRef>
          <a:fillRef idx="1">
            <a:schemeClr val="accent1"/>
          </a:fillRef>
          <a:effectRef idx="0">
            <a:schemeClr val="accent1"/>
          </a:effectRef>
          <a:fontRef idx="minor">
            <a:schemeClr val="lt1"/>
          </a:fontRef>
        </p:style>
        <p:txBody>
          <a:bodyPr lIns="91280" tIns="45640" rIns="91280" bIns="45640" rtlCol="0" anchor="ctr"/>
          <a:lstStyle/>
          <a:p>
            <a:pPr algn="ctr"/>
            <a:endParaRPr lang="zh-CN" altLang="en-US" sz="2167">
              <a:solidFill>
                <a:prstClr val="black"/>
              </a:solidFill>
            </a:endParaRPr>
          </a:p>
        </p:txBody>
      </p:sp>
      <p:sp>
        <p:nvSpPr>
          <p:cNvPr id="4" name="同心圆 3"/>
          <p:cNvSpPr/>
          <p:nvPr/>
        </p:nvSpPr>
        <p:spPr>
          <a:xfrm>
            <a:off x="5237480" y="2781275"/>
            <a:ext cx="1666240" cy="1629651"/>
          </a:xfrm>
          <a:prstGeom prst="donut">
            <a:avLst/>
          </a:prstGeom>
          <a:solidFill>
            <a:srgbClr val="C1CBE6"/>
          </a:solidFill>
          <a:ln>
            <a:noFill/>
          </a:ln>
        </p:spPr>
        <p:style>
          <a:lnRef idx="2">
            <a:schemeClr val="accent1">
              <a:shade val="50000"/>
            </a:schemeClr>
          </a:lnRef>
          <a:fillRef idx="1">
            <a:schemeClr val="accent1"/>
          </a:fillRef>
          <a:effectRef idx="0">
            <a:schemeClr val="accent1"/>
          </a:effectRef>
          <a:fontRef idx="minor">
            <a:schemeClr val="lt1"/>
          </a:fontRef>
        </p:style>
        <p:txBody>
          <a:bodyPr lIns="91280" tIns="45640" rIns="91280" bIns="45640" rtlCol="0" anchor="ctr"/>
          <a:lstStyle/>
          <a:p>
            <a:pPr algn="ctr"/>
            <a:endParaRPr lang="zh-CN" altLang="en-US" sz="2167">
              <a:solidFill>
                <a:prstClr val="black"/>
              </a:solidFill>
            </a:endParaRPr>
          </a:p>
        </p:txBody>
      </p:sp>
      <p:sp>
        <p:nvSpPr>
          <p:cNvPr id="5" name="同心圆 4"/>
          <p:cNvSpPr/>
          <p:nvPr/>
        </p:nvSpPr>
        <p:spPr>
          <a:xfrm>
            <a:off x="6701155" y="1986045"/>
            <a:ext cx="1666240" cy="1629651"/>
          </a:xfrm>
          <a:prstGeom prst="donut">
            <a:avLst/>
          </a:prstGeom>
          <a:solidFill>
            <a:srgbClr val="A6937B"/>
          </a:solidFill>
          <a:ln>
            <a:noFill/>
          </a:ln>
        </p:spPr>
        <p:style>
          <a:lnRef idx="2">
            <a:schemeClr val="accent1">
              <a:shade val="50000"/>
            </a:schemeClr>
          </a:lnRef>
          <a:fillRef idx="1">
            <a:schemeClr val="accent1"/>
          </a:fillRef>
          <a:effectRef idx="0">
            <a:schemeClr val="accent1"/>
          </a:effectRef>
          <a:fontRef idx="minor">
            <a:schemeClr val="lt1"/>
          </a:fontRef>
        </p:style>
        <p:txBody>
          <a:bodyPr lIns="91280" tIns="45640" rIns="91280" bIns="45640" rtlCol="0" anchor="ctr"/>
          <a:lstStyle/>
          <a:p>
            <a:pPr algn="ctr"/>
            <a:endParaRPr lang="zh-CN" altLang="en-US" sz="2167">
              <a:solidFill>
                <a:prstClr val="black"/>
              </a:solidFill>
            </a:endParaRPr>
          </a:p>
        </p:txBody>
      </p:sp>
      <p:sp>
        <p:nvSpPr>
          <p:cNvPr id="6" name="同心圆 5"/>
          <p:cNvSpPr/>
          <p:nvPr/>
        </p:nvSpPr>
        <p:spPr>
          <a:xfrm>
            <a:off x="6701155" y="3615064"/>
            <a:ext cx="1666240" cy="1629651"/>
          </a:xfrm>
          <a:prstGeom prst="donut">
            <a:avLst/>
          </a:prstGeom>
          <a:solidFill>
            <a:srgbClr val="C1CBE6"/>
          </a:solidFill>
          <a:ln>
            <a:noFill/>
          </a:ln>
        </p:spPr>
        <p:style>
          <a:lnRef idx="2">
            <a:schemeClr val="accent1">
              <a:shade val="50000"/>
            </a:schemeClr>
          </a:lnRef>
          <a:fillRef idx="1">
            <a:schemeClr val="accent1"/>
          </a:fillRef>
          <a:effectRef idx="0">
            <a:schemeClr val="accent1"/>
          </a:effectRef>
          <a:fontRef idx="minor">
            <a:schemeClr val="lt1"/>
          </a:fontRef>
        </p:style>
        <p:txBody>
          <a:bodyPr lIns="91280" tIns="45640" rIns="91280" bIns="45640" rtlCol="0" anchor="ctr"/>
          <a:lstStyle/>
          <a:p>
            <a:pPr algn="ctr"/>
            <a:endParaRPr lang="zh-CN" altLang="en-US" sz="2167">
              <a:solidFill>
                <a:prstClr val="black"/>
              </a:solidFill>
            </a:endParaRPr>
          </a:p>
        </p:txBody>
      </p:sp>
      <p:sp>
        <p:nvSpPr>
          <p:cNvPr id="7" name="Freeform 21"/>
          <p:cNvSpPr>
            <a:spLocks noEditPoints="1"/>
          </p:cNvSpPr>
          <p:nvPr/>
        </p:nvSpPr>
        <p:spPr bwMode="auto">
          <a:xfrm>
            <a:off x="7370446" y="4182093"/>
            <a:ext cx="328295" cy="496228"/>
          </a:xfrm>
          <a:custGeom>
            <a:avLst/>
            <a:gdLst>
              <a:gd name="T0" fmla="*/ 72 w 401"/>
              <a:gd name="T1" fmla="*/ 59 h 610"/>
              <a:gd name="T2" fmla="*/ 92 w 401"/>
              <a:gd name="T3" fmla="*/ 27 h 610"/>
              <a:gd name="T4" fmla="*/ 130 w 401"/>
              <a:gd name="T5" fmla="*/ 23 h 610"/>
              <a:gd name="T6" fmla="*/ 110 w 401"/>
              <a:gd name="T7" fmla="*/ 55 h 610"/>
              <a:gd name="T8" fmla="*/ 72 w 401"/>
              <a:gd name="T9" fmla="*/ 59 h 610"/>
              <a:gd name="T10" fmla="*/ 150 w 401"/>
              <a:gd name="T11" fmla="*/ 453 h 610"/>
              <a:gd name="T12" fmla="*/ 194 w 401"/>
              <a:gd name="T13" fmla="*/ 458 h 610"/>
              <a:gd name="T14" fmla="*/ 291 w 401"/>
              <a:gd name="T15" fmla="*/ 431 h 610"/>
              <a:gd name="T16" fmla="*/ 297 w 401"/>
              <a:gd name="T17" fmla="*/ 408 h 610"/>
              <a:gd name="T18" fmla="*/ 275 w 401"/>
              <a:gd name="T19" fmla="*/ 403 h 610"/>
              <a:gd name="T20" fmla="*/ 158 w 401"/>
              <a:gd name="T21" fmla="*/ 422 h 610"/>
              <a:gd name="T22" fmla="*/ 62 w 401"/>
              <a:gd name="T23" fmla="*/ 353 h 610"/>
              <a:gd name="T24" fmla="*/ 43 w 401"/>
              <a:gd name="T25" fmla="*/ 236 h 610"/>
              <a:gd name="T26" fmla="*/ 103 w 401"/>
              <a:gd name="T27" fmla="*/ 146 h 610"/>
              <a:gd name="T28" fmla="*/ 207 w 401"/>
              <a:gd name="T29" fmla="*/ 316 h 610"/>
              <a:gd name="T30" fmla="*/ 208 w 401"/>
              <a:gd name="T31" fmla="*/ 318 h 610"/>
              <a:gd name="T32" fmla="*/ 208 w 401"/>
              <a:gd name="T33" fmla="*/ 318 h 610"/>
              <a:gd name="T34" fmla="*/ 267 w 401"/>
              <a:gd name="T35" fmla="*/ 311 h 610"/>
              <a:gd name="T36" fmla="*/ 299 w 401"/>
              <a:gd name="T37" fmla="*/ 262 h 610"/>
              <a:gd name="T38" fmla="*/ 300 w 401"/>
              <a:gd name="T39" fmla="*/ 261 h 610"/>
              <a:gd name="T40" fmla="*/ 147 w 401"/>
              <a:gd name="T41" fmla="*/ 14 h 610"/>
              <a:gd name="T42" fmla="*/ 147 w 401"/>
              <a:gd name="T43" fmla="*/ 14 h 610"/>
              <a:gd name="T44" fmla="*/ 147 w 401"/>
              <a:gd name="T45" fmla="*/ 13 h 610"/>
              <a:gd name="T46" fmla="*/ 87 w 401"/>
              <a:gd name="T47" fmla="*/ 18 h 610"/>
              <a:gd name="T48" fmla="*/ 55 w 401"/>
              <a:gd name="T49" fmla="*/ 69 h 610"/>
              <a:gd name="T50" fmla="*/ 56 w 401"/>
              <a:gd name="T51" fmla="*/ 70 h 610"/>
              <a:gd name="T52" fmla="*/ 56 w 401"/>
              <a:gd name="T53" fmla="*/ 70 h 610"/>
              <a:gd name="T54" fmla="*/ 86 w 401"/>
              <a:gd name="T55" fmla="*/ 119 h 610"/>
              <a:gd name="T56" fmla="*/ 12 w 401"/>
              <a:gd name="T57" fmla="*/ 228 h 610"/>
              <a:gd name="T58" fmla="*/ 35 w 401"/>
              <a:gd name="T59" fmla="*/ 369 h 610"/>
              <a:gd name="T60" fmla="*/ 150 w 401"/>
              <a:gd name="T61" fmla="*/ 453 h 610"/>
              <a:gd name="T62" fmla="*/ 386 w 401"/>
              <a:gd name="T63" fmla="*/ 356 h 610"/>
              <a:gd name="T64" fmla="*/ 163 w 401"/>
              <a:gd name="T65" fmla="*/ 356 h 610"/>
              <a:gd name="T66" fmla="*/ 148 w 401"/>
              <a:gd name="T67" fmla="*/ 371 h 610"/>
              <a:gd name="T68" fmla="*/ 163 w 401"/>
              <a:gd name="T69" fmla="*/ 387 h 610"/>
              <a:gd name="T70" fmla="*/ 386 w 401"/>
              <a:gd name="T71" fmla="*/ 387 h 610"/>
              <a:gd name="T72" fmla="*/ 401 w 401"/>
              <a:gd name="T73" fmla="*/ 371 h 610"/>
              <a:gd name="T74" fmla="*/ 386 w 401"/>
              <a:gd name="T75" fmla="*/ 356 h 610"/>
              <a:gd name="T76" fmla="*/ 202 w 401"/>
              <a:gd name="T77" fmla="*/ 506 h 610"/>
              <a:gd name="T78" fmla="*/ 183 w 401"/>
              <a:gd name="T79" fmla="*/ 526 h 610"/>
              <a:gd name="T80" fmla="*/ 163 w 401"/>
              <a:gd name="T81" fmla="*/ 506 h 610"/>
              <a:gd name="T82" fmla="*/ 183 w 401"/>
              <a:gd name="T83" fmla="*/ 487 h 610"/>
              <a:gd name="T84" fmla="*/ 202 w 401"/>
              <a:gd name="T85" fmla="*/ 506 h 610"/>
              <a:gd name="T86" fmla="*/ 142 w 401"/>
              <a:gd name="T87" fmla="*/ 506 h 610"/>
              <a:gd name="T88" fmla="*/ 183 w 401"/>
              <a:gd name="T89" fmla="*/ 547 h 610"/>
              <a:gd name="T90" fmla="*/ 223 w 401"/>
              <a:gd name="T91" fmla="*/ 506 h 610"/>
              <a:gd name="T92" fmla="*/ 183 w 401"/>
              <a:gd name="T93" fmla="*/ 466 h 610"/>
              <a:gd name="T94" fmla="*/ 142 w 401"/>
              <a:gd name="T95" fmla="*/ 506 h 610"/>
              <a:gd name="T96" fmla="*/ 237 w 401"/>
              <a:gd name="T97" fmla="*/ 525 h 610"/>
              <a:gd name="T98" fmla="*/ 183 w 401"/>
              <a:gd name="T99" fmla="*/ 564 h 610"/>
              <a:gd name="T100" fmla="*/ 128 w 401"/>
              <a:gd name="T101" fmla="*/ 525 h 610"/>
              <a:gd name="T102" fmla="*/ 55 w 401"/>
              <a:gd name="T103" fmla="*/ 594 h 610"/>
              <a:gd name="T104" fmla="*/ 54 w 401"/>
              <a:gd name="T105" fmla="*/ 605 h 610"/>
              <a:gd name="T106" fmla="*/ 64 w 401"/>
              <a:gd name="T107" fmla="*/ 610 h 610"/>
              <a:gd name="T108" fmla="*/ 302 w 401"/>
              <a:gd name="T109" fmla="*/ 610 h 610"/>
              <a:gd name="T110" fmla="*/ 302 w 401"/>
              <a:gd name="T111" fmla="*/ 610 h 610"/>
              <a:gd name="T112" fmla="*/ 312 w 401"/>
              <a:gd name="T113" fmla="*/ 599 h 610"/>
              <a:gd name="T114" fmla="*/ 310 w 401"/>
              <a:gd name="T115" fmla="*/ 593 h 610"/>
              <a:gd name="T116" fmla="*/ 237 w 401"/>
              <a:gd name="T117" fmla="*/ 52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1" h="610">
                <a:moveTo>
                  <a:pt x="72" y="59"/>
                </a:moveTo>
                <a:cubicBezTo>
                  <a:pt x="67" y="51"/>
                  <a:pt x="76" y="36"/>
                  <a:pt x="92" y="27"/>
                </a:cubicBezTo>
                <a:cubicBezTo>
                  <a:pt x="108" y="17"/>
                  <a:pt x="125" y="15"/>
                  <a:pt x="130" y="23"/>
                </a:cubicBezTo>
                <a:cubicBezTo>
                  <a:pt x="134" y="31"/>
                  <a:pt x="126" y="45"/>
                  <a:pt x="110" y="55"/>
                </a:cubicBezTo>
                <a:cubicBezTo>
                  <a:pt x="94" y="65"/>
                  <a:pt x="77" y="67"/>
                  <a:pt x="72" y="59"/>
                </a:cubicBezTo>
                <a:close/>
                <a:moveTo>
                  <a:pt x="150" y="453"/>
                </a:moveTo>
                <a:cubicBezTo>
                  <a:pt x="165" y="457"/>
                  <a:pt x="179" y="458"/>
                  <a:pt x="194" y="458"/>
                </a:cubicBezTo>
                <a:cubicBezTo>
                  <a:pt x="228" y="458"/>
                  <a:pt x="262" y="449"/>
                  <a:pt x="291" y="431"/>
                </a:cubicBezTo>
                <a:cubicBezTo>
                  <a:pt x="299" y="426"/>
                  <a:pt x="301" y="416"/>
                  <a:pt x="297" y="408"/>
                </a:cubicBezTo>
                <a:cubicBezTo>
                  <a:pt x="292" y="401"/>
                  <a:pt x="282" y="399"/>
                  <a:pt x="275" y="403"/>
                </a:cubicBezTo>
                <a:cubicBezTo>
                  <a:pt x="239" y="425"/>
                  <a:pt x="198" y="432"/>
                  <a:pt x="158" y="422"/>
                </a:cubicBezTo>
                <a:cubicBezTo>
                  <a:pt x="118" y="412"/>
                  <a:pt x="84" y="388"/>
                  <a:pt x="62" y="353"/>
                </a:cubicBezTo>
                <a:cubicBezTo>
                  <a:pt x="40" y="317"/>
                  <a:pt x="34" y="276"/>
                  <a:pt x="43" y="236"/>
                </a:cubicBezTo>
                <a:cubicBezTo>
                  <a:pt x="52" y="199"/>
                  <a:pt x="73" y="168"/>
                  <a:pt x="103" y="146"/>
                </a:cubicBezTo>
                <a:lnTo>
                  <a:pt x="207" y="316"/>
                </a:lnTo>
                <a:lnTo>
                  <a:pt x="208" y="318"/>
                </a:lnTo>
                <a:lnTo>
                  <a:pt x="208" y="318"/>
                </a:lnTo>
                <a:cubicBezTo>
                  <a:pt x="217" y="328"/>
                  <a:pt x="243" y="325"/>
                  <a:pt x="267" y="311"/>
                </a:cubicBezTo>
                <a:cubicBezTo>
                  <a:pt x="291" y="296"/>
                  <a:pt x="305" y="274"/>
                  <a:pt x="299" y="262"/>
                </a:cubicBezTo>
                <a:lnTo>
                  <a:pt x="300" y="261"/>
                </a:lnTo>
                <a:lnTo>
                  <a:pt x="147" y="14"/>
                </a:lnTo>
                <a:lnTo>
                  <a:pt x="147" y="14"/>
                </a:lnTo>
                <a:cubicBezTo>
                  <a:pt x="147" y="13"/>
                  <a:pt x="147" y="13"/>
                  <a:pt x="147" y="13"/>
                </a:cubicBezTo>
                <a:cubicBezTo>
                  <a:pt x="139" y="0"/>
                  <a:pt x="112" y="3"/>
                  <a:pt x="87" y="18"/>
                </a:cubicBezTo>
                <a:cubicBezTo>
                  <a:pt x="62" y="34"/>
                  <a:pt x="48" y="57"/>
                  <a:pt x="55" y="69"/>
                </a:cubicBezTo>
                <a:cubicBezTo>
                  <a:pt x="55" y="69"/>
                  <a:pt x="56" y="70"/>
                  <a:pt x="56" y="70"/>
                </a:cubicBezTo>
                <a:lnTo>
                  <a:pt x="56" y="70"/>
                </a:lnTo>
                <a:lnTo>
                  <a:pt x="86" y="119"/>
                </a:lnTo>
                <a:cubicBezTo>
                  <a:pt x="49" y="145"/>
                  <a:pt x="23" y="184"/>
                  <a:pt x="12" y="228"/>
                </a:cubicBezTo>
                <a:cubicBezTo>
                  <a:pt x="0" y="277"/>
                  <a:pt x="9" y="327"/>
                  <a:pt x="35" y="369"/>
                </a:cubicBezTo>
                <a:cubicBezTo>
                  <a:pt x="61" y="412"/>
                  <a:pt x="102" y="442"/>
                  <a:pt x="150" y="453"/>
                </a:cubicBezTo>
                <a:close/>
                <a:moveTo>
                  <a:pt x="386" y="356"/>
                </a:moveTo>
                <a:lnTo>
                  <a:pt x="163" y="356"/>
                </a:lnTo>
                <a:cubicBezTo>
                  <a:pt x="155" y="356"/>
                  <a:pt x="148" y="363"/>
                  <a:pt x="148" y="371"/>
                </a:cubicBezTo>
                <a:cubicBezTo>
                  <a:pt x="148" y="380"/>
                  <a:pt x="155" y="387"/>
                  <a:pt x="163" y="387"/>
                </a:cubicBezTo>
                <a:lnTo>
                  <a:pt x="386" y="387"/>
                </a:lnTo>
                <a:cubicBezTo>
                  <a:pt x="394" y="387"/>
                  <a:pt x="401" y="380"/>
                  <a:pt x="401" y="371"/>
                </a:cubicBezTo>
                <a:cubicBezTo>
                  <a:pt x="401" y="363"/>
                  <a:pt x="394" y="356"/>
                  <a:pt x="386" y="356"/>
                </a:cubicBezTo>
                <a:close/>
                <a:moveTo>
                  <a:pt x="202" y="506"/>
                </a:moveTo>
                <a:cubicBezTo>
                  <a:pt x="202" y="517"/>
                  <a:pt x="193" y="526"/>
                  <a:pt x="183" y="526"/>
                </a:cubicBezTo>
                <a:cubicBezTo>
                  <a:pt x="172" y="526"/>
                  <a:pt x="163" y="517"/>
                  <a:pt x="163" y="506"/>
                </a:cubicBezTo>
                <a:cubicBezTo>
                  <a:pt x="163" y="495"/>
                  <a:pt x="172" y="487"/>
                  <a:pt x="183" y="487"/>
                </a:cubicBezTo>
                <a:cubicBezTo>
                  <a:pt x="193" y="487"/>
                  <a:pt x="202" y="495"/>
                  <a:pt x="202" y="506"/>
                </a:cubicBezTo>
                <a:close/>
                <a:moveTo>
                  <a:pt x="142" y="506"/>
                </a:moveTo>
                <a:cubicBezTo>
                  <a:pt x="142" y="529"/>
                  <a:pt x="160" y="547"/>
                  <a:pt x="183" y="547"/>
                </a:cubicBezTo>
                <a:cubicBezTo>
                  <a:pt x="205" y="547"/>
                  <a:pt x="223" y="529"/>
                  <a:pt x="223" y="506"/>
                </a:cubicBezTo>
                <a:cubicBezTo>
                  <a:pt x="223" y="484"/>
                  <a:pt x="205" y="466"/>
                  <a:pt x="183" y="466"/>
                </a:cubicBezTo>
                <a:cubicBezTo>
                  <a:pt x="160" y="466"/>
                  <a:pt x="142" y="484"/>
                  <a:pt x="142" y="506"/>
                </a:cubicBezTo>
                <a:close/>
                <a:moveTo>
                  <a:pt x="237" y="525"/>
                </a:moveTo>
                <a:cubicBezTo>
                  <a:pt x="229" y="548"/>
                  <a:pt x="208" y="564"/>
                  <a:pt x="183" y="564"/>
                </a:cubicBezTo>
                <a:cubicBezTo>
                  <a:pt x="157" y="564"/>
                  <a:pt x="136" y="548"/>
                  <a:pt x="128" y="525"/>
                </a:cubicBezTo>
                <a:cubicBezTo>
                  <a:pt x="85" y="548"/>
                  <a:pt x="56" y="591"/>
                  <a:pt x="55" y="594"/>
                </a:cubicBezTo>
                <a:cubicBezTo>
                  <a:pt x="52" y="597"/>
                  <a:pt x="52" y="601"/>
                  <a:pt x="54" y="605"/>
                </a:cubicBezTo>
                <a:cubicBezTo>
                  <a:pt x="56" y="608"/>
                  <a:pt x="60" y="610"/>
                  <a:pt x="64" y="610"/>
                </a:cubicBezTo>
                <a:lnTo>
                  <a:pt x="302" y="610"/>
                </a:lnTo>
                <a:lnTo>
                  <a:pt x="302" y="610"/>
                </a:lnTo>
                <a:cubicBezTo>
                  <a:pt x="308" y="610"/>
                  <a:pt x="312" y="605"/>
                  <a:pt x="312" y="599"/>
                </a:cubicBezTo>
                <a:cubicBezTo>
                  <a:pt x="312" y="597"/>
                  <a:pt x="312" y="595"/>
                  <a:pt x="310" y="593"/>
                </a:cubicBezTo>
                <a:cubicBezTo>
                  <a:pt x="306" y="587"/>
                  <a:pt x="278" y="547"/>
                  <a:pt x="237" y="525"/>
                </a:cubicBezTo>
                <a:close/>
              </a:path>
            </a:pathLst>
          </a:custGeom>
          <a:solidFill>
            <a:srgbClr val="C1CBE6"/>
          </a:solidFill>
          <a:ln>
            <a:noFill/>
          </a:ln>
        </p:spPr>
        <p:txBody>
          <a:bodyPr vert="horz" wrap="square" lIns="68452" tIns="34225" rIns="68452" bIns="34225" numCol="1" anchor="t" anchorCtr="0" compatLnSpc="1"/>
          <a:lstStyle/>
          <a:p>
            <a:endParaRPr lang="zh-CN" altLang="en-US" sz="2167">
              <a:solidFill>
                <a:prstClr val="black"/>
              </a:solidFill>
            </a:endParaRPr>
          </a:p>
        </p:txBody>
      </p:sp>
      <p:sp>
        <p:nvSpPr>
          <p:cNvPr id="8" name="Freeform 41"/>
          <p:cNvSpPr>
            <a:spLocks noEditPoints="1"/>
          </p:cNvSpPr>
          <p:nvPr/>
        </p:nvSpPr>
        <p:spPr bwMode="auto">
          <a:xfrm>
            <a:off x="5814695" y="3350830"/>
            <a:ext cx="512445" cy="490540"/>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5 h 600"/>
              <a:gd name="T10" fmla="*/ 424 w 628"/>
              <a:gd name="T11" fmla="*/ 315 h 600"/>
              <a:gd name="T12" fmla="*/ 441 w 628"/>
              <a:gd name="T13" fmla="*/ 330 h 600"/>
              <a:gd name="T14" fmla="*/ 453 w 628"/>
              <a:gd name="T15" fmla="*/ 335 h 600"/>
              <a:gd name="T16" fmla="*/ 478 w 628"/>
              <a:gd name="T17" fmla="*/ 200 h 600"/>
              <a:gd name="T18" fmla="*/ 449 w 628"/>
              <a:gd name="T19" fmla="*/ 207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49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0 w 628"/>
              <a:gd name="T75" fmla="*/ 340 h 600"/>
              <a:gd name="T76" fmla="*/ 186 w 628"/>
              <a:gd name="T77" fmla="*/ 330 h 600"/>
              <a:gd name="T78" fmla="*/ 196 w 628"/>
              <a:gd name="T79" fmla="*/ 323 h 600"/>
              <a:gd name="T80" fmla="*/ 216 w 628"/>
              <a:gd name="T81" fmla="*/ 295 h 600"/>
              <a:gd name="T82" fmla="*/ 219 w 628"/>
              <a:gd name="T83" fmla="*/ 282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0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7"/>
                  <a:pt x="421" y="229"/>
                  <a:pt x="419" y="231"/>
                </a:cubicBezTo>
                <a:cubicBezTo>
                  <a:pt x="419" y="231"/>
                  <a:pt x="419" y="232"/>
                  <a:pt x="419" y="232"/>
                </a:cubicBezTo>
                <a:cubicBezTo>
                  <a:pt x="418" y="234"/>
                  <a:pt x="416" y="237"/>
                  <a:pt x="415" y="239"/>
                </a:cubicBezTo>
                <a:cubicBezTo>
                  <a:pt x="415" y="240"/>
                  <a:pt x="414" y="240"/>
                  <a:pt x="414" y="241"/>
                </a:cubicBezTo>
                <a:cubicBezTo>
                  <a:pt x="413" y="244"/>
                  <a:pt x="412" y="247"/>
                  <a:pt x="411" y="249"/>
                </a:cubicBezTo>
                <a:cubicBezTo>
                  <a:pt x="411" y="250"/>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5"/>
                  <a:pt x="412" y="295"/>
                </a:cubicBezTo>
                <a:cubicBezTo>
                  <a:pt x="414" y="298"/>
                  <a:pt x="415" y="301"/>
                  <a:pt x="417" y="305"/>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2"/>
                  <a:pt x="516" y="200"/>
                  <a:pt x="478" y="200"/>
                </a:cubicBezTo>
                <a:cubicBezTo>
                  <a:pt x="468" y="200"/>
                  <a:pt x="458" y="202"/>
                  <a:pt x="450" y="206"/>
                </a:cubicBezTo>
                <a:cubicBezTo>
                  <a:pt x="450" y="206"/>
                  <a:pt x="450" y="206"/>
                  <a:pt x="450" y="206"/>
                </a:cubicBezTo>
                <a:cubicBezTo>
                  <a:pt x="449" y="206"/>
                  <a:pt x="449" y="206"/>
                  <a:pt x="449" y="207"/>
                </a:cubicBezTo>
                <a:cubicBezTo>
                  <a:pt x="446" y="208"/>
                  <a:pt x="444" y="209"/>
                  <a:pt x="442" y="210"/>
                </a:cubicBezTo>
                <a:cubicBezTo>
                  <a:pt x="441" y="211"/>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49" y="232"/>
                  <a:pt x="249" y="270"/>
                </a:cubicBezTo>
                <a:cubicBezTo>
                  <a:pt x="249" y="278"/>
                  <a:pt x="249" y="286"/>
                  <a:pt x="247" y="293"/>
                </a:cubicBezTo>
                <a:lnTo>
                  <a:pt x="247" y="335"/>
                </a:lnTo>
                <a:cubicBezTo>
                  <a:pt x="276" y="347"/>
                  <a:pt x="299" y="369"/>
                  <a:pt x="314" y="396"/>
                </a:cubicBezTo>
                <a:cubicBezTo>
                  <a:pt x="328" y="369"/>
                  <a:pt x="351"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8"/>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3"/>
                  <a:pt x="361" y="383"/>
                </a:cubicBezTo>
                <a:cubicBezTo>
                  <a:pt x="358" y="385"/>
                  <a:pt x="356" y="388"/>
                  <a:pt x="353" y="390"/>
                </a:cubicBezTo>
                <a:cubicBezTo>
                  <a:pt x="353" y="391"/>
                  <a:pt x="353" y="391"/>
                  <a:pt x="353" y="391"/>
                </a:cubicBezTo>
                <a:cubicBezTo>
                  <a:pt x="337" y="410"/>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0" y="340"/>
                </a:moveTo>
                <a:lnTo>
                  <a:pt x="150"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5"/>
                </a:cubicBezTo>
                <a:cubicBezTo>
                  <a:pt x="213" y="302"/>
                  <a:pt x="214" y="298"/>
                  <a:pt x="216" y="295"/>
                </a:cubicBezTo>
                <a:cubicBezTo>
                  <a:pt x="216" y="295"/>
                  <a:pt x="216" y="294"/>
                  <a:pt x="216" y="293"/>
                </a:cubicBezTo>
                <a:cubicBezTo>
                  <a:pt x="217" y="290"/>
                  <a:pt x="218" y="287"/>
                  <a:pt x="219" y="283"/>
                </a:cubicBezTo>
                <a:cubicBezTo>
                  <a:pt x="219" y="283"/>
                  <a:pt x="219" y="282"/>
                  <a:pt x="219" y="282"/>
                </a:cubicBezTo>
                <a:cubicBezTo>
                  <a:pt x="220" y="278"/>
                  <a:pt x="220" y="274"/>
                  <a:pt x="220" y="270"/>
                </a:cubicBezTo>
                <a:cubicBezTo>
                  <a:pt x="220" y="267"/>
                  <a:pt x="220" y="264"/>
                  <a:pt x="220" y="261"/>
                </a:cubicBezTo>
                <a:cubicBezTo>
                  <a:pt x="219" y="260"/>
                  <a:pt x="219" y="259"/>
                  <a:pt x="219" y="258"/>
                </a:cubicBezTo>
                <a:cubicBezTo>
                  <a:pt x="219" y="255"/>
                  <a:pt x="218" y="253"/>
                  <a:pt x="217" y="250"/>
                </a:cubicBezTo>
                <a:cubicBezTo>
                  <a:pt x="217" y="250"/>
                  <a:pt x="217" y="250"/>
                  <a:pt x="217" y="249"/>
                </a:cubicBezTo>
                <a:cubicBezTo>
                  <a:pt x="216" y="247"/>
                  <a:pt x="215" y="244"/>
                  <a:pt x="214" y="241"/>
                </a:cubicBezTo>
                <a:cubicBezTo>
                  <a:pt x="214" y="240"/>
                  <a:pt x="213" y="240"/>
                  <a:pt x="213" y="239"/>
                </a:cubicBezTo>
                <a:cubicBezTo>
                  <a:pt x="212" y="237"/>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7"/>
                </a:cubicBezTo>
                <a:cubicBezTo>
                  <a:pt x="193" y="215"/>
                  <a:pt x="190" y="213"/>
                  <a:pt x="188" y="211"/>
                </a:cubicBezTo>
                <a:cubicBezTo>
                  <a:pt x="187" y="211"/>
                  <a:pt x="187" y="211"/>
                  <a:pt x="186" y="210"/>
                </a:cubicBezTo>
                <a:cubicBezTo>
                  <a:pt x="184" y="209"/>
                  <a:pt x="181" y="208"/>
                  <a:pt x="179" y="206"/>
                </a:cubicBezTo>
                <a:cubicBezTo>
                  <a:pt x="179" y="206"/>
                  <a:pt x="178" y="206"/>
                  <a:pt x="178" y="206"/>
                </a:cubicBezTo>
                <a:cubicBezTo>
                  <a:pt x="170" y="202"/>
                  <a:pt x="160" y="200"/>
                  <a:pt x="150" y="200"/>
                </a:cubicBezTo>
                <a:cubicBezTo>
                  <a:pt x="112" y="200"/>
                  <a:pt x="81" y="232"/>
                  <a:pt x="81" y="270"/>
                </a:cubicBezTo>
                <a:cubicBezTo>
                  <a:pt x="81" y="309"/>
                  <a:pt x="112" y="340"/>
                  <a:pt x="150" y="340"/>
                </a:cubicBezTo>
                <a:close/>
              </a:path>
            </a:pathLst>
          </a:custGeom>
          <a:solidFill>
            <a:srgbClr val="C1CBE6"/>
          </a:solidFill>
          <a:ln>
            <a:noFill/>
          </a:ln>
        </p:spPr>
        <p:txBody>
          <a:bodyPr vert="horz" wrap="square" lIns="68452" tIns="34225" rIns="68452" bIns="34225" numCol="1" anchor="t" anchorCtr="0" compatLnSpc="1"/>
          <a:lstStyle/>
          <a:p>
            <a:endParaRPr lang="zh-CN" altLang="en-US" sz="2167">
              <a:solidFill>
                <a:prstClr val="black"/>
              </a:solidFill>
            </a:endParaRPr>
          </a:p>
        </p:txBody>
      </p:sp>
      <p:sp>
        <p:nvSpPr>
          <p:cNvPr id="9" name="Freeform 26"/>
          <p:cNvSpPr>
            <a:spLocks noEditPoints="1"/>
          </p:cNvSpPr>
          <p:nvPr/>
        </p:nvSpPr>
        <p:spPr bwMode="auto">
          <a:xfrm>
            <a:off x="7258049" y="2462677"/>
            <a:ext cx="553720" cy="512031"/>
          </a:xfrm>
          <a:custGeom>
            <a:avLst/>
            <a:gdLst>
              <a:gd name="T0" fmla="*/ 373 w 678"/>
              <a:gd name="T1" fmla="*/ 551 h 630"/>
              <a:gd name="T2" fmla="*/ 280 w 678"/>
              <a:gd name="T3" fmla="*/ 593 h 630"/>
              <a:gd name="T4" fmla="*/ 190 w 678"/>
              <a:gd name="T5" fmla="*/ 21 h 630"/>
              <a:gd name="T6" fmla="*/ 210 w 678"/>
              <a:gd name="T7" fmla="*/ 34 h 630"/>
              <a:gd name="T8" fmla="*/ 342 w 678"/>
              <a:gd name="T9" fmla="*/ 1 h 630"/>
              <a:gd name="T10" fmla="*/ 169 w 678"/>
              <a:gd name="T11" fmla="*/ 25 h 630"/>
              <a:gd name="T12" fmla="*/ 207 w 678"/>
              <a:gd name="T13" fmla="*/ 62 h 630"/>
              <a:gd name="T14" fmla="*/ 199 w 678"/>
              <a:gd name="T15" fmla="*/ 340 h 630"/>
              <a:gd name="T16" fmla="*/ 161 w 678"/>
              <a:gd name="T17" fmla="*/ 304 h 630"/>
              <a:gd name="T18" fmla="*/ 169 w 678"/>
              <a:gd name="T19" fmla="*/ 25 h 630"/>
              <a:gd name="T20" fmla="*/ 309 w 678"/>
              <a:gd name="T21" fmla="*/ 120 h 630"/>
              <a:gd name="T22" fmla="*/ 467 w 678"/>
              <a:gd name="T23" fmla="*/ 102 h 630"/>
              <a:gd name="T24" fmla="*/ 291 w 678"/>
              <a:gd name="T25" fmla="*/ 109 h 630"/>
              <a:gd name="T26" fmla="*/ 300 w 678"/>
              <a:gd name="T27" fmla="*/ 133 h 630"/>
              <a:gd name="T28" fmla="*/ 308 w 678"/>
              <a:gd name="T29" fmla="*/ 422 h 630"/>
              <a:gd name="T30" fmla="*/ 270 w 678"/>
              <a:gd name="T31" fmla="*/ 410 h 630"/>
              <a:gd name="T32" fmla="*/ 263 w 678"/>
              <a:gd name="T33" fmla="*/ 122 h 630"/>
              <a:gd name="T34" fmla="*/ 322 w 678"/>
              <a:gd name="T35" fmla="*/ 145 h 630"/>
              <a:gd name="T36" fmla="*/ 511 w 678"/>
              <a:gd name="T37" fmla="*/ 145 h 630"/>
              <a:gd name="T38" fmla="*/ 486 w 678"/>
              <a:gd name="T39" fmla="*/ 406 h 630"/>
              <a:gd name="T40" fmla="*/ 322 w 678"/>
              <a:gd name="T41" fmla="*/ 145 h 630"/>
              <a:gd name="T42" fmla="*/ 481 w 678"/>
              <a:gd name="T43" fmla="*/ 166 h 630"/>
              <a:gd name="T44" fmla="*/ 354 w 678"/>
              <a:gd name="T45" fmla="*/ 240 h 630"/>
              <a:gd name="T46" fmla="*/ 221 w 678"/>
              <a:gd name="T47" fmla="*/ 56 h 630"/>
              <a:gd name="T48" fmla="*/ 410 w 678"/>
              <a:gd name="T49" fmla="*/ 56 h 630"/>
              <a:gd name="T50" fmla="*/ 255 w 678"/>
              <a:gd name="T51" fmla="*/ 83 h 630"/>
              <a:gd name="T52" fmla="*/ 240 w 678"/>
              <a:gd name="T53" fmla="*/ 335 h 630"/>
              <a:gd name="T54" fmla="*/ 221 w 678"/>
              <a:gd name="T55" fmla="*/ 56 h 630"/>
              <a:gd name="T56" fmla="*/ 134 w 678"/>
              <a:gd name="T57" fmla="*/ 188 h 630"/>
              <a:gd name="T58" fmla="*/ 104 w 678"/>
              <a:gd name="T59" fmla="*/ 135 h 630"/>
              <a:gd name="T60" fmla="*/ 54 w 678"/>
              <a:gd name="T61" fmla="*/ 467 h 630"/>
              <a:gd name="T62" fmla="*/ 90 w 678"/>
              <a:gd name="T63" fmla="*/ 515 h 630"/>
              <a:gd name="T64" fmla="*/ 0 w 678"/>
              <a:gd name="T65" fmla="*/ 630 h 630"/>
              <a:gd name="T66" fmla="*/ 678 w 678"/>
              <a:gd name="T67" fmla="*/ 586 h 630"/>
              <a:gd name="T68" fmla="*/ 621 w 678"/>
              <a:gd name="T69" fmla="*/ 467 h 630"/>
              <a:gd name="T70" fmla="*/ 571 w 678"/>
              <a:gd name="T71" fmla="*/ 135 h 630"/>
              <a:gd name="T72" fmla="*/ 541 w 678"/>
              <a:gd name="T73" fmla="*/ 188 h 630"/>
              <a:gd name="T74" fmla="*/ 573 w 678"/>
              <a:gd name="T75" fmla="*/ 474 h 630"/>
              <a:gd name="T76" fmla="*/ 101 w 678"/>
              <a:gd name="T77" fmla="*/ 188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78" h="630">
                <a:moveTo>
                  <a:pt x="301" y="551"/>
                </a:moveTo>
                <a:lnTo>
                  <a:pt x="373" y="551"/>
                </a:lnTo>
                <a:lnTo>
                  <a:pt x="398" y="593"/>
                </a:lnTo>
                <a:lnTo>
                  <a:pt x="280" y="593"/>
                </a:lnTo>
                <a:lnTo>
                  <a:pt x="301" y="551"/>
                </a:lnTo>
                <a:close/>
                <a:moveTo>
                  <a:pt x="190" y="21"/>
                </a:moveTo>
                <a:lnTo>
                  <a:pt x="207" y="32"/>
                </a:lnTo>
                <a:cubicBezTo>
                  <a:pt x="208" y="32"/>
                  <a:pt x="209" y="33"/>
                  <a:pt x="210" y="34"/>
                </a:cubicBezTo>
                <a:lnTo>
                  <a:pt x="366" y="14"/>
                </a:lnTo>
                <a:cubicBezTo>
                  <a:pt x="362" y="5"/>
                  <a:pt x="353" y="0"/>
                  <a:pt x="342" y="1"/>
                </a:cubicBezTo>
                <a:lnTo>
                  <a:pt x="190" y="21"/>
                </a:lnTo>
                <a:close/>
                <a:moveTo>
                  <a:pt x="169" y="25"/>
                </a:moveTo>
                <a:lnTo>
                  <a:pt x="199" y="44"/>
                </a:lnTo>
                <a:cubicBezTo>
                  <a:pt x="203" y="47"/>
                  <a:pt x="207" y="55"/>
                  <a:pt x="207" y="62"/>
                </a:cubicBezTo>
                <a:lnTo>
                  <a:pt x="207" y="333"/>
                </a:lnTo>
                <a:cubicBezTo>
                  <a:pt x="207" y="340"/>
                  <a:pt x="203" y="343"/>
                  <a:pt x="199" y="340"/>
                </a:cubicBezTo>
                <a:lnTo>
                  <a:pt x="169" y="322"/>
                </a:lnTo>
                <a:cubicBezTo>
                  <a:pt x="165" y="319"/>
                  <a:pt x="161" y="311"/>
                  <a:pt x="161" y="304"/>
                </a:cubicBezTo>
                <a:lnTo>
                  <a:pt x="161" y="33"/>
                </a:lnTo>
                <a:cubicBezTo>
                  <a:pt x="161" y="26"/>
                  <a:pt x="165" y="23"/>
                  <a:pt x="169" y="25"/>
                </a:cubicBezTo>
                <a:close/>
                <a:moveTo>
                  <a:pt x="291" y="109"/>
                </a:moveTo>
                <a:lnTo>
                  <a:pt x="309" y="120"/>
                </a:lnTo>
                <a:cubicBezTo>
                  <a:pt x="310" y="121"/>
                  <a:pt x="310" y="122"/>
                  <a:pt x="311" y="122"/>
                </a:cubicBezTo>
                <a:lnTo>
                  <a:pt x="467" y="102"/>
                </a:lnTo>
                <a:cubicBezTo>
                  <a:pt x="464" y="94"/>
                  <a:pt x="454" y="88"/>
                  <a:pt x="443" y="90"/>
                </a:cubicBezTo>
                <a:lnTo>
                  <a:pt x="291" y="109"/>
                </a:lnTo>
                <a:close/>
                <a:moveTo>
                  <a:pt x="270" y="114"/>
                </a:moveTo>
                <a:lnTo>
                  <a:pt x="300" y="133"/>
                </a:lnTo>
                <a:cubicBezTo>
                  <a:pt x="304" y="136"/>
                  <a:pt x="308" y="144"/>
                  <a:pt x="308" y="151"/>
                </a:cubicBezTo>
                <a:lnTo>
                  <a:pt x="308" y="422"/>
                </a:lnTo>
                <a:cubicBezTo>
                  <a:pt x="308" y="428"/>
                  <a:pt x="304" y="432"/>
                  <a:pt x="300" y="429"/>
                </a:cubicBezTo>
                <a:lnTo>
                  <a:pt x="270" y="410"/>
                </a:lnTo>
                <a:cubicBezTo>
                  <a:pt x="266" y="407"/>
                  <a:pt x="263" y="400"/>
                  <a:pt x="263" y="393"/>
                </a:cubicBezTo>
                <a:lnTo>
                  <a:pt x="263" y="122"/>
                </a:lnTo>
                <a:cubicBezTo>
                  <a:pt x="263" y="115"/>
                  <a:pt x="266" y="111"/>
                  <a:pt x="270" y="114"/>
                </a:cubicBezTo>
                <a:close/>
                <a:moveTo>
                  <a:pt x="322" y="145"/>
                </a:moveTo>
                <a:lnTo>
                  <a:pt x="486" y="124"/>
                </a:lnTo>
                <a:cubicBezTo>
                  <a:pt x="500" y="122"/>
                  <a:pt x="511" y="131"/>
                  <a:pt x="511" y="145"/>
                </a:cubicBezTo>
                <a:lnTo>
                  <a:pt x="511" y="378"/>
                </a:lnTo>
                <a:cubicBezTo>
                  <a:pt x="511" y="391"/>
                  <a:pt x="500" y="404"/>
                  <a:pt x="486" y="406"/>
                </a:cubicBezTo>
                <a:lnTo>
                  <a:pt x="322" y="426"/>
                </a:lnTo>
                <a:lnTo>
                  <a:pt x="322" y="145"/>
                </a:lnTo>
                <a:close/>
                <a:moveTo>
                  <a:pt x="354" y="183"/>
                </a:moveTo>
                <a:lnTo>
                  <a:pt x="481" y="166"/>
                </a:lnTo>
                <a:lnTo>
                  <a:pt x="481" y="224"/>
                </a:lnTo>
                <a:lnTo>
                  <a:pt x="354" y="240"/>
                </a:lnTo>
                <a:lnTo>
                  <a:pt x="354" y="183"/>
                </a:lnTo>
                <a:close/>
                <a:moveTo>
                  <a:pt x="221" y="56"/>
                </a:moveTo>
                <a:lnTo>
                  <a:pt x="384" y="35"/>
                </a:lnTo>
                <a:cubicBezTo>
                  <a:pt x="398" y="33"/>
                  <a:pt x="410" y="43"/>
                  <a:pt x="410" y="56"/>
                </a:cubicBezTo>
                <a:lnTo>
                  <a:pt x="410" y="63"/>
                </a:lnTo>
                <a:lnTo>
                  <a:pt x="255" y="83"/>
                </a:lnTo>
                <a:cubicBezTo>
                  <a:pt x="244" y="86"/>
                  <a:pt x="240" y="93"/>
                  <a:pt x="240" y="107"/>
                </a:cubicBezTo>
                <a:lnTo>
                  <a:pt x="240" y="335"/>
                </a:lnTo>
                <a:lnTo>
                  <a:pt x="221" y="338"/>
                </a:lnTo>
                <a:lnTo>
                  <a:pt x="221" y="56"/>
                </a:lnTo>
                <a:close/>
                <a:moveTo>
                  <a:pt x="101" y="188"/>
                </a:moveTo>
                <a:lnTo>
                  <a:pt x="134" y="188"/>
                </a:lnTo>
                <a:lnTo>
                  <a:pt x="134" y="135"/>
                </a:lnTo>
                <a:lnTo>
                  <a:pt x="104" y="135"/>
                </a:lnTo>
                <a:cubicBezTo>
                  <a:pt x="76" y="135"/>
                  <a:pt x="54" y="158"/>
                  <a:pt x="54" y="186"/>
                </a:cubicBezTo>
                <a:lnTo>
                  <a:pt x="54" y="467"/>
                </a:lnTo>
                <a:cubicBezTo>
                  <a:pt x="54" y="490"/>
                  <a:pt x="69" y="509"/>
                  <a:pt x="90" y="515"/>
                </a:cubicBezTo>
                <a:lnTo>
                  <a:pt x="90" y="515"/>
                </a:lnTo>
                <a:lnTo>
                  <a:pt x="0" y="586"/>
                </a:lnTo>
                <a:lnTo>
                  <a:pt x="0" y="630"/>
                </a:lnTo>
                <a:lnTo>
                  <a:pt x="678" y="630"/>
                </a:lnTo>
                <a:lnTo>
                  <a:pt x="678" y="586"/>
                </a:lnTo>
                <a:lnTo>
                  <a:pt x="582" y="516"/>
                </a:lnTo>
                <a:cubicBezTo>
                  <a:pt x="604" y="511"/>
                  <a:pt x="621" y="491"/>
                  <a:pt x="621" y="467"/>
                </a:cubicBezTo>
                <a:lnTo>
                  <a:pt x="621" y="186"/>
                </a:lnTo>
                <a:cubicBezTo>
                  <a:pt x="621" y="158"/>
                  <a:pt x="598" y="135"/>
                  <a:pt x="571" y="135"/>
                </a:cubicBezTo>
                <a:lnTo>
                  <a:pt x="541" y="135"/>
                </a:lnTo>
                <a:lnTo>
                  <a:pt x="541" y="188"/>
                </a:lnTo>
                <a:lnTo>
                  <a:pt x="573" y="188"/>
                </a:lnTo>
                <a:lnTo>
                  <a:pt x="573" y="474"/>
                </a:lnTo>
                <a:lnTo>
                  <a:pt x="101" y="474"/>
                </a:lnTo>
                <a:lnTo>
                  <a:pt x="101" y="188"/>
                </a:lnTo>
                <a:close/>
              </a:path>
            </a:pathLst>
          </a:custGeom>
          <a:solidFill>
            <a:srgbClr val="A6937B"/>
          </a:solidFill>
          <a:ln>
            <a:noFill/>
          </a:ln>
        </p:spPr>
        <p:txBody>
          <a:bodyPr vert="horz" wrap="square" lIns="68452" tIns="34225" rIns="68452" bIns="34225" numCol="1" anchor="t" anchorCtr="0" compatLnSpc="1"/>
          <a:lstStyle/>
          <a:p>
            <a:endParaRPr lang="zh-CN" altLang="en-US" sz="2167">
              <a:solidFill>
                <a:prstClr val="black"/>
              </a:solidFill>
            </a:endParaRPr>
          </a:p>
        </p:txBody>
      </p:sp>
      <p:sp>
        <p:nvSpPr>
          <p:cNvPr id="10" name="Freeform 5"/>
          <p:cNvSpPr/>
          <p:nvPr/>
        </p:nvSpPr>
        <p:spPr bwMode="auto">
          <a:xfrm>
            <a:off x="4385311" y="4191573"/>
            <a:ext cx="480695" cy="486747"/>
          </a:xfrm>
          <a:custGeom>
            <a:avLst/>
            <a:gdLst>
              <a:gd name="T0" fmla="*/ 222 w 589"/>
              <a:gd name="T1" fmla="*/ 0 h 596"/>
              <a:gd name="T2" fmla="*/ 222 w 589"/>
              <a:gd name="T3" fmla="*/ 22 h 596"/>
              <a:gd name="T4" fmla="*/ 222 w 589"/>
              <a:gd name="T5" fmla="*/ 87 h 596"/>
              <a:gd name="T6" fmla="*/ 222 w 589"/>
              <a:gd name="T7" fmla="*/ 378 h 596"/>
              <a:gd name="T8" fmla="*/ 124 w 589"/>
              <a:gd name="T9" fmla="*/ 347 h 596"/>
              <a:gd name="T10" fmla="*/ 0 w 589"/>
              <a:gd name="T11" fmla="*/ 425 h 596"/>
              <a:gd name="T12" fmla="*/ 124 w 589"/>
              <a:gd name="T13" fmla="*/ 504 h 596"/>
              <a:gd name="T14" fmla="*/ 247 w 589"/>
              <a:gd name="T15" fmla="*/ 434 h 596"/>
              <a:gd name="T16" fmla="*/ 247 w 589"/>
              <a:gd name="T17" fmla="*/ 434 h 596"/>
              <a:gd name="T18" fmla="*/ 247 w 589"/>
              <a:gd name="T19" fmla="*/ 92 h 596"/>
              <a:gd name="T20" fmla="*/ 564 w 589"/>
              <a:gd name="T21" fmla="*/ 150 h 596"/>
              <a:gd name="T22" fmla="*/ 564 w 589"/>
              <a:gd name="T23" fmla="*/ 470 h 596"/>
              <a:gd name="T24" fmla="*/ 466 w 589"/>
              <a:gd name="T25" fmla="*/ 439 h 596"/>
              <a:gd name="T26" fmla="*/ 342 w 589"/>
              <a:gd name="T27" fmla="*/ 518 h 596"/>
              <a:gd name="T28" fmla="*/ 466 w 589"/>
              <a:gd name="T29" fmla="*/ 596 h 596"/>
              <a:gd name="T30" fmla="*/ 589 w 589"/>
              <a:gd name="T31" fmla="*/ 518 h 596"/>
              <a:gd name="T32" fmla="*/ 589 w 589"/>
              <a:gd name="T33" fmla="*/ 518 h 596"/>
              <a:gd name="T34" fmla="*/ 589 w 589"/>
              <a:gd name="T35" fmla="*/ 155 h 596"/>
              <a:gd name="T36" fmla="*/ 589 w 589"/>
              <a:gd name="T37" fmla="*/ 107 h 596"/>
              <a:gd name="T38" fmla="*/ 589 w 589"/>
              <a:gd name="T39" fmla="*/ 68 h 596"/>
              <a:gd name="T40" fmla="*/ 222 w 589"/>
              <a:gd name="T41" fmla="*/ 0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89" h="596">
                <a:moveTo>
                  <a:pt x="222" y="0"/>
                </a:moveTo>
                <a:lnTo>
                  <a:pt x="222" y="22"/>
                </a:lnTo>
                <a:lnTo>
                  <a:pt x="222" y="87"/>
                </a:lnTo>
                <a:lnTo>
                  <a:pt x="222" y="378"/>
                </a:lnTo>
                <a:cubicBezTo>
                  <a:pt x="199" y="359"/>
                  <a:pt x="164" y="347"/>
                  <a:pt x="124" y="347"/>
                </a:cubicBezTo>
                <a:cubicBezTo>
                  <a:pt x="55" y="347"/>
                  <a:pt x="0" y="382"/>
                  <a:pt x="0" y="425"/>
                </a:cubicBezTo>
                <a:cubicBezTo>
                  <a:pt x="0" y="469"/>
                  <a:pt x="55" y="504"/>
                  <a:pt x="124" y="504"/>
                </a:cubicBezTo>
                <a:cubicBezTo>
                  <a:pt x="188" y="504"/>
                  <a:pt x="240" y="473"/>
                  <a:pt x="247" y="434"/>
                </a:cubicBezTo>
                <a:lnTo>
                  <a:pt x="247" y="434"/>
                </a:lnTo>
                <a:lnTo>
                  <a:pt x="247" y="92"/>
                </a:lnTo>
                <a:lnTo>
                  <a:pt x="564" y="150"/>
                </a:lnTo>
                <a:lnTo>
                  <a:pt x="564" y="470"/>
                </a:lnTo>
                <a:cubicBezTo>
                  <a:pt x="541" y="451"/>
                  <a:pt x="506" y="439"/>
                  <a:pt x="466" y="439"/>
                </a:cubicBezTo>
                <a:cubicBezTo>
                  <a:pt x="397" y="439"/>
                  <a:pt x="342" y="474"/>
                  <a:pt x="342" y="518"/>
                </a:cubicBezTo>
                <a:cubicBezTo>
                  <a:pt x="342" y="561"/>
                  <a:pt x="397" y="596"/>
                  <a:pt x="466" y="596"/>
                </a:cubicBezTo>
                <a:cubicBezTo>
                  <a:pt x="534" y="596"/>
                  <a:pt x="589" y="561"/>
                  <a:pt x="589" y="518"/>
                </a:cubicBezTo>
                <a:lnTo>
                  <a:pt x="589" y="518"/>
                </a:lnTo>
                <a:lnTo>
                  <a:pt x="589" y="155"/>
                </a:lnTo>
                <a:lnTo>
                  <a:pt x="589" y="107"/>
                </a:lnTo>
                <a:lnTo>
                  <a:pt x="589" y="68"/>
                </a:lnTo>
                <a:lnTo>
                  <a:pt x="222" y="0"/>
                </a:lnTo>
                <a:close/>
              </a:path>
            </a:pathLst>
          </a:custGeom>
          <a:solidFill>
            <a:srgbClr val="A6937B"/>
          </a:solidFill>
          <a:ln>
            <a:noFill/>
          </a:ln>
        </p:spPr>
        <p:txBody>
          <a:bodyPr vert="horz" wrap="square" lIns="68452" tIns="34225" rIns="68452" bIns="34225" numCol="1" anchor="t" anchorCtr="0" compatLnSpc="1"/>
          <a:lstStyle/>
          <a:p>
            <a:endParaRPr lang="zh-CN" altLang="en-US" sz="2167">
              <a:solidFill>
                <a:prstClr val="black"/>
              </a:solidFill>
            </a:endParaRPr>
          </a:p>
        </p:txBody>
      </p:sp>
      <p:sp>
        <p:nvSpPr>
          <p:cNvPr id="11" name="Freeform 8"/>
          <p:cNvSpPr>
            <a:spLocks noEditPoints="1"/>
          </p:cNvSpPr>
          <p:nvPr/>
        </p:nvSpPr>
        <p:spPr bwMode="auto">
          <a:xfrm>
            <a:off x="4385312" y="2541061"/>
            <a:ext cx="530225" cy="520251"/>
          </a:xfrm>
          <a:custGeom>
            <a:avLst/>
            <a:gdLst>
              <a:gd name="T0" fmla="*/ 170 w 648"/>
              <a:gd name="T1" fmla="*/ 280 h 639"/>
              <a:gd name="T2" fmla="*/ 226 w 648"/>
              <a:gd name="T3" fmla="*/ 183 h 639"/>
              <a:gd name="T4" fmla="*/ 240 w 648"/>
              <a:gd name="T5" fmla="*/ 167 h 639"/>
              <a:gd name="T6" fmla="*/ 366 w 648"/>
              <a:gd name="T7" fmla="*/ 177 h 639"/>
              <a:gd name="T8" fmla="*/ 359 w 648"/>
              <a:gd name="T9" fmla="*/ 162 h 639"/>
              <a:gd name="T10" fmla="*/ 388 w 648"/>
              <a:gd name="T11" fmla="*/ 153 h 639"/>
              <a:gd name="T12" fmla="*/ 408 w 648"/>
              <a:gd name="T13" fmla="*/ 154 h 639"/>
              <a:gd name="T14" fmla="*/ 402 w 648"/>
              <a:gd name="T15" fmla="*/ 183 h 639"/>
              <a:gd name="T16" fmla="*/ 391 w 648"/>
              <a:gd name="T17" fmla="*/ 199 h 639"/>
              <a:gd name="T18" fmla="*/ 319 w 648"/>
              <a:gd name="T19" fmla="*/ 265 h 639"/>
              <a:gd name="T20" fmla="*/ 318 w 648"/>
              <a:gd name="T21" fmla="*/ 266 h 639"/>
              <a:gd name="T22" fmla="*/ 616 w 648"/>
              <a:gd name="T23" fmla="*/ 615 h 639"/>
              <a:gd name="T24" fmla="*/ 497 w 648"/>
              <a:gd name="T25" fmla="*/ 615 h 639"/>
              <a:gd name="T26" fmla="*/ 272 w 648"/>
              <a:gd name="T27" fmla="*/ 546 h 639"/>
              <a:gd name="T28" fmla="*/ 272 w 648"/>
              <a:gd name="T29" fmla="*/ 0 h 639"/>
              <a:gd name="T30" fmla="*/ 515 w 648"/>
              <a:gd name="T31" fmla="*/ 397 h 639"/>
              <a:gd name="T32" fmla="*/ 616 w 648"/>
              <a:gd name="T33" fmla="*/ 615 h 639"/>
              <a:gd name="T34" fmla="*/ 272 w 648"/>
              <a:gd name="T35" fmla="*/ 511 h 639"/>
              <a:gd name="T36" fmla="*/ 272 w 648"/>
              <a:gd name="T37" fmla="*/ 35 h 639"/>
              <a:gd name="T38" fmla="*/ 272 w 648"/>
              <a:gd name="T39" fmla="*/ 511 h 639"/>
              <a:gd name="T40" fmla="*/ 445 w 648"/>
              <a:gd name="T41" fmla="*/ 391 h 639"/>
              <a:gd name="T42" fmla="*/ 409 w 648"/>
              <a:gd name="T43" fmla="*/ 401 h 639"/>
              <a:gd name="T44" fmla="*/ 338 w 648"/>
              <a:gd name="T45" fmla="*/ 401 h 639"/>
              <a:gd name="T46" fmla="*/ 266 w 648"/>
              <a:gd name="T47" fmla="*/ 401 h 639"/>
              <a:gd name="T48" fmla="*/ 194 w 648"/>
              <a:gd name="T49" fmla="*/ 401 h 639"/>
              <a:gd name="T50" fmla="*/ 111 w 648"/>
              <a:gd name="T51" fmla="*/ 401 h 639"/>
              <a:gd name="T52" fmla="*/ 100 w 648"/>
              <a:gd name="T53" fmla="*/ 391 h 639"/>
              <a:gd name="T54" fmla="*/ 111 w 648"/>
              <a:gd name="T55" fmla="*/ 145 h 639"/>
              <a:gd name="T56" fmla="*/ 122 w 648"/>
              <a:gd name="T57" fmla="*/ 380 h 639"/>
              <a:gd name="T58" fmla="*/ 152 w 648"/>
              <a:gd name="T59" fmla="*/ 331 h 639"/>
              <a:gd name="T60" fmla="*/ 183 w 648"/>
              <a:gd name="T61" fmla="*/ 320 h 639"/>
              <a:gd name="T62" fmla="*/ 194 w 648"/>
              <a:gd name="T63" fmla="*/ 380 h 639"/>
              <a:gd name="T64" fmla="*/ 224 w 648"/>
              <a:gd name="T65" fmla="*/ 256 h 639"/>
              <a:gd name="T66" fmla="*/ 255 w 648"/>
              <a:gd name="T67" fmla="*/ 245 h 639"/>
              <a:gd name="T68" fmla="*/ 266 w 648"/>
              <a:gd name="T69" fmla="*/ 380 h 639"/>
              <a:gd name="T70" fmla="*/ 296 w 648"/>
              <a:gd name="T71" fmla="*/ 292 h 639"/>
              <a:gd name="T72" fmla="*/ 327 w 648"/>
              <a:gd name="T73" fmla="*/ 282 h 639"/>
              <a:gd name="T74" fmla="*/ 338 w 648"/>
              <a:gd name="T75" fmla="*/ 380 h 639"/>
              <a:gd name="T76" fmla="*/ 368 w 648"/>
              <a:gd name="T77" fmla="*/ 231 h 639"/>
              <a:gd name="T78" fmla="*/ 399 w 648"/>
              <a:gd name="T79" fmla="*/ 220 h 639"/>
              <a:gd name="T80" fmla="*/ 409 w 648"/>
              <a:gd name="T81" fmla="*/ 380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48" h="639">
                <a:moveTo>
                  <a:pt x="242" y="199"/>
                </a:moveTo>
                <a:lnTo>
                  <a:pt x="170" y="280"/>
                </a:lnTo>
                <a:lnTo>
                  <a:pt x="153" y="266"/>
                </a:lnTo>
                <a:lnTo>
                  <a:pt x="226" y="183"/>
                </a:lnTo>
                <a:lnTo>
                  <a:pt x="226" y="183"/>
                </a:lnTo>
                <a:lnTo>
                  <a:pt x="240" y="167"/>
                </a:lnTo>
                <a:lnTo>
                  <a:pt x="316" y="234"/>
                </a:lnTo>
                <a:lnTo>
                  <a:pt x="366" y="177"/>
                </a:lnTo>
                <a:lnTo>
                  <a:pt x="357" y="169"/>
                </a:lnTo>
                <a:cubicBezTo>
                  <a:pt x="354" y="167"/>
                  <a:pt x="355" y="163"/>
                  <a:pt x="359" y="162"/>
                </a:cubicBezTo>
                <a:lnTo>
                  <a:pt x="373" y="158"/>
                </a:lnTo>
                <a:cubicBezTo>
                  <a:pt x="377" y="156"/>
                  <a:pt x="384" y="154"/>
                  <a:pt x="388" y="153"/>
                </a:cubicBezTo>
                <a:lnTo>
                  <a:pt x="402" y="149"/>
                </a:lnTo>
                <a:cubicBezTo>
                  <a:pt x="406" y="147"/>
                  <a:pt x="409" y="150"/>
                  <a:pt x="408" y="154"/>
                </a:cubicBezTo>
                <a:lnTo>
                  <a:pt x="405" y="167"/>
                </a:lnTo>
                <a:cubicBezTo>
                  <a:pt x="404" y="172"/>
                  <a:pt x="402" y="179"/>
                  <a:pt x="402" y="183"/>
                </a:cubicBezTo>
                <a:lnTo>
                  <a:pt x="399" y="196"/>
                </a:lnTo>
                <a:cubicBezTo>
                  <a:pt x="398" y="200"/>
                  <a:pt x="395" y="202"/>
                  <a:pt x="391" y="199"/>
                </a:cubicBezTo>
                <a:lnTo>
                  <a:pt x="383" y="192"/>
                </a:lnTo>
                <a:lnTo>
                  <a:pt x="319" y="265"/>
                </a:lnTo>
                <a:lnTo>
                  <a:pt x="319" y="265"/>
                </a:lnTo>
                <a:lnTo>
                  <a:pt x="318" y="266"/>
                </a:lnTo>
                <a:lnTo>
                  <a:pt x="242" y="199"/>
                </a:lnTo>
                <a:close/>
                <a:moveTo>
                  <a:pt x="616" y="615"/>
                </a:moveTo>
                <a:cubicBezTo>
                  <a:pt x="599" y="631"/>
                  <a:pt x="578" y="639"/>
                  <a:pt x="556" y="639"/>
                </a:cubicBezTo>
                <a:cubicBezTo>
                  <a:pt x="535" y="639"/>
                  <a:pt x="513" y="631"/>
                  <a:pt x="497" y="615"/>
                </a:cubicBezTo>
                <a:lnTo>
                  <a:pt x="396" y="516"/>
                </a:lnTo>
                <a:cubicBezTo>
                  <a:pt x="359" y="535"/>
                  <a:pt x="317" y="546"/>
                  <a:pt x="272" y="546"/>
                </a:cubicBezTo>
                <a:cubicBezTo>
                  <a:pt x="122" y="546"/>
                  <a:pt x="0" y="424"/>
                  <a:pt x="0" y="273"/>
                </a:cubicBezTo>
                <a:cubicBezTo>
                  <a:pt x="0" y="123"/>
                  <a:pt x="122" y="0"/>
                  <a:pt x="272" y="0"/>
                </a:cubicBezTo>
                <a:cubicBezTo>
                  <a:pt x="423" y="0"/>
                  <a:pt x="545" y="123"/>
                  <a:pt x="545" y="273"/>
                </a:cubicBezTo>
                <a:cubicBezTo>
                  <a:pt x="545" y="318"/>
                  <a:pt x="534" y="360"/>
                  <a:pt x="515" y="397"/>
                </a:cubicBezTo>
                <a:lnTo>
                  <a:pt x="616" y="496"/>
                </a:lnTo>
                <a:cubicBezTo>
                  <a:pt x="648" y="529"/>
                  <a:pt x="648" y="582"/>
                  <a:pt x="616" y="615"/>
                </a:cubicBezTo>
                <a:close/>
                <a:moveTo>
                  <a:pt x="272" y="511"/>
                </a:moveTo>
                <a:lnTo>
                  <a:pt x="272" y="511"/>
                </a:lnTo>
                <a:cubicBezTo>
                  <a:pt x="404" y="511"/>
                  <a:pt x="510" y="405"/>
                  <a:pt x="510" y="273"/>
                </a:cubicBezTo>
                <a:cubicBezTo>
                  <a:pt x="510" y="142"/>
                  <a:pt x="404" y="35"/>
                  <a:pt x="272" y="35"/>
                </a:cubicBezTo>
                <a:cubicBezTo>
                  <a:pt x="141" y="35"/>
                  <a:pt x="35" y="142"/>
                  <a:pt x="35" y="273"/>
                </a:cubicBezTo>
                <a:cubicBezTo>
                  <a:pt x="35" y="405"/>
                  <a:pt x="141" y="511"/>
                  <a:pt x="272" y="511"/>
                </a:cubicBezTo>
                <a:close/>
                <a:moveTo>
                  <a:pt x="434" y="380"/>
                </a:moveTo>
                <a:cubicBezTo>
                  <a:pt x="440" y="380"/>
                  <a:pt x="445" y="385"/>
                  <a:pt x="445" y="391"/>
                </a:cubicBezTo>
                <a:cubicBezTo>
                  <a:pt x="445" y="397"/>
                  <a:pt x="440" y="401"/>
                  <a:pt x="434" y="401"/>
                </a:cubicBezTo>
                <a:lnTo>
                  <a:pt x="409" y="401"/>
                </a:lnTo>
                <a:lnTo>
                  <a:pt x="368" y="401"/>
                </a:lnTo>
                <a:lnTo>
                  <a:pt x="338" y="401"/>
                </a:lnTo>
                <a:lnTo>
                  <a:pt x="296" y="401"/>
                </a:lnTo>
                <a:lnTo>
                  <a:pt x="266" y="401"/>
                </a:lnTo>
                <a:lnTo>
                  <a:pt x="224" y="401"/>
                </a:lnTo>
                <a:lnTo>
                  <a:pt x="194" y="401"/>
                </a:lnTo>
                <a:lnTo>
                  <a:pt x="152" y="401"/>
                </a:lnTo>
                <a:lnTo>
                  <a:pt x="111" y="401"/>
                </a:lnTo>
                <a:lnTo>
                  <a:pt x="111" y="401"/>
                </a:lnTo>
                <a:cubicBezTo>
                  <a:pt x="105" y="401"/>
                  <a:pt x="100" y="397"/>
                  <a:pt x="100" y="391"/>
                </a:cubicBezTo>
                <a:lnTo>
                  <a:pt x="100" y="155"/>
                </a:lnTo>
                <a:cubicBezTo>
                  <a:pt x="100" y="150"/>
                  <a:pt x="105" y="145"/>
                  <a:pt x="111" y="145"/>
                </a:cubicBezTo>
                <a:cubicBezTo>
                  <a:pt x="117" y="145"/>
                  <a:pt x="121" y="150"/>
                  <a:pt x="121" y="155"/>
                </a:cubicBezTo>
                <a:lnTo>
                  <a:pt x="122" y="380"/>
                </a:lnTo>
                <a:lnTo>
                  <a:pt x="152" y="380"/>
                </a:lnTo>
                <a:lnTo>
                  <a:pt x="152" y="331"/>
                </a:lnTo>
                <a:cubicBezTo>
                  <a:pt x="152" y="325"/>
                  <a:pt x="157" y="320"/>
                  <a:pt x="163" y="320"/>
                </a:cubicBezTo>
                <a:lnTo>
                  <a:pt x="183" y="320"/>
                </a:lnTo>
                <a:cubicBezTo>
                  <a:pt x="189" y="320"/>
                  <a:pt x="194" y="325"/>
                  <a:pt x="194" y="331"/>
                </a:cubicBezTo>
                <a:lnTo>
                  <a:pt x="194" y="380"/>
                </a:lnTo>
                <a:lnTo>
                  <a:pt x="224" y="380"/>
                </a:lnTo>
                <a:lnTo>
                  <a:pt x="224" y="256"/>
                </a:lnTo>
                <a:cubicBezTo>
                  <a:pt x="224" y="250"/>
                  <a:pt x="229" y="245"/>
                  <a:pt x="235" y="245"/>
                </a:cubicBezTo>
                <a:lnTo>
                  <a:pt x="255" y="245"/>
                </a:lnTo>
                <a:cubicBezTo>
                  <a:pt x="261" y="245"/>
                  <a:pt x="266" y="250"/>
                  <a:pt x="266" y="256"/>
                </a:cubicBezTo>
                <a:lnTo>
                  <a:pt x="266" y="380"/>
                </a:lnTo>
                <a:lnTo>
                  <a:pt x="296" y="380"/>
                </a:lnTo>
                <a:lnTo>
                  <a:pt x="296" y="292"/>
                </a:lnTo>
                <a:cubicBezTo>
                  <a:pt x="296" y="286"/>
                  <a:pt x="300" y="282"/>
                  <a:pt x="307" y="282"/>
                </a:cubicBezTo>
                <a:lnTo>
                  <a:pt x="327" y="282"/>
                </a:lnTo>
                <a:cubicBezTo>
                  <a:pt x="333" y="282"/>
                  <a:pt x="338" y="286"/>
                  <a:pt x="338" y="292"/>
                </a:cubicBezTo>
                <a:lnTo>
                  <a:pt x="338" y="380"/>
                </a:lnTo>
                <a:lnTo>
                  <a:pt x="368" y="380"/>
                </a:lnTo>
                <a:lnTo>
                  <a:pt x="368" y="231"/>
                </a:lnTo>
                <a:cubicBezTo>
                  <a:pt x="368" y="225"/>
                  <a:pt x="372" y="220"/>
                  <a:pt x="378" y="220"/>
                </a:cubicBezTo>
                <a:lnTo>
                  <a:pt x="399" y="220"/>
                </a:lnTo>
                <a:cubicBezTo>
                  <a:pt x="405" y="220"/>
                  <a:pt x="409" y="225"/>
                  <a:pt x="409" y="231"/>
                </a:cubicBezTo>
                <a:lnTo>
                  <a:pt x="409" y="380"/>
                </a:lnTo>
                <a:lnTo>
                  <a:pt x="434" y="380"/>
                </a:lnTo>
                <a:close/>
              </a:path>
            </a:pathLst>
          </a:custGeom>
          <a:solidFill>
            <a:srgbClr val="C1CBE6"/>
          </a:solidFill>
          <a:ln>
            <a:noFill/>
          </a:ln>
        </p:spPr>
        <p:txBody>
          <a:bodyPr vert="horz" wrap="square" lIns="68452" tIns="34225" rIns="68452" bIns="34225" numCol="1" anchor="t" anchorCtr="0" compatLnSpc="1"/>
          <a:lstStyle/>
          <a:p>
            <a:endParaRPr lang="zh-CN" altLang="en-US" sz="2167">
              <a:solidFill>
                <a:prstClr val="black"/>
              </a:solidFill>
            </a:endParaRPr>
          </a:p>
        </p:txBody>
      </p:sp>
      <p:grpSp>
        <p:nvGrpSpPr>
          <p:cNvPr id="12" name="组合 11"/>
          <p:cNvGrpSpPr/>
          <p:nvPr/>
        </p:nvGrpSpPr>
        <p:grpSpPr>
          <a:xfrm>
            <a:off x="341077" y="2051337"/>
            <a:ext cx="3289219" cy="1002392"/>
            <a:chOff x="14021" y="2485"/>
            <a:chExt cx="5180" cy="1586"/>
          </a:xfrm>
        </p:grpSpPr>
        <p:sp>
          <p:nvSpPr>
            <p:cNvPr id="13" name="TextBox 76"/>
            <p:cNvSpPr txBox="1"/>
            <p:nvPr/>
          </p:nvSpPr>
          <p:spPr>
            <a:xfrm>
              <a:off x="17470" y="2485"/>
              <a:ext cx="1730" cy="1201"/>
            </a:xfrm>
            <a:prstGeom prst="rect">
              <a:avLst/>
            </a:prstGeom>
            <a:noFill/>
          </p:spPr>
          <p:txBody>
            <a:bodyPr wrap="square" rtlCol="0">
              <a:spAutoFit/>
            </a:bodyPr>
            <a:lstStyle/>
            <a:p>
              <a:pPr algn="r"/>
              <a:r>
                <a:rPr lang="zh-CN" altLang="en-US" sz="2167" dirty="0">
                  <a:solidFill>
                    <a:srgbClr val="EEECE1">
                      <a:lumMod val="25000"/>
                    </a:srgbClr>
                  </a:solidFill>
                  <a:latin typeface="微软雅黑" panose="020B0503020204020204" pitchFamily="34" charset="-122"/>
                  <a:ea typeface="微软雅黑" panose="020B0503020204020204" pitchFamily="34" charset="-122"/>
                </a:rPr>
                <a:t>添加标题</a:t>
              </a:r>
            </a:p>
          </p:txBody>
        </p:sp>
        <p:sp>
          <p:nvSpPr>
            <p:cNvPr id="14" name="文本框 36"/>
            <p:cNvSpPr txBox="1"/>
            <p:nvPr/>
          </p:nvSpPr>
          <p:spPr>
            <a:xfrm>
              <a:off x="14021" y="3067"/>
              <a:ext cx="5179" cy="1003"/>
            </a:xfrm>
            <a:prstGeom prst="rect">
              <a:avLst/>
            </a:prstGeom>
            <a:noFill/>
          </p:spPr>
          <p:txBody>
            <a:bodyPr wrap="square" rtlCol="0">
              <a:spAutoFit/>
            </a:bodyPr>
            <a:lstStyle/>
            <a:p>
              <a:pPr algn="r">
                <a:lnSpc>
                  <a:spcPct val="130000"/>
                </a:lnSpc>
              </a:pPr>
              <a:r>
                <a:rPr lang="zh-CN" altLang="en-US" sz="1353" dirty="0">
                  <a:solidFill>
                    <a:srgbClr val="43A13A"/>
                  </a:solidFill>
                  <a:latin typeface="微软雅黑" panose="020B0503020204020204" pitchFamily="34" charset="-122"/>
                  <a:ea typeface="微软雅黑" panose="020B0503020204020204" pitchFamily="34" charset="-122"/>
                </a:rPr>
                <a:t>请在此添加您的文字内容，</a:t>
              </a:r>
              <a:r>
                <a:rPr lang="zh-CN" altLang="en-US" sz="1353" dirty="0">
                  <a:solidFill>
                    <a:srgbClr val="43A13A"/>
                  </a:solidFill>
                  <a:latin typeface="微软雅黑" panose="020B0503020204020204" pitchFamily="34" charset="-122"/>
                  <a:ea typeface="微软雅黑" panose="020B0503020204020204" pitchFamily="34" charset="-122"/>
                  <a:sym typeface="+mn-ea"/>
                </a:rPr>
                <a:t>请在此添加您的文字内容。</a:t>
              </a:r>
            </a:p>
          </p:txBody>
        </p:sp>
        <p:sp>
          <p:nvSpPr>
            <p:cNvPr id="15" name="文本框 38"/>
            <p:cNvSpPr txBox="1"/>
            <p:nvPr/>
          </p:nvSpPr>
          <p:spPr>
            <a:xfrm>
              <a:off x="14022" y="3068"/>
              <a:ext cx="5179" cy="1003"/>
            </a:xfrm>
            <a:prstGeom prst="rect">
              <a:avLst/>
            </a:prstGeom>
            <a:noFill/>
          </p:spPr>
          <p:txBody>
            <a:bodyPr wrap="square" rtlCol="0">
              <a:spAutoFit/>
            </a:bodyPr>
            <a:lstStyle/>
            <a:p>
              <a:pPr algn="r">
                <a:lnSpc>
                  <a:spcPct val="130000"/>
                </a:lnSpc>
              </a:pPr>
              <a:r>
                <a:rPr lang="zh-CN" altLang="en-US" sz="1353" dirty="0">
                  <a:solidFill>
                    <a:srgbClr val="EEECE1">
                      <a:lumMod val="25000"/>
                    </a:srgbClr>
                  </a:solidFill>
                  <a:latin typeface="微软雅黑" panose="020B0503020204020204" pitchFamily="34" charset="-122"/>
                  <a:ea typeface="微软雅黑" panose="020B0503020204020204" pitchFamily="34" charset="-122"/>
                </a:rPr>
                <a:t>请在此添加您的文字内容，</a:t>
              </a:r>
              <a:r>
                <a:rPr lang="zh-CN" altLang="en-US" sz="1353" dirty="0">
                  <a:solidFill>
                    <a:srgbClr val="EEECE1">
                      <a:lumMod val="25000"/>
                    </a:srgbClr>
                  </a:solidFill>
                  <a:latin typeface="微软雅黑" panose="020B0503020204020204" pitchFamily="34" charset="-122"/>
                  <a:ea typeface="微软雅黑" panose="020B0503020204020204" pitchFamily="34" charset="-122"/>
                  <a:sym typeface="+mn-ea"/>
                </a:rPr>
                <a:t>请在此添加您的文字内容。</a:t>
              </a:r>
            </a:p>
          </p:txBody>
        </p:sp>
      </p:grpSp>
      <p:grpSp>
        <p:nvGrpSpPr>
          <p:cNvPr id="16" name="组合 15"/>
          <p:cNvGrpSpPr/>
          <p:nvPr/>
        </p:nvGrpSpPr>
        <p:grpSpPr>
          <a:xfrm>
            <a:off x="340996" y="4073996"/>
            <a:ext cx="3288665" cy="1001306"/>
            <a:chOff x="14021" y="2485"/>
            <a:chExt cx="5179" cy="1584"/>
          </a:xfrm>
        </p:grpSpPr>
        <p:sp>
          <p:nvSpPr>
            <p:cNvPr id="17" name="TextBox 76"/>
            <p:cNvSpPr txBox="1"/>
            <p:nvPr/>
          </p:nvSpPr>
          <p:spPr>
            <a:xfrm>
              <a:off x="17470" y="2485"/>
              <a:ext cx="1730" cy="1201"/>
            </a:xfrm>
            <a:prstGeom prst="rect">
              <a:avLst/>
            </a:prstGeom>
            <a:noFill/>
          </p:spPr>
          <p:txBody>
            <a:bodyPr wrap="square" rtlCol="0">
              <a:spAutoFit/>
            </a:bodyPr>
            <a:lstStyle/>
            <a:p>
              <a:pPr algn="r"/>
              <a:r>
                <a:rPr lang="zh-CN" altLang="en-US" sz="2167" dirty="0">
                  <a:solidFill>
                    <a:srgbClr val="EEECE1">
                      <a:lumMod val="25000"/>
                    </a:srgbClr>
                  </a:solidFill>
                  <a:latin typeface="微软雅黑" panose="020B0503020204020204" pitchFamily="34" charset="-122"/>
                  <a:ea typeface="微软雅黑" panose="020B0503020204020204" pitchFamily="34" charset="-122"/>
                </a:rPr>
                <a:t>添加标题</a:t>
              </a:r>
            </a:p>
          </p:txBody>
        </p:sp>
        <p:sp>
          <p:nvSpPr>
            <p:cNvPr id="18" name="文本框 41"/>
            <p:cNvSpPr txBox="1"/>
            <p:nvPr/>
          </p:nvSpPr>
          <p:spPr>
            <a:xfrm>
              <a:off x="14021" y="3067"/>
              <a:ext cx="5179" cy="1002"/>
            </a:xfrm>
            <a:prstGeom prst="rect">
              <a:avLst/>
            </a:prstGeom>
            <a:noFill/>
          </p:spPr>
          <p:txBody>
            <a:bodyPr wrap="square" rtlCol="0">
              <a:spAutoFit/>
            </a:bodyPr>
            <a:lstStyle/>
            <a:p>
              <a:pPr algn="r">
                <a:lnSpc>
                  <a:spcPct val="130000"/>
                </a:lnSpc>
              </a:pPr>
              <a:r>
                <a:rPr lang="zh-CN" altLang="en-US" sz="1353" dirty="0">
                  <a:solidFill>
                    <a:srgbClr val="EEECE1">
                      <a:lumMod val="25000"/>
                    </a:srgbClr>
                  </a:solidFill>
                  <a:latin typeface="微软雅黑" panose="020B0503020204020204" pitchFamily="34" charset="-122"/>
                  <a:ea typeface="微软雅黑" panose="020B0503020204020204" pitchFamily="34" charset="-122"/>
                </a:rPr>
                <a:t>请在此添加您的文字内容，</a:t>
              </a:r>
              <a:r>
                <a:rPr lang="zh-CN" altLang="en-US" sz="1353" dirty="0">
                  <a:solidFill>
                    <a:srgbClr val="EEECE1">
                      <a:lumMod val="25000"/>
                    </a:srgbClr>
                  </a:solidFill>
                  <a:latin typeface="微软雅黑" panose="020B0503020204020204" pitchFamily="34" charset="-122"/>
                  <a:ea typeface="微软雅黑" panose="020B0503020204020204" pitchFamily="34" charset="-122"/>
                  <a:sym typeface="+mn-ea"/>
                </a:rPr>
                <a:t>请在此添加您的文字内容。</a:t>
              </a:r>
            </a:p>
          </p:txBody>
        </p:sp>
      </p:grpSp>
      <p:grpSp>
        <p:nvGrpSpPr>
          <p:cNvPr id="19" name="组合 18"/>
          <p:cNvGrpSpPr/>
          <p:nvPr/>
        </p:nvGrpSpPr>
        <p:grpSpPr>
          <a:xfrm>
            <a:off x="8547737" y="4073996"/>
            <a:ext cx="3288665" cy="1001306"/>
            <a:chOff x="12773" y="2810"/>
            <a:chExt cx="5179" cy="1584"/>
          </a:xfrm>
        </p:grpSpPr>
        <p:sp>
          <p:nvSpPr>
            <p:cNvPr id="20" name="TextBox 76"/>
            <p:cNvSpPr txBox="1"/>
            <p:nvPr/>
          </p:nvSpPr>
          <p:spPr>
            <a:xfrm>
              <a:off x="12773" y="2810"/>
              <a:ext cx="1730" cy="1201"/>
            </a:xfrm>
            <a:prstGeom prst="rect">
              <a:avLst/>
            </a:prstGeom>
            <a:noFill/>
          </p:spPr>
          <p:txBody>
            <a:bodyPr wrap="square" rtlCol="0">
              <a:spAutoFit/>
            </a:bodyPr>
            <a:lstStyle/>
            <a:p>
              <a:r>
                <a:rPr lang="zh-CN" altLang="en-US" sz="2167" dirty="0">
                  <a:solidFill>
                    <a:srgbClr val="EEECE1">
                      <a:lumMod val="25000"/>
                    </a:srgbClr>
                  </a:solidFill>
                  <a:latin typeface="微软雅黑" panose="020B0503020204020204" pitchFamily="34" charset="-122"/>
                  <a:ea typeface="微软雅黑" panose="020B0503020204020204" pitchFamily="34" charset="-122"/>
                </a:rPr>
                <a:t>添加标题</a:t>
              </a:r>
            </a:p>
          </p:txBody>
        </p:sp>
        <p:sp>
          <p:nvSpPr>
            <p:cNvPr id="21" name="文本框 44"/>
            <p:cNvSpPr txBox="1"/>
            <p:nvPr/>
          </p:nvSpPr>
          <p:spPr>
            <a:xfrm>
              <a:off x="12773" y="3392"/>
              <a:ext cx="5179" cy="1002"/>
            </a:xfrm>
            <a:prstGeom prst="rect">
              <a:avLst/>
            </a:prstGeom>
            <a:noFill/>
          </p:spPr>
          <p:txBody>
            <a:bodyPr wrap="square" rtlCol="0">
              <a:spAutoFit/>
            </a:bodyPr>
            <a:lstStyle/>
            <a:p>
              <a:pPr>
                <a:lnSpc>
                  <a:spcPct val="130000"/>
                </a:lnSpc>
              </a:pPr>
              <a:r>
                <a:rPr lang="zh-CN" altLang="en-US" sz="1353" dirty="0">
                  <a:solidFill>
                    <a:srgbClr val="EEECE1">
                      <a:lumMod val="25000"/>
                    </a:srgbClr>
                  </a:solidFill>
                  <a:latin typeface="微软雅黑" panose="020B0503020204020204" pitchFamily="34" charset="-122"/>
                  <a:ea typeface="微软雅黑" panose="020B0503020204020204" pitchFamily="34" charset="-122"/>
                </a:rPr>
                <a:t>请在此添加您的文字内容，</a:t>
              </a:r>
              <a:r>
                <a:rPr lang="zh-CN" altLang="en-US" sz="1353" dirty="0">
                  <a:solidFill>
                    <a:srgbClr val="EEECE1">
                      <a:lumMod val="25000"/>
                    </a:srgbClr>
                  </a:solidFill>
                  <a:latin typeface="微软雅黑" panose="020B0503020204020204" pitchFamily="34" charset="-122"/>
                  <a:ea typeface="微软雅黑" panose="020B0503020204020204" pitchFamily="34" charset="-122"/>
                  <a:sym typeface="+mn-ea"/>
                </a:rPr>
                <a:t>请在此添加您的文字内容。</a:t>
              </a:r>
            </a:p>
          </p:txBody>
        </p:sp>
      </p:grpSp>
      <p:grpSp>
        <p:nvGrpSpPr>
          <p:cNvPr id="22" name="组合 21"/>
          <p:cNvGrpSpPr/>
          <p:nvPr/>
        </p:nvGrpSpPr>
        <p:grpSpPr>
          <a:xfrm>
            <a:off x="8547737" y="2116264"/>
            <a:ext cx="3288665" cy="1001306"/>
            <a:chOff x="12773" y="2810"/>
            <a:chExt cx="5179" cy="1584"/>
          </a:xfrm>
        </p:grpSpPr>
        <p:sp>
          <p:nvSpPr>
            <p:cNvPr id="23" name="TextBox 76"/>
            <p:cNvSpPr txBox="1"/>
            <p:nvPr/>
          </p:nvSpPr>
          <p:spPr>
            <a:xfrm>
              <a:off x="12773" y="2810"/>
              <a:ext cx="1730" cy="1201"/>
            </a:xfrm>
            <a:prstGeom prst="rect">
              <a:avLst/>
            </a:prstGeom>
            <a:noFill/>
          </p:spPr>
          <p:txBody>
            <a:bodyPr wrap="square" rtlCol="0">
              <a:spAutoFit/>
            </a:bodyPr>
            <a:lstStyle/>
            <a:p>
              <a:r>
                <a:rPr lang="zh-CN" altLang="en-US" sz="2167" dirty="0">
                  <a:solidFill>
                    <a:srgbClr val="EEECE1">
                      <a:lumMod val="25000"/>
                    </a:srgbClr>
                  </a:solidFill>
                  <a:latin typeface="微软雅黑" panose="020B0503020204020204" pitchFamily="34" charset="-122"/>
                  <a:ea typeface="微软雅黑" panose="020B0503020204020204" pitchFamily="34" charset="-122"/>
                </a:rPr>
                <a:t>添加标题</a:t>
              </a:r>
            </a:p>
          </p:txBody>
        </p:sp>
        <p:sp>
          <p:nvSpPr>
            <p:cNvPr id="24" name="文本框 47"/>
            <p:cNvSpPr txBox="1"/>
            <p:nvPr/>
          </p:nvSpPr>
          <p:spPr>
            <a:xfrm>
              <a:off x="12773" y="3392"/>
              <a:ext cx="5179" cy="1002"/>
            </a:xfrm>
            <a:prstGeom prst="rect">
              <a:avLst/>
            </a:prstGeom>
            <a:noFill/>
          </p:spPr>
          <p:txBody>
            <a:bodyPr wrap="square" rtlCol="0">
              <a:spAutoFit/>
            </a:bodyPr>
            <a:lstStyle/>
            <a:p>
              <a:pPr>
                <a:lnSpc>
                  <a:spcPct val="130000"/>
                </a:lnSpc>
              </a:pPr>
              <a:r>
                <a:rPr lang="zh-CN" altLang="en-US" sz="1353" dirty="0">
                  <a:solidFill>
                    <a:srgbClr val="EEECE1">
                      <a:lumMod val="25000"/>
                    </a:srgbClr>
                  </a:solidFill>
                  <a:latin typeface="微软雅黑" panose="020B0503020204020204" pitchFamily="34" charset="-122"/>
                  <a:ea typeface="微软雅黑" panose="020B0503020204020204" pitchFamily="34" charset="-122"/>
                </a:rPr>
                <a:t>请在此添加您的文字内容，</a:t>
              </a:r>
              <a:r>
                <a:rPr lang="zh-CN" altLang="en-US" sz="1353" dirty="0">
                  <a:solidFill>
                    <a:srgbClr val="EEECE1">
                      <a:lumMod val="25000"/>
                    </a:srgbClr>
                  </a:solidFill>
                  <a:latin typeface="微软雅黑" panose="020B0503020204020204" pitchFamily="34" charset="-122"/>
                  <a:ea typeface="微软雅黑" panose="020B0503020204020204" pitchFamily="34" charset="-122"/>
                  <a:sym typeface="+mn-ea"/>
                </a:rPr>
                <a:t>请在此添加您的文字内容。</a:t>
              </a:r>
            </a:p>
          </p:txBody>
        </p:sp>
      </p:grpSp>
    </p:spTree>
    <p:extLst>
      <p:ext uri="{BB962C8B-B14F-4D97-AF65-F5344CB8AC3E}">
        <p14:creationId xmlns:p14="http://schemas.microsoft.com/office/powerpoint/2010/main" val="1671500037"/>
      </p:ext>
    </p:extLst>
  </p:cSld>
  <p:clrMapOvr>
    <a:masterClrMapping/>
  </p:clrMapOvr>
  <mc:AlternateContent xmlns:mc="http://schemas.openxmlformats.org/markup-compatibility/2006">
    <mc:Choice xmlns:p14="http://schemas.microsoft.com/office/powerpoint/2010/main" Requires="p14">
      <p:transition spd="med" p14:dur="700" advTm="2376">
        <p:fade/>
      </p:transition>
    </mc:Choice>
    <mc:Fallback>
      <p:transition spd="med" advTm="2376">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0485059" y="1673591"/>
            <a:ext cx="1267951" cy="17556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7">
              <a:solidFill>
                <a:prstClr val="white"/>
              </a:solidFill>
            </a:endParaRPr>
          </a:p>
        </p:txBody>
      </p:sp>
      <p:sp>
        <p:nvSpPr>
          <p:cNvPr id="18" name="文本框 24"/>
          <p:cNvSpPr txBox="1"/>
          <p:nvPr/>
        </p:nvSpPr>
        <p:spPr>
          <a:xfrm>
            <a:off x="48851" y="225517"/>
            <a:ext cx="2535901" cy="461665"/>
          </a:xfrm>
          <a:prstGeom prst="rect">
            <a:avLst/>
          </a:prstGeom>
          <a:noFill/>
        </p:spPr>
        <p:txBody>
          <a:bodyPr wrap="square" rtlCol="0">
            <a:spAutoFit/>
          </a:bodyPr>
          <a:lstStyle/>
          <a:p>
            <a:pPr algn="r"/>
            <a:r>
              <a:rPr lang="zh-CN" altLang="en-US" sz="2400" dirty="0">
                <a:solidFill>
                  <a:srgbClr val="A6937B"/>
                </a:solidFill>
                <a:latin typeface="黑体" panose="02010609060101010101" pitchFamily="49" charset="-122"/>
                <a:ea typeface="黑体" panose="02010609060101010101" pitchFamily="49" charset="-122"/>
                <a:sym typeface="+mn-ea"/>
              </a:rPr>
              <a:t>标题文本预设</a:t>
            </a:r>
            <a:endParaRPr lang="zh-CN" altLang="en-US" sz="1627" spc="800" dirty="0">
              <a:solidFill>
                <a:srgbClr val="919DCB"/>
              </a:solidFill>
              <a:latin typeface="微软雅黑" panose="020B0503020204020204" pitchFamily="34" charset="-122"/>
              <a:ea typeface="微软雅黑" panose="020B0503020204020204" pitchFamily="34" charset="-122"/>
            </a:endParaRPr>
          </a:p>
        </p:txBody>
      </p:sp>
      <p:sp>
        <p:nvSpPr>
          <p:cNvPr id="2" name="椭圆 14"/>
          <p:cNvSpPr/>
          <p:nvPr/>
        </p:nvSpPr>
        <p:spPr>
          <a:xfrm>
            <a:off x="4974592" y="2919397"/>
            <a:ext cx="2155825" cy="2144528"/>
          </a:xfrm>
          <a:prstGeom prst="ellipse">
            <a:avLst/>
          </a:prstGeom>
          <a:blipFill rotWithShape="1">
            <a:blip r:embed="rId3"/>
            <a:stretch>
              <a:fillRect/>
            </a:stretch>
          </a:blipFill>
          <a:ln w="12700">
            <a:noFill/>
          </a:ln>
        </p:spPr>
        <p:txBody>
          <a:bodyPr lIns="91280" tIns="45640" rIns="91280" bIns="45640" anchor="ctr"/>
          <a:lstStyle/>
          <a:p>
            <a:pPr algn="ctr"/>
            <a:endParaRPr sz="2167">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 name="任意多边形 15"/>
          <p:cNvSpPr/>
          <p:nvPr/>
        </p:nvSpPr>
        <p:spPr>
          <a:xfrm>
            <a:off x="1023303" y="2260393"/>
            <a:ext cx="4964112" cy="1670425"/>
          </a:xfrm>
          <a:custGeom>
            <a:avLst/>
            <a:gdLst>
              <a:gd name="txL" fmla="*/ 0 w 4963098"/>
              <a:gd name="txT" fmla="*/ 0 h 1676733"/>
              <a:gd name="txR" fmla="*/ 4963098 w 4963098"/>
              <a:gd name="txB" fmla="*/ 1676733 h 1676733"/>
            </a:gdLst>
            <a:ahLst/>
            <a:cxnLst>
              <a:cxn ang="0">
                <a:pos x="4963098" y="0"/>
              </a:cxn>
              <a:cxn ang="0">
                <a:pos x="4963098" y="529569"/>
              </a:cxn>
              <a:cxn ang="0">
                <a:pos x="4904851" y="532510"/>
              </a:cxn>
              <a:cxn ang="0">
                <a:pos x="3822718" y="1614644"/>
              </a:cxn>
              <a:cxn ang="0">
                <a:pos x="3819744" y="1673539"/>
              </a:cxn>
              <a:cxn ang="0">
                <a:pos x="3461656" y="1673539"/>
              </a:cxn>
              <a:cxn ang="0">
                <a:pos x="3461656" y="1676733"/>
              </a:cxn>
              <a:cxn ang="0">
                <a:pos x="0" y="1676733"/>
              </a:cxn>
              <a:cxn ang="0">
                <a:pos x="0" y="1210789"/>
              </a:cxn>
              <a:cxn ang="0">
                <a:pos x="3317336" y="1210789"/>
              </a:cxn>
              <a:cxn ang="0">
                <a:pos x="3397184" y="997304"/>
              </a:cxn>
              <a:cxn ang="0">
                <a:pos x="4798481" y="8312"/>
              </a:cxn>
            </a:cxnLst>
            <a:rect l="txL" t="txT" r="txR" b="txB"/>
            <a:pathLst>
              <a:path w="4963098" h="1676733">
                <a:moveTo>
                  <a:pt x="4963098" y="0"/>
                </a:moveTo>
                <a:lnTo>
                  <a:pt x="4963098" y="529569"/>
                </a:lnTo>
                <a:lnTo>
                  <a:pt x="4904851" y="532510"/>
                </a:lnTo>
                <a:cubicBezTo>
                  <a:pt x="4334273" y="590456"/>
                  <a:pt x="3880663" y="1044066"/>
                  <a:pt x="3822718" y="1614644"/>
                </a:cubicBezTo>
                <a:lnTo>
                  <a:pt x="3819744" y="1673539"/>
                </a:lnTo>
                <a:lnTo>
                  <a:pt x="3461656" y="1673539"/>
                </a:lnTo>
                <a:lnTo>
                  <a:pt x="3461656" y="1676733"/>
                </a:lnTo>
                <a:lnTo>
                  <a:pt x="0" y="1676733"/>
                </a:lnTo>
                <a:lnTo>
                  <a:pt x="0" y="1210789"/>
                </a:lnTo>
                <a:lnTo>
                  <a:pt x="3317336" y="1210789"/>
                </a:lnTo>
                <a:lnTo>
                  <a:pt x="3397184" y="997304"/>
                </a:lnTo>
                <a:cubicBezTo>
                  <a:pt x="3653890" y="458266"/>
                  <a:pt x="4178296" y="71296"/>
                  <a:pt x="4798481" y="8312"/>
                </a:cubicBezTo>
                <a:close/>
              </a:path>
            </a:pathLst>
          </a:custGeom>
          <a:solidFill>
            <a:srgbClr val="A6937B"/>
          </a:solidFill>
          <a:ln w="12700">
            <a:noFill/>
          </a:ln>
        </p:spPr>
        <p:txBody>
          <a:bodyPr lIns="91280" tIns="45640" rIns="91280" bIns="45640" anchor="ctr"/>
          <a:lstStyle/>
          <a:p>
            <a:pPr algn="ctr"/>
            <a:endParaRPr sz="2167">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4" name="任意多边形 16"/>
          <p:cNvSpPr/>
          <p:nvPr/>
        </p:nvSpPr>
        <p:spPr>
          <a:xfrm rot="-10800000" flipV="1">
            <a:off x="6133465" y="2263554"/>
            <a:ext cx="4946651" cy="1665684"/>
          </a:xfrm>
          <a:custGeom>
            <a:avLst/>
            <a:gdLst>
              <a:gd name="txL" fmla="*/ 0 w 4946769"/>
              <a:gd name="txT" fmla="*/ 0 h 1673539"/>
              <a:gd name="txR" fmla="*/ 4946769 w 4946769"/>
              <a:gd name="txB" fmla="*/ 1673539 h 1673539"/>
            </a:gdLst>
            <a:ahLst/>
            <a:cxnLst>
              <a:cxn ang="0">
                <a:pos x="4946769" y="0"/>
              </a:cxn>
              <a:cxn ang="0">
                <a:pos x="4782152" y="8312"/>
              </a:cxn>
              <a:cxn ang="0">
                <a:pos x="3380855" y="997304"/>
              </a:cxn>
              <a:cxn ang="0">
                <a:pos x="3303396" y="1204401"/>
              </a:cxn>
              <a:cxn ang="0">
                <a:pos x="0" y="1204401"/>
              </a:cxn>
              <a:cxn ang="0">
                <a:pos x="0" y="1670345"/>
              </a:cxn>
              <a:cxn ang="0">
                <a:pos x="3215503" y="1670345"/>
              </a:cxn>
              <a:cxn ang="0">
                <a:pos x="3215352" y="1673539"/>
              </a:cxn>
              <a:cxn ang="0">
                <a:pos x="3803415" y="1673539"/>
              </a:cxn>
              <a:cxn ang="0">
                <a:pos x="3806389" y="1614644"/>
              </a:cxn>
              <a:cxn ang="0">
                <a:pos x="4888522" y="532510"/>
              </a:cxn>
              <a:cxn ang="0">
                <a:pos x="4946769" y="529569"/>
              </a:cxn>
            </a:cxnLst>
            <a:rect l="txL" t="txT" r="txR" b="txB"/>
            <a:pathLst>
              <a:path w="4946769" h="1673539">
                <a:moveTo>
                  <a:pt x="4946769" y="0"/>
                </a:moveTo>
                <a:lnTo>
                  <a:pt x="4782152" y="8312"/>
                </a:lnTo>
                <a:cubicBezTo>
                  <a:pt x="4161967" y="71296"/>
                  <a:pt x="3637561" y="458266"/>
                  <a:pt x="3380855" y="997304"/>
                </a:cubicBezTo>
                <a:lnTo>
                  <a:pt x="3303396" y="1204401"/>
                </a:lnTo>
                <a:lnTo>
                  <a:pt x="0" y="1204401"/>
                </a:lnTo>
                <a:lnTo>
                  <a:pt x="0" y="1670345"/>
                </a:lnTo>
                <a:lnTo>
                  <a:pt x="3215503" y="1670345"/>
                </a:lnTo>
                <a:lnTo>
                  <a:pt x="3215352" y="1673539"/>
                </a:lnTo>
                <a:lnTo>
                  <a:pt x="3803415" y="1673539"/>
                </a:lnTo>
                <a:lnTo>
                  <a:pt x="3806389" y="1614644"/>
                </a:lnTo>
                <a:cubicBezTo>
                  <a:pt x="3864334" y="1044066"/>
                  <a:pt x="4317944" y="590456"/>
                  <a:pt x="4888522" y="532510"/>
                </a:cubicBezTo>
                <a:lnTo>
                  <a:pt x="4946769" y="529569"/>
                </a:lnTo>
                <a:close/>
              </a:path>
            </a:pathLst>
          </a:custGeom>
          <a:solidFill>
            <a:srgbClr val="C1CBE6"/>
          </a:solidFill>
          <a:ln w="12700">
            <a:noFill/>
          </a:ln>
        </p:spPr>
        <p:txBody>
          <a:bodyPr lIns="91280" tIns="45640" rIns="91280" bIns="45640" anchor="ctr"/>
          <a:lstStyle/>
          <a:p>
            <a:pPr algn="ctr"/>
            <a:endParaRPr sz="2167">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5" name="任意多边形 17"/>
          <p:cNvSpPr/>
          <p:nvPr/>
        </p:nvSpPr>
        <p:spPr>
          <a:xfrm rot="10800000">
            <a:off x="6133465" y="4066727"/>
            <a:ext cx="4946651" cy="1668845"/>
          </a:xfrm>
          <a:custGeom>
            <a:avLst/>
            <a:gdLst>
              <a:gd name="txL" fmla="*/ 0 w 4946769"/>
              <a:gd name="txT" fmla="*/ 0 h 1676733"/>
              <a:gd name="txR" fmla="*/ 4946769 w 4946769"/>
              <a:gd name="txB" fmla="*/ 1676733 h 1676733"/>
            </a:gdLst>
            <a:ahLst/>
            <a:cxnLst>
              <a:cxn ang="0">
                <a:pos x="3461656" y="1676733"/>
              </a:cxn>
              <a:cxn ang="0">
                <a:pos x="0" y="1676733"/>
              </a:cxn>
              <a:cxn ang="0">
                <a:pos x="0" y="1210789"/>
              </a:cxn>
              <a:cxn ang="0">
                <a:pos x="3301007" y="1210789"/>
              </a:cxn>
              <a:cxn ang="0">
                <a:pos x="3380855" y="997304"/>
              </a:cxn>
              <a:cxn ang="0">
                <a:pos x="4782152" y="8312"/>
              </a:cxn>
              <a:cxn ang="0">
                <a:pos x="4946769" y="0"/>
              </a:cxn>
              <a:cxn ang="0">
                <a:pos x="4946769" y="529569"/>
              </a:cxn>
              <a:cxn ang="0">
                <a:pos x="4888522" y="532510"/>
              </a:cxn>
              <a:cxn ang="0">
                <a:pos x="3806389" y="1614644"/>
              </a:cxn>
              <a:cxn ang="0">
                <a:pos x="3803415" y="1673539"/>
              </a:cxn>
              <a:cxn ang="0">
                <a:pos x="3461656" y="1673539"/>
              </a:cxn>
            </a:cxnLst>
            <a:rect l="txL" t="txT" r="txR" b="txB"/>
            <a:pathLst>
              <a:path w="4946769" h="1676733">
                <a:moveTo>
                  <a:pt x="3461656" y="1676733"/>
                </a:moveTo>
                <a:lnTo>
                  <a:pt x="0" y="1676733"/>
                </a:lnTo>
                <a:lnTo>
                  <a:pt x="0" y="1210789"/>
                </a:lnTo>
                <a:lnTo>
                  <a:pt x="3301007" y="1210789"/>
                </a:lnTo>
                <a:lnTo>
                  <a:pt x="3380855" y="997304"/>
                </a:lnTo>
                <a:cubicBezTo>
                  <a:pt x="3637561" y="458266"/>
                  <a:pt x="4161967" y="71296"/>
                  <a:pt x="4782152" y="8312"/>
                </a:cubicBezTo>
                <a:lnTo>
                  <a:pt x="4946769" y="0"/>
                </a:lnTo>
                <a:lnTo>
                  <a:pt x="4946769" y="529569"/>
                </a:lnTo>
                <a:lnTo>
                  <a:pt x="4888522" y="532510"/>
                </a:lnTo>
                <a:cubicBezTo>
                  <a:pt x="4317944" y="590456"/>
                  <a:pt x="3864334" y="1044066"/>
                  <a:pt x="3806389" y="1614644"/>
                </a:cubicBezTo>
                <a:lnTo>
                  <a:pt x="3803415" y="1673539"/>
                </a:lnTo>
                <a:lnTo>
                  <a:pt x="3461656" y="1673539"/>
                </a:lnTo>
                <a:close/>
              </a:path>
            </a:pathLst>
          </a:custGeom>
          <a:solidFill>
            <a:srgbClr val="A6937B"/>
          </a:solidFill>
          <a:ln w="12700">
            <a:noFill/>
          </a:ln>
        </p:spPr>
        <p:txBody>
          <a:bodyPr lIns="91280" tIns="45640" rIns="91280" bIns="45640" anchor="ctr"/>
          <a:lstStyle/>
          <a:p>
            <a:pPr algn="ctr"/>
            <a:endParaRPr sz="2167">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6" name="任意多边形 18"/>
          <p:cNvSpPr/>
          <p:nvPr/>
        </p:nvSpPr>
        <p:spPr>
          <a:xfrm flipV="1">
            <a:off x="1023303" y="4069889"/>
            <a:ext cx="4964112" cy="1665684"/>
          </a:xfrm>
          <a:custGeom>
            <a:avLst/>
            <a:gdLst>
              <a:gd name="txL" fmla="*/ 0 w 4963097"/>
              <a:gd name="txT" fmla="*/ 0 h 1673539"/>
              <a:gd name="txR" fmla="*/ 4963097 w 4963097"/>
              <a:gd name="txB" fmla="*/ 1673539 h 1673539"/>
            </a:gdLst>
            <a:ahLst/>
            <a:cxnLst>
              <a:cxn ang="0">
                <a:pos x="3231680" y="1673539"/>
              </a:cxn>
              <a:cxn ang="0">
                <a:pos x="3819743" y="1673539"/>
              </a:cxn>
              <a:cxn ang="0">
                <a:pos x="3822717" y="1614644"/>
              </a:cxn>
              <a:cxn ang="0">
                <a:pos x="4904850" y="532510"/>
              </a:cxn>
              <a:cxn ang="0">
                <a:pos x="4963097" y="529569"/>
              </a:cxn>
              <a:cxn ang="0">
                <a:pos x="4963097" y="0"/>
              </a:cxn>
              <a:cxn ang="0">
                <a:pos x="4798480" y="8312"/>
              </a:cxn>
              <a:cxn ang="0">
                <a:pos x="3397183" y="997304"/>
              </a:cxn>
              <a:cxn ang="0">
                <a:pos x="3319938" y="1203828"/>
              </a:cxn>
              <a:cxn ang="0">
                <a:pos x="0" y="1203828"/>
              </a:cxn>
              <a:cxn ang="0">
                <a:pos x="0" y="1669772"/>
              </a:cxn>
              <a:cxn ang="0">
                <a:pos x="3231859" y="1669772"/>
              </a:cxn>
            </a:cxnLst>
            <a:rect l="txL" t="txT" r="txR" b="txB"/>
            <a:pathLst>
              <a:path w="4963097" h="1673539">
                <a:moveTo>
                  <a:pt x="3231680" y="1673539"/>
                </a:moveTo>
                <a:lnTo>
                  <a:pt x="3819743" y="1673539"/>
                </a:lnTo>
                <a:lnTo>
                  <a:pt x="3822717" y="1614644"/>
                </a:lnTo>
                <a:cubicBezTo>
                  <a:pt x="3880662" y="1044066"/>
                  <a:pt x="4334272" y="590456"/>
                  <a:pt x="4904850" y="532510"/>
                </a:cubicBezTo>
                <a:lnTo>
                  <a:pt x="4963097" y="529569"/>
                </a:lnTo>
                <a:lnTo>
                  <a:pt x="4963097" y="0"/>
                </a:lnTo>
                <a:lnTo>
                  <a:pt x="4798480" y="8312"/>
                </a:lnTo>
                <a:cubicBezTo>
                  <a:pt x="4178295" y="71296"/>
                  <a:pt x="3653889" y="458266"/>
                  <a:pt x="3397183" y="997304"/>
                </a:cubicBezTo>
                <a:lnTo>
                  <a:pt x="3319938" y="1203828"/>
                </a:lnTo>
                <a:lnTo>
                  <a:pt x="0" y="1203828"/>
                </a:lnTo>
                <a:lnTo>
                  <a:pt x="0" y="1669772"/>
                </a:lnTo>
                <a:lnTo>
                  <a:pt x="3231859" y="1669772"/>
                </a:lnTo>
                <a:close/>
              </a:path>
            </a:pathLst>
          </a:custGeom>
          <a:solidFill>
            <a:srgbClr val="C1CBE6"/>
          </a:solidFill>
          <a:ln w="12700">
            <a:noFill/>
          </a:ln>
        </p:spPr>
        <p:txBody>
          <a:bodyPr lIns="91280" tIns="45640" rIns="91280" bIns="45640" anchor="ctr"/>
          <a:lstStyle/>
          <a:p>
            <a:pPr algn="ctr"/>
            <a:endParaRPr sz="2167">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 name="文本框 22"/>
          <p:cNvSpPr/>
          <p:nvPr/>
        </p:nvSpPr>
        <p:spPr>
          <a:xfrm>
            <a:off x="8178165" y="3494643"/>
            <a:ext cx="1713608" cy="467659"/>
          </a:xfrm>
          <a:prstGeom prst="rect">
            <a:avLst/>
          </a:prstGeom>
          <a:noFill/>
          <a:ln w="9525">
            <a:noFill/>
          </a:ln>
        </p:spPr>
        <p:txBody>
          <a:bodyPr wrap="none" lIns="91280" tIns="45640" rIns="91280" bIns="45640">
            <a:spAutoFit/>
          </a:bodyPr>
          <a:lstStyle/>
          <a:p>
            <a:r>
              <a:rPr lang="zh-CN" altLang="en-US" sz="2440" b="1"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添 加 标 题</a:t>
            </a:r>
          </a:p>
        </p:txBody>
      </p:sp>
      <p:sp>
        <p:nvSpPr>
          <p:cNvPr id="8" name="文本框 22"/>
          <p:cNvSpPr/>
          <p:nvPr/>
        </p:nvSpPr>
        <p:spPr>
          <a:xfrm>
            <a:off x="8139431" y="4066728"/>
            <a:ext cx="1713608" cy="467659"/>
          </a:xfrm>
          <a:prstGeom prst="rect">
            <a:avLst/>
          </a:prstGeom>
          <a:noFill/>
          <a:ln w="9525">
            <a:noFill/>
          </a:ln>
        </p:spPr>
        <p:txBody>
          <a:bodyPr wrap="none" lIns="91280" tIns="45640" rIns="91280" bIns="45640">
            <a:spAutoFit/>
          </a:bodyPr>
          <a:lstStyle/>
          <a:p>
            <a:r>
              <a:rPr lang="zh-CN" altLang="en-US" sz="2440" b="1"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添 加 标 题</a:t>
            </a:r>
          </a:p>
        </p:txBody>
      </p:sp>
      <p:sp>
        <p:nvSpPr>
          <p:cNvPr id="9" name="文本框 22"/>
          <p:cNvSpPr/>
          <p:nvPr/>
        </p:nvSpPr>
        <p:spPr>
          <a:xfrm>
            <a:off x="2000251" y="4066728"/>
            <a:ext cx="1713608" cy="467659"/>
          </a:xfrm>
          <a:prstGeom prst="rect">
            <a:avLst/>
          </a:prstGeom>
          <a:noFill/>
          <a:ln w="9525">
            <a:noFill/>
          </a:ln>
        </p:spPr>
        <p:txBody>
          <a:bodyPr wrap="none" lIns="91280" tIns="45640" rIns="91280" bIns="45640">
            <a:spAutoFit/>
          </a:bodyPr>
          <a:lstStyle/>
          <a:p>
            <a:r>
              <a:rPr lang="zh-CN" altLang="en-US" sz="2440" b="1"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添 加 标 题</a:t>
            </a:r>
          </a:p>
        </p:txBody>
      </p:sp>
      <p:sp>
        <p:nvSpPr>
          <p:cNvPr id="10" name="文本框 22"/>
          <p:cNvSpPr/>
          <p:nvPr/>
        </p:nvSpPr>
        <p:spPr>
          <a:xfrm>
            <a:off x="1971040" y="3447866"/>
            <a:ext cx="1713608" cy="467659"/>
          </a:xfrm>
          <a:prstGeom prst="rect">
            <a:avLst/>
          </a:prstGeom>
          <a:noFill/>
          <a:ln w="9525">
            <a:noFill/>
          </a:ln>
        </p:spPr>
        <p:txBody>
          <a:bodyPr wrap="none" lIns="91280" tIns="45640" rIns="91280" bIns="45640">
            <a:spAutoFit/>
          </a:bodyPr>
          <a:lstStyle/>
          <a:p>
            <a:r>
              <a:rPr lang="zh-CN" altLang="en-US" sz="2440" b="1"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添 加 标 题</a:t>
            </a:r>
          </a:p>
        </p:txBody>
      </p:sp>
      <p:sp>
        <p:nvSpPr>
          <p:cNvPr id="11" name="文本框 6"/>
          <p:cNvSpPr txBox="1"/>
          <p:nvPr/>
        </p:nvSpPr>
        <p:spPr>
          <a:xfrm>
            <a:off x="8178125" y="4629563"/>
            <a:ext cx="2689275" cy="580254"/>
          </a:xfrm>
          <a:prstGeom prst="rect">
            <a:avLst/>
          </a:prstGeom>
          <a:noFill/>
          <a:effectLst/>
        </p:spPr>
        <p:txBody>
          <a:bodyPr wrap="square" lIns="91280" tIns="45640" rIns="91280" bIns="45640" rtlCol="0">
            <a:spAutoFit/>
          </a:bodyPr>
          <a:lstStyle/>
          <a:p>
            <a:pPr>
              <a:lnSpc>
                <a:spcPct val="130000"/>
              </a:lnSpc>
            </a:pPr>
            <a:r>
              <a:rPr lang="zh-CN" altLang="zh-CN" sz="1220" dirty="0">
                <a:solidFill>
                  <a:srgbClr val="EEECE1">
                    <a:lumMod val="25000"/>
                  </a:srgbClr>
                </a:solidFill>
                <a:latin typeface="微软雅黑" panose="020B0503020204020204" pitchFamily="34" charset="-122"/>
                <a:ea typeface="微软雅黑" panose="020B0503020204020204" pitchFamily="34" charset="-122"/>
                <a:sym typeface="+mn-ea"/>
              </a:rPr>
              <a:t>请在此添加您的文字内容，请在此添加您的文字内容。</a:t>
            </a:r>
          </a:p>
        </p:txBody>
      </p:sp>
      <p:sp>
        <p:nvSpPr>
          <p:cNvPr id="12" name="文本框 7"/>
          <p:cNvSpPr txBox="1"/>
          <p:nvPr/>
        </p:nvSpPr>
        <p:spPr>
          <a:xfrm>
            <a:off x="8216860" y="2822913"/>
            <a:ext cx="2689275" cy="580254"/>
          </a:xfrm>
          <a:prstGeom prst="rect">
            <a:avLst/>
          </a:prstGeom>
          <a:noFill/>
          <a:effectLst/>
        </p:spPr>
        <p:txBody>
          <a:bodyPr wrap="square" lIns="91280" tIns="45640" rIns="91280" bIns="45640" rtlCol="0">
            <a:spAutoFit/>
          </a:bodyPr>
          <a:lstStyle/>
          <a:p>
            <a:pPr>
              <a:lnSpc>
                <a:spcPct val="130000"/>
              </a:lnSpc>
            </a:pPr>
            <a:r>
              <a:rPr lang="zh-CN" altLang="zh-CN" sz="1220" dirty="0">
                <a:solidFill>
                  <a:srgbClr val="EEECE1">
                    <a:lumMod val="25000"/>
                  </a:srgbClr>
                </a:solidFill>
                <a:latin typeface="微软雅黑" panose="020B0503020204020204" pitchFamily="34" charset="-122"/>
                <a:ea typeface="微软雅黑" panose="020B0503020204020204" pitchFamily="34" charset="-122"/>
                <a:sym typeface="+mn-ea"/>
              </a:rPr>
              <a:t>请在此添加您的文字内容，请在此添加您的文字内容。</a:t>
            </a:r>
          </a:p>
        </p:txBody>
      </p:sp>
      <p:sp>
        <p:nvSpPr>
          <p:cNvPr id="13" name="文本框 4"/>
          <p:cNvSpPr txBox="1"/>
          <p:nvPr/>
        </p:nvSpPr>
        <p:spPr>
          <a:xfrm>
            <a:off x="1099147" y="2755274"/>
            <a:ext cx="2689275" cy="580254"/>
          </a:xfrm>
          <a:prstGeom prst="rect">
            <a:avLst/>
          </a:prstGeom>
          <a:noFill/>
          <a:effectLst/>
        </p:spPr>
        <p:txBody>
          <a:bodyPr wrap="square" lIns="91280" tIns="45640" rIns="91280" bIns="45640" rtlCol="0">
            <a:spAutoFit/>
          </a:bodyPr>
          <a:lstStyle/>
          <a:p>
            <a:pPr algn="r">
              <a:lnSpc>
                <a:spcPct val="130000"/>
              </a:lnSpc>
            </a:pPr>
            <a:r>
              <a:rPr lang="zh-CN" altLang="zh-CN" sz="1220" dirty="0">
                <a:solidFill>
                  <a:srgbClr val="EEECE1">
                    <a:lumMod val="25000"/>
                  </a:srgbClr>
                </a:solidFill>
                <a:latin typeface="微软雅黑" panose="020B0503020204020204" pitchFamily="34" charset="-122"/>
                <a:ea typeface="微软雅黑" panose="020B0503020204020204" pitchFamily="34" charset="-122"/>
                <a:sym typeface="+mn-ea"/>
              </a:rPr>
              <a:t>请在此添加您的文字内容，请在此添加您的文字内容。</a:t>
            </a:r>
          </a:p>
        </p:txBody>
      </p:sp>
      <p:sp>
        <p:nvSpPr>
          <p:cNvPr id="14" name="文本框 10"/>
          <p:cNvSpPr txBox="1"/>
          <p:nvPr/>
        </p:nvSpPr>
        <p:spPr>
          <a:xfrm>
            <a:off x="1023580" y="4629563"/>
            <a:ext cx="2689275" cy="580254"/>
          </a:xfrm>
          <a:prstGeom prst="rect">
            <a:avLst/>
          </a:prstGeom>
          <a:noFill/>
          <a:effectLst/>
        </p:spPr>
        <p:txBody>
          <a:bodyPr wrap="square" lIns="91280" tIns="45640" rIns="91280" bIns="45640" rtlCol="0">
            <a:spAutoFit/>
          </a:bodyPr>
          <a:lstStyle/>
          <a:p>
            <a:pPr algn="r">
              <a:lnSpc>
                <a:spcPct val="130000"/>
              </a:lnSpc>
            </a:pPr>
            <a:r>
              <a:rPr lang="zh-CN" altLang="zh-CN" sz="1220" dirty="0">
                <a:solidFill>
                  <a:srgbClr val="EEECE1">
                    <a:lumMod val="25000"/>
                  </a:srgbClr>
                </a:solidFill>
                <a:latin typeface="微软雅黑" panose="020B0503020204020204" pitchFamily="34" charset="-122"/>
                <a:ea typeface="微软雅黑" panose="020B0503020204020204" pitchFamily="34" charset="-122"/>
                <a:sym typeface="+mn-ea"/>
              </a:rPr>
              <a:t>请在此添加您的文字内容，请在此添加您的文字内容。</a:t>
            </a:r>
          </a:p>
        </p:txBody>
      </p:sp>
    </p:spTree>
    <p:extLst>
      <p:ext uri="{BB962C8B-B14F-4D97-AF65-F5344CB8AC3E}">
        <p14:creationId xmlns:p14="http://schemas.microsoft.com/office/powerpoint/2010/main" val="335520613"/>
      </p:ext>
    </p:extLst>
  </p:cSld>
  <p:clrMapOvr>
    <a:masterClrMapping/>
  </p:clrMapOvr>
  <mc:AlternateContent xmlns:mc="http://schemas.openxmlformats.org/markup-compatibility/2006">
    <mc:Choice xmlns:p14="http://schemas.microsoft.com/office/powerpoint/2010/main" Requires="p14">
      <p:transition spd="med" p14:dur="700" advTm="2376">
        <p:fade/>
      </p:transition>
    </mc:Choice>
    <mc:Fallback>
      <p:transition spd="med" advTm="2376">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10485059" y="1673591"/>
            <a:ext cx="1267951" cy="17556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7">
              <a:solidFill>
                <a:prstClr val="white"/>
              </a:solidFill>
            </a:endParaRPr>
          </a:p>
        </p:txBody>
      </p:sp>
      <p:sp>
        <p:nvSpPr>
          <p:cNvPr id="38" name="文本框 24"/>
          <p:cNvSpPr txBox="1"/>
          <p:nvPr/>
        </p:nvSpPr>
        <p:spPr>
          <a:xfrm>
            <a:off x="48851" y="225517"/>
            <a:ext cx="2535901" cy="461665"/>
          </a:xfrm>
          <a:prstGeom prst="rect">
            <a:avLst/>
          </a:prstGeom>
          <a:noFill/>
        </p:spPr>
        <p:txBody>
          <a:bodyPr wrap="square" rtlCol="0">
            <a:spAutoFit/>
          </a:bodyPr>
          <a:lstStyle/>
          <a:p>
            <a:pPr algn="r"/>
            <a:r>
              <a:rPr lang="zh-CN" altLang="en-US" sz="2400" dirty="0">
                <a:solidFill>
                  <a:srgbClr val="A6937B"/>
                </a:solidFill>
                <a:latin typeface="黑体" panose="02010609060101010101" pitchFamily="49" charset="-122"/>
                <a:ea typeface="黑体" panose="02010609060101010101" pitchFamily="49" charset="-122"/>
                <a:sym typeface="+mn-ea"/>
              </a:rPr>
              <a:t>标题文本预设</a:t>
            </a:r>
            <a:endParaRPr lang="zh-CN" altLang="en-US" sz="1627" spc="800" dirty="0">
              <a:solidFill>
                <a:srgbClr val="919DCB"/>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263880" y="2065448"/>
            <a:ext cx="1795537" cy="1795771"/>
            <a:chOff x="1003844" y="1472285"/>
            <a:chExt cx="1352926" cy="1352926"/>
          </a:xfrm>
          <a:solidFill>
            <a:srgbClr val="A6937B"/>
          </a:solidFill>
        </p:grpSpPr>
        <p:sp>
          <p:nvSpPr>
            <p:cNvPr id="3" name="泪滴形 24"/>
            <p:cNvSpPr/>
            <p:nvPr/>
          </p:nvSpPr>
          <p:spPr bwMode="auto">
            <a:xfrm rot="10800000" flipH="1">
              <a:off x="1003844" y="1472285"/>
              <a:ext cx="1352926" cy="1352926"/>
            </a:xfrm>
            <a:custGeom>
              <a:avLst/>
              <a:gdLst>
                <a:gd name="T0" fmla="*/ 679134 w 1680168"/>
                <a:gd name="T1" fmla="*/ 1503514 h 1680168"/>
                <a:gd name="T2" fmla="*/ 176653 w 1680168"/>
                <a:gd name="T3" fmla="*/ 1001034 h 1680168"/>
                <a:gd name="T4" fmla="*/ 679134 w 1680168"/>
                <a:gd name="T5" fmla="*/ 498554 h 1680168"/>
                <a:gd name="T6" fmla="*/ 1181615 w 1680168"/>
                <a:gd name="T7" fmla="*/ 1001034 h 1680168"/>
                <a:gd name="T8" fmla="*/ 679134 w 1680168"/>
                <a:gd name="T9" fmla="*/ 1503514 h 1680168"/>
                <a:gd name="T10" fmla="*/ 840084 w 1680168"/>
                <a:gd name="T11" fmla="*/ 1680168 h 1680168"/>
                <a:gd name="T12" fmla="*/ 1680168 w 1680168"/>
                <a:gd name="T13" fmla="*/ 840084 h 1680168"/>
                <a:gd name="T14" fmla="*/ 1680168 w 1680168"/>
                <a:gd name="T15" fmla="*/ 0 h 1680168"/>
                <a:gd name="T16" fmla="*/ 840084 w 1680168"/>
                <a:gd name="T17" fmla="*/ 0 h 1680168"/>
                <a:gd name="T18" fmla="*/ 0 w 1680168"/>
                <a:gd name="T19" fmla="*/ 840084 h 1680168"/>
                <a:gd name="T20" fmla="*/ 840084 w 1680168"/>
                <a:gd name="T21" fmla="*/ 1680168 h 1680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80168" h="1680168">
                  <a:moveTo>
                    <a:pt x="679134" y="1503514"/>
                  </a:moveTo>
                  <a:cubicBezTo>
                    <a:pt x="401621" y="1503514"/>
                    <a:pt x="176653" y="1278546"/>
                    <a:pt x="176653" y="1001034"/>
                  </a:cubicBezTo>
                  <a:cubicBezTo>
                    <a:pt x="176653" y="723522"/>
                    <a:pt x="401621" y="498554"/>
                    <a:pt x="679134" y="498554"/>
                  </a:cubicBezTo>
                  <a:cubicBezTo>
                    <a:pt x="956647" y="498554"/>
                    <a:pt x="1181615" y="723522"/>
                    <a:pt x="1181615" y="1001034"/>
                  </a:cubicBezTo>
                  <a:cubicBezTo>
                    <a:pt x="1181615" y="1278546"/>
                    <a:pt x="956647" y="1503514"/>
                    <a:pt x="679134" y="1503514"/>
                  </a:cubicBezTo>
                  <a:close/>
                  <a:moveTo>
                    <a:pt x="840084" y="1680168"/>
                  </a:moveTo>
                  <a:cubicBezTo>
                    <a:pt x="1304050" y="1680168"/>
                    <a:pt x="1680168" y="1304050"/>
                    <a:pt x="1680168" y="840084"/>
                  </a:cubicBezTo>
                  <a:lnTo>
                    <a:pt x="1680168" y="0"/>
                  </a:lnTo>
                  <a:lnTo>
                    <a:pt x="840084" y="0"/>
                  </a:lnTo>
                  <a:cubicBezTo>
                    <a:pt x="376118" y="0"/>
                    <a:pt x="0" y="376118"/>
                    <a:pt x="0" y="840084"/>
                  </a:cubicBezTo>
                  <a:cubicBezTo>
                    <a:pt x="0" y="1304050"/>
                    <a:pt x="376118" y="1680168"/>
                    <a:pt x="840084" y="1680168"/>
                  </a:cubicBezTo>
                  <a:close/>
                </a:path>
              </a:pathLst>
            </a:custGeom>
            <a:grpFill/>
            <a:ln>
              <a:noFill/>
            </a:ln>
          </p:spPr>
          <p:txBody>
            <a:bodyPr anchor="ctr"/>
            <a:lstStyle/>
            <a:p>
              <a:pPr defTabSz="1194617">
                <a:defRPr/>
              </a:pPr>
              <a:endParaRPr lang="zh-CN" altLang="en-US" sz="2393" kern="0" dirty="0">
                <a:solidFill>
                  <a:sysClr val="windowText" lastClr="000000"/>
                </a:solidFill>
              </a:endParaRPr>
            </a:p>
          </p:txBody>
        </p:sp>
        <p:sp>
          <p:nvSpPr>
            <p:cNvPr id="4" name="TextBox 3"/>
            <p:cNvSpPr txBox="1"/>
            <p:nvPr/>
          </p:nvSpPr>
          <p:spPr>
            <a:xfrm>
              <a:off x="1202218" y="1811239"/>
              <a:ext cx="559477" cy="438249"/>
            </a:xfrm>
            <a:prstGeom prst="rect">
              <a:avLst/>
            </a:prstGeom>
            <a:solidFill>
              <a:schemeClr val="bg1"/>
            </a:solidFill>
          </p:spPr>
          <p:txBody>
            <a:bodyPr wrap="none" rtlCol="0">
              <a:spAutoFit/>
            </a:bodyPr>
            <a:lstStyle/>
            <a:p>
              <a:pPr defTabSz="1194617">
                <a:defRPr/>
              </a:pPr>
              <a:r>
                <a:rPr lang="en-US" altLang="zh-CN" sz="3180" b="1" kern="0" dirty="0">
                  <a:solidFill>
                    <a:sysClr val="windowText" lastClr="000000"/>
                  </a:solidFill>
                  <a:latin typeface="Charlemagne Std" pitchFamily="82" charset="0"/>
                  <a:ea typeface="微软雅黑" panose="020B0503020204020204" pitchFamily="34" charset="-122"/>
                </a:rPr>
                <a:t>35%</a:t>
              </a:r>
              <a:endParaRPr lang="zh-CN" altLang="en-US" sz="3180" b="1" kern="0" dirty="0">
                <a:solidFill>
                  <a:sysClr val="windowText" lastClr="000000"/>
                </a:solidFill>
                <a:latin typeface="Charlemagne Std" pitchFamily="82" charset="0"/>
                <a:ea typeface="微软雅黑" panose="020B0503020204020204" pitchFamily="34" charset="-122"/>
              </a:endParaRPr>
            </a:p>
          </p:txBody>
        </p:sp>
      </p:grpSp>
      <p:grpSp>
        <p:nvGrpSpPr>
          <p:cNvPr id="5" name="组合 4"/>
          <p:cNvGrpSpPr/>
          <p:nvPr/>
        </p:nvGrpSpPr>
        <p:grpSpPr>
          <a:xfrm>
            <a:off x="1029956" y="3908360"/>
            <a:ext cx="2007475" cy="2009433"/>
            <a:chOff x="827584" y="2860726"/>
            <a:chExt cx="1512620" cy="1513898"/>
          </a:xfrm>
        </p:grpSpPr>
        <p:sp>
          <p:nvSpPr>
            <p:cNvPr id="6" name="泪滴形 38"/>
            <p:cNvSpPr/>
            <p:nvPr/>
          </p:nvSpPr>
          <p:spPr bwMode="auto">
            <a:xfrm>
              <a:off x="827584" y="2860726"/>
              <a:ext cx="1512620" cy="1513898"/>
            </a:xfrm>
            <a:custGeom>
              <a:avLst/>
              <a:gdLst>
                <a:gd name="T0" fmla="*/ 811275 w 1879944"/>
                <a:gd name="T1" fmla="*/ 455670 h 1880638"/>
                <a:gd name="T2" fmla="*/ 198108 w 1879944"/>
                <a:gd name="T3" fmla="*/ 1069063 h 1880638"/>
                <a:gd name="T4" fmla="*/ 811275 w 1879944"/>
                <a:gd name="T5" fmla="*/ 1682456 h 1880638"/>
                <a:gd name="T6" fmla="*/ 1424442 w 1879944"/>
                <a:gd name="T7" fmla="*/ 1069063 h 1880638"/>
                <a:gd name="T8" fmla="*/ 811275 w 1879944"/>
                <a:gd name="T9" fmla="*/ 455670 h 1880638"/>
                <a:gd name="T10" fmla="*/ 939973 w 1879944"/>
                <a:gd name="T11" fmla="*/ 0 h 1880638"/>
                <a:gd name="T12" fmla="*/ 1879944 w 1879944"/>
                <a:gd name="T13" fmla="*/ 0 h 1880638"/>
                <a:gd name="T14" fmla="*/ 1879944 w 1879944"/>
                <a:gd name="T15" fmla="*/ 940319 h 1880638"/>
                <a:gd name="T16" fmla="*/ 939972 w 1879944"/>
                <a:gd name="T17" fmla="*/ 1880638 h 1880638"/>
                <a:gd name="T18" fmla="*/ 0 w 1879944"/>
                <a:gd name="T19" fmla="*/ 940319 h 1880638"/>
                <a:gd name="T20" fmla="*/ 1 w 1879944"/>
                <a:gd name="T21" fmla="*/ 940319 h 1880638"/>
                <a:gd name="T22" fmla="*/ 939973 w 1879944"/>
                <a:gd name="T23" fmla="*/ 0 h 1880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9944" h="1880638">
                  <a:moveTo>
                    <a:pt x="811275" y="455670"/>
                  </a:moveTo>
                  <a:cubicBezTo>
                    <a:pt x="472632" y="455670"/>
                    <a:pt x="198108" y="730295"/>
                    <a:pt x="198108" y="1069063"/>
                  </a:cubicBezTo>
                  <a:cubicBezTo>
                    <a:pt x="198108" y="1407831"/>
                    <a:pt x="472632" y="1682456"/>
                    <a:pt x="811275" y="1682456"/>
                  </a:cubicBezTo>
                  <a:cubicBezTo>
                    <a:pt x="1149918" y="1682456"/>
                    <a:pt x="1424442" y="1407831"/>
                    <a:pt x="1424442" y="1069063"/>
                  </a:cubicBezTo>
                  <a:cubicBezTo>
                    <a:pt x="1424442" y="730295"/>
                    <a:pt x="1149918" y="455670"/>
                    <a:pt x="811275" y="455670"/>
                  </a:cubicBezTo>
                  <a:close/>
                  <a:moveTo>
                    <a:pt x="939973" y="0"/>
                  </a:moveTo>
                  <a:lnTo>
                    <a:pt x="1879944" y="0"/>
                  </a:lnTo>
                  <a:lnTo>
                    <a:pt x="1879944" y="940319"/>
                  </a:lnTo>
                  <a:cubicBezTo>
                    <a:pt x="1879944" y="1459643"/>
                    <a:pt x="1459104" y="1880638"/>
                    <a:pt x="939972" y="1880638"/>
                  </a:cubicBezTo>
                  <a:cubicBezTo>
                    <a:pt x="420840" y="1880638"/>
                    <a:pt x="0" y="1459643"/>
                    <a:pt x="0" y="940319"/>
                  </a:cubicBezTo>
                  <a:lnTo>
                    <a:pt x="1" y="940319"/>
                  </a:lnTo>
                  <a:cubicBezTo>
                    <a:pt x="1" y="420995"/>
                    <a:pt x="420841" y="0"/>
                    <a:pt x="939973" y="0"/>
                  </a:cubicBezTo>
                  <a:close/>
                </a:path>
              </a:pathLst>
            </a:custGeom>
            <a:solidFill>
              <a:srgbClr val="C1CBE6"/>
            </a:solidFill>
            <a:ln>
              <a:noFill/>
            </a:ln>
          </p:spPr>
          <p:txBody>
            <a:bodyPr anchor="ctr"/>
            <a:lstStyle/>
            <a:p>
              <a:pPr defTabSz="1194617">
                <a:defRPr/>
              </a:pPr>
              <a:endParaRPr lang="zh-CN" altLang="en-US" sz="2393" kern="0" dirty="0">
                <a:solidFill>
                  <a:sysClr val="windowText" lastClr="000000"/>
                </a:solidFill>
              </a:endParaRPr>
            </a:p>
          </p:txBody>
        </p:sp>
        <p:sp>
          <p:nvSpPr>
            <p:cNvPr id="7" name="TextBox 6"/>
            <p:cNvSpPr txBox="1"/>
            <p:nvPr/>
          </p:nvSpPr>
          <p:spPr>
            <a:xfrm>
              <a:off x="1115616" y="3493517"/>
              <a:ext cx="580012" cy="438249"/>
            </a:xfrm>
            <a:prstGeom prst="rect">
              <a:avLst/>
            </a:prstGeom>
            <a:noFill/>
          </p:spPr>
          <p:txBody>
            <a:bodyPr wrap="none" rtlCol="0">
              <a:spAutoFit/>
            </a:bodyPr>
            <a:lstStyle/>
            <a:p>
              <a:pPr defTabSz="1194617">
                <a:defRPr/>
              </a:pPr>
              <a:r>
                <a:rPr lang="en-US" altLang="zh-CN" sz="3180" b="1" kern="0" dirty="0">
                  <a:solidFill>
                    <a:sysClr val="windowText" lastClr="000000"/>
                  </a:solidFill>
                  <a:latin typeface="Charlemagne Std" pitchFamily="82" charset="0"/>
                  <a:ea typeface="微软雅黑" panose="020B0503020204020204" pitchFamily="34" charset="-122"/>
                </a:rPr>
                <a:t>50%</a:t>
              </a:r>
              <a:endParaRPr lang="zh-CN" altLang="en-US" sz="3180" b="1" kern="0" dirty="0">
                <a:solidFill>
                  <a:sysClr val="windowText" lastClr="000000"/>
                </a:solidFill>
                <a:latin typeface="Charlemagne Std" pitchFamily="82" charset="0"/>
                <a:ea typeface="微软雅黑" panose="020B0503020204020204" pitchFamily="34" charset="-122"/>
              </a:endParaRPr>
            </a:p>
          </p:txBody>
        </p:sp>
      </p:grpSp>
      <p:grpSp>
        <p:nvGrpSpPr>
          <p:cNvPr id="8" name="组合 7"/>
          <p:cNvGrpSpPr/>
          <p:nvPr/>
        </p:nvGrpSpPr>
        <p:grpSpPr>
          <a:xfrm>
            <a:off x="3083775" y="1782263"/>
            <a:ext cx="2080381" cy="2078957"/>
            <a:chOff x="2375123" y="1258934"/>
            <a:chExt cx="1567555" cy="1566277"/>
          </a:xfrm>
        </p:grpSpPr>
        <p:sp>
          <p:nvSpPr>
            <p:cNvPr id="9" name="泪滴形 34"/>
            <p:cNvSpPr/>
            <p:nvPr/>
          </p:nvSpPr>
          <p:spPr bwMode="auto">
            <a:xfrm rot="16200000" flipH="1">
              <a:off x="2375762" y="1258295"/>
              <a:ext cx="1566277" cy="1567555"/>
            </a:xfrm>
            <a:custGeom>
              <a:avLst/>
              <a:gdLst>
                <a:gd name="T0" fmla="*/ 205247 w 1947680"/>
                <a:gd name="T1" fmla="*/ 1146936 h 1946960"/>
                <a:gd name="T2" fmla="*/ 800320 w 1947680"/>
                <a:gd name="T3" fmla="*/ 552082 h 1946960"/>
                <a:gd name="T4" fmla="*/ 1395393 w 1947680"/>
                <a:gd name="T5" fmla="*/ 1146936 h 1946960"/>
                <a:gd name="T6" fmla="*/ 800320 w 1947680"/>
                <a:gd name="T7" fmla="*/ 1741790 h 1946960"/>
                <a:gd name="T8" fmla="*/ 205247 w 1947680"/>
                <a:gd name="T9" fmla="*/ 1146936 h 1946960"/>
                <a:gd name="T10" fmla="*/ 0 w 1947680"/>
                <a:gd name="T11" fmla="*/ 973480 h 1946960"/>
                <a:gd name="T12" fmla="*/ 973840 w 1947680"/>
                <a:gd name="T13" fmla="*/ 1946960 h 1946960"/>
                <a:gd name="T14" fmla="*/ 1947680 w 1947680"/>
                <a:gd name="T15" fmla="*/ 973480 h 1946960"/>
                <a:gd name="T16" fmla="*/ 1947680 w 1947680"/>
                <a:gd name="T17" fmla="*/ 0 h 1946960"/>
                <a:gd name="T18" fmla="*/ 973841 w 1947680"/>
                <a:gd name="T19" fmla="*/ 0 h 1946960"/>
                <a:gd name="T20" fmla="*/ 1 w 1947680"/>
                <a:gd name="T21" fmla="*/ 973480 h 1946960"/>
                <a:gd name="T22" fmla="*/ 0 w 1947680"/>
                <a:gd name="T23" fmla="*/ 973480 h 1946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47680" h="1946960">
                  <a:moveTo>
                    <a:pt x="205247" y="1146936"/>
                  </a:moveTo>
                  <a:cubicBezTo>
                    <a:pt x="205247" y="818407"/>
                    <a:pt x="471670" y="552082"/>
                    <a:pt x="800320" y="552082"/>
                  </a:cubicBezTo>
                  <a:cubicBezTo>
                    <a:pt x="1128970" y="552082"/>
                    <a:pt x="1395393" y="818407"/>
                    <a:pt x="1395393" y="1146936"/>
                  </a:cubicBezTo>
                  <a:cubicBezTo>
                    <a:pt x="1395393" y="1475465"/>
                    <a:pt x="1128970" y="1741790"/>
                    <a:pt x="800320" y="1741790"/>
                  </a:cubicBezTo>
                  <a:cubicBezTo>
                    <a:pt x="471670" y="1741790"/>
                    <a:pt x="205247" y="1475465"/>
                    <a:pt x="205247" y="1146936"/>
                  </a:cubicBezTo>
                  <a:close/>
                  <a:moveTo>
                    <a:pt x="0" y="973480"/>
                  </a:moveTo>
                  <a:cubicBezTo>
                    <a:pt x="0" y="1511118"/>
                    <a:pt x="436003" y="1946960"/>
                    <a:pt x="973840" y="1946960"/>
                  </a:cubicBezTo>
                  <a:cubicBezTo>
                    <a:pt x="1511677" y="1946960"/>
                    <a:pt x="1947680" y="1511118"/>
                    <a:pt x="1947680" y="973480"/>
                  </a:cubicBezTo>
                  <a:lnTo>
                    <a:pt x="1947680" y="0"/>
                  </a:lnTo>
                  <a:lnTo>
                    <a:pt x="973841" y="0"/>
                  </a:lnTo>
                  <a:cubicBezTo>
                    <a:pt x="436004" y="0"/>
                    <a:pt x="1" y="435842"/>
                    <a:pt x="1" y="973480"/>
                  </a:cubicBezTo>
                  <a:lnTo>
                    <a:pt x="0" y="973480"/>
                  </a:lnTo>
                  <a:close/>
                </a:path>
              </a:pathLst>
            </a:custGeom>
            <a:solidFill>
              <a:srgbClr val="C1CBE6"/>
            </a:solidFill>
            <a:ln>
              <a:noFill/>
            </a:ln>
          </p:spPr>
          <p:txBody>
            <a:bodyPr anchor="ctr"/>
            <a:lstStyle/>
            <a:p>
              <a:pPr defTabSz="1194617">
                <a:defRPr/>
              </a:pPr>
              <a:endParaRPr lang="zh-CN" altLang="en-US" sz="2393" kern="0">
                <a:solidFill>
                  <a:sysClr val="windowText" lastClr="000000"/>
                </a:solidFill>
              </a:endParaRPr>
            </a:p>
          </p:txBody>
        </p:sp>
        <p:sp>
          <p:nvSpPr>
            <p:cNvPr id="10" name="TextBox 9"/>
            <p:cNvSpPr txBox="1"/>
            <p:nvPr/>
          </p:nvSpPr>
          <p:spPr>
            <a:xfrm>
              <a:off x="2915816" y="1697812"/>
              <a:ext cx="580012" cy="438249"/>
            </a:xfrm>
            <a:prstGeom prst="rect">
              <a:avLst/>
            </a:prstGeom>
            <a:noFill/>
          </p:spPr>
          <p:txBody>
            <a:bodyPr wrap="none" rtlCol="0">
              <a:spAutoFit/>
            </a:bodyPr>
            <a:lstStyle/>
            <a:p>
              <a:pPr defTabSz="1194617">
                <a:defRPr/>
              </a:pPr>
              <a:r>
                <a:rPr lang="en-US" altLang="zh-CN" sz="3180" b="1" kern="0" dirty="0">
                  <a:solidFill>
                    <a:sysClr val="windowText" lastClr="000000"/>
                  </a:solidFill>
                  <a:latin typeface="Charlemagne Std" pitchFamily="82" charset="0"/>
                  <a:ea typeface="微软雅黑" panose="020B0503020204020204" pitchFamily="34" charset="-122"/>
                </a:rPr>
                <a:t>50%</a:t>
              </a:r>
              <a:endParaRPr lang="zh-CN" altLang="en-US" sz="3180" b="1" kern="0" dirty="0">
                <a:solidFill>
                  <a:sysClr val="windowText" lastClr="000000"/>
                </a:solidFill>
                <a:latin typeface="Charlemagne Std" pitchFamily="82" charset="0"/>
                <a:ea typeface="微软雅黑" panose="020B0503020204020204" pitchFamily="34" charset="-122"/>
              </a:endParaRPr>
            </a:p>
          </p:txBody>
        </p:sp>
      </p:grpSp>
      <p:grpSp>
        <p:nvGrpSpPr>
          <p:cNvPr id="11" name="组合 10"/>
          <p:cNvGrpSpPr/>
          <p:nvPr/>
        </p:nvGrpSpPr>
        <p:grpSpPr>
          <a:xfrm>
            <a:off x="3085027" y="3908360"/>
            <a:ext cx="2292319" cy="2292617"/>
            <a:chOff x="2376067" y="2860726"/>
            <a:chExt cx="1727248" cy="1727248"/>
          </a:xfrm>
          <a:solidFill>
            <a:srgbClr val="A6937B"/>
          </a:solidFill>
        </p:grpSpPr>
        <p:sp>
          <p:nvSpPr>
            <p:cNvPr id="12" name="泪滴形 36"/>
            <p:cNvSpPr/>
            <p:nvPr/>
          </p:nvSpPr>
          <p:spPr bwMode="auto">
            <a:xfrm flipH="1">
              <a:off x="2376067" y="2860726"/>
              <a:ext cx="1727248" cy="1727248"/>
            </a:xfrm>
            <a:custGeom>
              <a:avLst/>
              <a:gdLst>
                <a:gd name="T0" fmla="*/ 875297 w 2146050"/>
                <a:gd name="T1" fmla="*/ 621837 h 2146844"/>
                <a:gd name="T2" fmla="*/ 1524443 w 2146050"/>
                <a:gd name="T3" fmla="*/ 1271223 h 2146844"/>
                <a:gd name="T4" fmla="*/ 875297 w 2146050"/>
                <a:gd name="T5" fmla="*/ 1920609 h 2146844"/>
                <a:gd name="T6" fmla="*/ 226151 w 2146050"/>
                <a:gd name="T7" fmla="*/ 1271223 h 2146844"/>
                <a:gd name="T8" fmla="*/ 875297 w 2146050"/>
                <a:gd name="T9" fmla="*/ 621837 h 2146844"/>
                <a:gd name="T10" fmla="*/ 2146050 w 2146050"/>
                <a:gd name="T11" fmla="*/ 0 h 2146844"/>
                <a:gd name="T12" fmla="*/ 1073025 w 2146050"/>
                <a:gd name="T13" fmla="*/ 0 h 2146844"/>
                <a:gd name="T14" fmla="*/ 0 w 2146050"/>
                <a:gd name="T15" fmla="*/ 1073422 h 2146844"/>
                <a:gd name="T16" fmla="*/ 1073025 w 2146050"/>
                <a:gd name="T17" fmla="*/ 2146844 h 2146844"/>
                <a:gd name="T18" fmla="*/ 2146050 w 2146050"/>
                <a:gd name="T19" fmla="*/ 1073422 h 2146844"/>
                <a:gd name="T20" fmla="*/ 2146050 w 2146050"/>
                <a:gd name="T21" fmla="*/ 0 h 2146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46050" h="2146844">
                  <a:moveTo>
                    <a:pt x="875297" y="621837"/>
                  </a:moveTo>
                  <a:cubicBezTo>
                    <a:pt x="1233810" y="621837"/>
                    <a:pt x="1524443" y="912577"/>
                    <a:pt x="1524443" y="1271223"/>
                  </a:cubicBezTo>
                  <a:cubicBezTo>
                    <a:pt x="1524443" y="1629869"/>
                    <a:pt x="1233810" y="1920609"/>
                    <a:pt x="875297" y="1920609"/>
                  </a:cubicBezTo>
                  <a:cubicBezTo>
                    <a:pt x="516784" y="1920609"/>
                    <a:pt x="226151" y="1629869"/>
                    <a:pt x="226151" y="1271223"/>
                  </a:cubicBezTo>
                  <a:cubicBezTo>
                    <a:pt x="226151" y="912577"/>
                    <a:pt x="516784" y="621837"/>
                    <a:pt x="875297" y="621837"/>
                  </a:cubicBezTo>
                  <a:close/>
                  <a:moveTo>
                    <a:pt x="2146050" y="0"/>
                  </a:moveTo>
                  <a:lnTo>
                    <a:pt x="1073025" y="0"/>
                  </a:lnTo>
                  <a:cubicBezTo>
                    <a:pt x="480410" y="0"/>
                    <a:pt x="0" y="480587"/>
                    <a:pt x="0" y="1073422"/>
                  </a:cubicBezTo>
                  <a:cubicBezTo>
                    <a:pt x="0" y="1666257"/>
                    <a:pt x="480410" y="2146844"/>
                    <a:pt x="1073025" y="2146844"/>
                  </a:cubicBezTo>
                  <a:cubicBezTo>
                    <a:pt x="1665640" y="2146844"/>
                    <a:pt x="2146050" y="1666257"/>
                    <a:pt x="2146050" y="1073422"/>
                  </a:cubicBezTo>
                  <a:lnTo>
                    <a:pt x="2146050" y="0"/>
                  </a:lnTo>
                  <a:close/>
                </a:path>
              </a:pathLst>
            </a:custGeom>
            <a:grpFill/>
            <a:ln>
              <a:noFill/>
            </a:ln>
          </p:spPr>
          <p:txBody>
            <a:bodyPr anchor="ctr"/>
            <a:lstStyle/>
            <a:p>
              <a:pPr defTabSz="1194617">
                <a:defRPr/>
              </a:pPr>
              <a:endParaRPr lang="zh-CN" altLang="en-US" sz="2393" kern="0" dirty="0">
                <a:solidFill>
                  <a:sysClr val="windowText" lastClr="000000"/>
                </a:solidFill>
              </a:endParaRPr>
            </a:p>
          </p:txBody>
        </p:sp>
        <p:sp>
          <p:nvSpPr>
            <p:cNvPr id="13" name="TextBox 12"/>
            <p:cNvSpPr txBox="1"/>
            <p:nvPr/>
          </p:nvSpPr>
          <p:spPr>
            <a:xfrm>
              <a:off x="2962059" y="3651870"/>
              <a:ext cx="592090" cy="438249"/>
            </a:xfrm>
            <a:prstGeom prst="rect">
              <a:avLst/>
            </a:prstGeom>
            <a:solidFill>
              <a:schemeClr val="bg1"/>
            </a:solidFill>
          </p:spPr>
          <p:txBody>
            <a:bodyPr wrap="none" rtlCol="0">
              <a:spAutoFit/>
            </a:bodyPr>
            <a:lstStyle/>
            <a:p>
              <a:pPr defTabSz="1194617">
                <a:defRPr/>
              </a:pPr>
              <a:r>
                <a:rPr lang="en-US" altLang="zh-CN" sz="3180" b="1" kern="0" dirty="0">
                  <a:solidFill>
                    <a:sysClr val="windowText" lastClr="000000"/>
                  </a:solidFill>
                  <a:latin typeface="Charlemagne Std" pitchFamily="82" charset="0"/>
                  <a:ea typeface="微软雅黑" panose="020B0503020204020204" pitchFamily="34" charset="-122"/>
                </a:rPr>
                <a:t>80%</a:t>
              </a:r>
              <a:endParaRPr lang="zh-CN" altLang="en-US" sz="3180" b="1" kern="0" dirty="0">
                <a:solidFill>
                  <a:sysClr val="windowText" lastClr="000000"/>
                </a:solidFill>
                <a:latin typeface="Charlemagne Std" pitchFamily="82" charset="0"/>
                <a:ea typeface="微软雅黑" panose="020B0503020204020204" pitchFamily="34" charset="-122"/>
              </a:endParaRPr>
            </a:p>
          </p:txBody>
        </p:sp>
      </p:grpSp>
      <p:grpSp>
        <p:nvGrpSpPr>
          <p:cNvPr id="14" name="组合 13"/>
          <p:cNvGrpSpPr/>
          <p:nvPr/>
        </p:nvGrpSpPr>
        <p:grpSpPr>
          <a:xfrm>
            <a:off x="6125372" y="2145838"/>
            <a:ext cx="665765" cy="672173"/>
            <a:chOff x="4929188" y="1303338"/>
            <a:chExt cx="501650" cy="506412"/>
          </a:xfrm>
        </p:grpSpPr>
        <p:sp>
          <p:nvSpPr>
            <p:cNvPr id="15" name="Freeform 6"/>
            <p:cNvSpPr/>
            <p:nvPr/>
          </p:nvSpPr>
          <p:spPr bwMode="auto">
            <a:xfrm>
              <a:off x="4929188" y="1303338"/>
              <a:ext cx="501650" cy="506412"/>
            </a:xfrm>
            <a:custGeom>
              <a:avLst/>
              <a:gdLst>
                <a:gd name="T0" fmla="*/ 134 w 134"/>
                <a:gd name="T1" fmla="*/ 36 h 135"/>
                <a:gd name="T2" fmla="*/ 134 w 134"/>
                <a:gd name="T3" fmla="*/ 98 h 135"/>
                <a:gd name="T4" fmla="*/ 98 w 134"/>
                <a:gd name="T5" fmla="*/ 135 h 135"/>
                <a:gd name="T6" fmla="*/ 36 w 134"/>
                <a:gd name="T7" fmla="*/ 135 h 135"/>
                <a:gd name="T8" fmla="*/ 0 w 134"/>
                <a:gd name="T9" fmla="*/ 98 h 135"/>
                <a:gd name="T10" fmla="*/ 0 w 134"/>
                <a:gd name="T11" fmla="*/ 36 h 135"/>
                <a:gd name="T12" fmla="*/ 36 w 134"/>
                <a:gd name="T13" fmla="*/ 0 h 135"/>
                <a:gd name="T14" fmla="*/ 134 w 134"/>
                <a:gd name="T15" fmla="*/ 0 h 135"/>
                <a:gd name="T16" fmla="*/ 134 w 134"/>
                <a:gd name="T17" fmla="*/ 3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35">
                  <a:moveTo>
                    <a:pt x="134" y="36"/>
                  </a:moveTo>
                  <a:cubicBezTo>
                    <a:pt x="134" y="98"/>
                    <a:pt x="134" y="98"/>
                    <a:pt x="134" y="98"/>
                  </a:cubicBezTo>
                  <a:cubicBezTo>
                    <a:pt x="134" y="118"/>
                    <a:pt x="118" y="135"/>
                    <a:pt x="98" y="135"/>
                  </a:cubicBezTo>
                  <a:cubicBezTo>
                    <a:pt x="36" y="135"/>
                    <a:pt x="36" y="135"/>
                    <a:pt x="36" y="135"/>
                  </a:cubicBezTo>
                  <a:cubicBezTo>
                    <a:pt x="16" y="135"/>
                    <a:pt x="0" y="118"/>
                    <a:pt x="0" y="98"/>
                  </a:cubicBezTo>
                  <a:cubicBezTo>
                    <a:pt x="0" y="36"/>
                    <a:pt x="0" y="36"/>
                    <a:pt x="0" y="36"/>
                  </a:cubicBezTo>
                  <a:cubicBezTo>
                    <a:pt x="0" y="16"/>
                    <a:pt x="16" y="0"/>
                    <a:pt x="36" y="0"/>
                  </a:cubicBezTo>
                  <a:cubicBezTo>
                    <a:pt x="134" y="0"/>
                    <a:pt x="134" y="0"/>
                    <a:pt x="134" y="0"/>
                  </a:cubicBezTo>
                  <a:lnTo>
                    <a:pt x="134" y="36"/>
                  </a:lnTo>
                  <a:close/>
                </a:path>
              </a:pathLst>
            </a:custGeom>
            <a:solidFill>
              <a:srgbClr val="919D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027" tIns="45513" rIns="91027" bIns="45513" numCol="1" anchor="t" anchorCtr="0" compatLnSpc="1"/>
            <a:lstStyle/>
            <a:p>
              <a:pPr defTabSz="1194617">
                <a:defRPr/>
              </a:pPr>
              <a:endParaRPr lang="zh-CN" altLang="en-US" sz="2393" kern="0">
                <a:solidFill>
                  <a:sysClr val="windowText" lastClr="000000"/>
                </a:solidFill>
              </a:endParaRPr>
            </a:p>
          </p:txBody>
        </p:sp>
        <p:sp>
          <p:nvSpPr>
            <p:cNvPr id="16" name="Freeform 7"/>
            <p:cNvSpPr/>
            <p:nvPr/>
          </p:nvSpPr>
          <p:spPr bwMode="auto">
            <a:xfrm>
              <a:off x="4995863" y="1358900"/>
              <a:ext cx="371475" cy="206375"/>
            </a:xfrm>
            <a:custGeom>
              <a:avLst/>
              <a:gdLst>
                <a:gd name="T0" fmla="*/ 97 w 99"/>
                <a:gd name="T1" fmla="*/ 44 h 55"/>
                <a:gd name="T2" fmla="*/ 50 w 99"/>
                <a:gd name="T3" fmla="*/ 0 h 55"/>
                <a:gd name="T4" fmla="*/ 3 w 99"/>
                <a:gd name="T5" fmla="*/ 44 h 55"/>
                <a:gd name="T6" fmla="*/ 3 w 99"/>
                <a:gd name="T7" fmla="*/ 53 h 55"/>
                <a:gd name="T8" fmla="*/ 8 w 99"/>
                <a:gd name="T9" fmla="*/ 55 h 55"/>
                <a:gd name="T10" fmla="*/ 12 w 99"/>
                <a:gd name="T11" fmla="*/ 53 h 55"/>
                <a:gd name="T12" fmla="*/ 50 w 99"/>
                <a:gd name="T13" fmla="*/ 18 h 55"/>
                <a:gd name="T14" fmla="*/ 87 w 99"/>
                <a:gd name="T15" fmla="*/ 53 h 55"/>
                <a:gd name="T16" fmla="*/ 92 w 99"/>
                <a:gd name="T17" fmla="*/ 55 h 55"/>
                <a:gd name="T18" fmla="*/ 97 w 99"/>
                <a:gd name="T19" fmla="*/ 53 h 55"/>
                <a:gd name="T20" fmla="*/ 97 w 99"/>
                <a:gd name="T21" fmla="*/ 4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55">
                  <a:moveTo>
                    <a:pt x="97" y="44"/>
                  </a:moveTo>
                  <a:cubicBezTo>
                    <a:pt x="50" y="0"/>
                    <a:pt x="50" y="0"/>
                    <a:pt x="50" y="0"/>
                  </a:cubicBezTo>
                  <a:cubicBezTo>
                    <a:pt x="3" y="44"/>
                    <a:pt x="3" y="44"/>
                    <a:pt x="3" y="44"/>
                  </a:cubicBezTo>
                  <a:cubicBezTo>
                    <a:pt x="1" y="46"/>
                    <a:pt x="0" y="50"/>
                    <a:pt x="3" y="53"/>
                  </a:cubicBezTo>
                  <a:cubicBezTo>
                    <a:pt x="4" y="54"/>
                    <a:pt x="6" y="55"/>
                    <a:pt x="8" y="55"/>
                  </a:cubicBezTo>
                  <a:cubicBezTo>
                    <a:pt x="9" y="55"/>
                    <a:pt x="11" y="54"/>
                    <a:pt x="12" y="53"/>
                  </a:cubicBezTo>
                  <a:cubicBezTo>
                    <a:pt x="50" y="18"/>
                    <a:pt x="50" y="18"/>
                    <a:pt x="50" y="18"/>
                  </a:cubicBezTo>
                  <a:cubicBezTo>
                    <a:pt x="87" y="53"/>
                    <a:pt x="87" y="53"/>
                    <a:pt x="87" y="53"/>
                  </a:cubicBezTo>
                  <a:cubicBezTo>
                    <a:pt x="89" y="54"/>
                    <a:pt x="90" y="55"/>
                    <a:pt x="92" y="55"/>
                  </a:cubicBezTo>
                  <a:cubicBezTo>
                    <a:pt x="94" y="55"/>
                    <a:pt x="96" y="54"/>
                    <a:pt x="97" y="53"/>
                  </a:cubicBezTo>
                  <a:cubicBezTo>
                    <a:pt x="99" y="50"/>
                    <a:pt x="99" y="46"/>
                    <a:pt x="97" y="44"/>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p>
              <a:pPr defTabSz="1194617">
                <a:defRPr/>
              </a:pPr>
              <a:endParaRPr lang="zh-CN" altLang="en-US" sz="2393" kern="0">
                <a:solidFill>
                  <a:sysClr val="windowText" lastClr="000000"/>
                </a:solidFill>
              </a:endParaRPr>
            </a:p>
          </p:txBody>
        </p:sp>
        <p:sp>
          <p:nvSpPr>
            <p:cNvPr id="17" name="Freeform 8"/>
            <p:cNvSpPr/>
            <p:nvPr/>
          </p:nvSpPr>
          <p:spPr bwMode="auto">
            <a:xfrm>
              <a:off x="5056188" y="1446213"/>
              <a:ext cx="255588" cy="265112"/>
            </a:xfrm>
            <a:custGeom>
              <a:avLst/>
              <a:gdLst>
                <a:gd name="T0" fmla="*/ 0 w 68"/>
                <a:gd name="T1" fmla="*/ 32 h 71"/>
                <a:gd name="T2" fmla="*/ 0 w 68"/>
                <a:gd name="T3" fmla="*/ 68 h 71"/>
                <a:gd name="T4" fmla="*/ 5 w 68"/>
                <a:gd name="T5" fmla="*/ 71 h 71"/>
                <a:gd name="T6" fmla="*/ 22 w 68"/>
                <a:gd name="T7" fmla="*/ 71 h 71"/>
                <a:gd name="T8" fmla="*/ 22 w 68"/>
                <a:gd name="T9" fmla="*/ 44 h 71"/>
                <a:gd name="T10" fmla="*/ 46 w 68"/>
                <a:gd name="T11" fmla="*/ 44 h 71"/>
                <a:gd name="T12" fmla="*/ 46 w 68"/>
                <a:gd name="T13" fmla="*/ 71 h 71"/>
                <a:gd name="T14" fmla="*/ 63 w 68"/>
                <a:gd name="T15" fmla="*/ 71 h 71"/>
                <a:gd name="T16" fmla="*/ 68 w 68"/>
                <a:gd name="T17" fmla="*/ 68 h 71"/>
                <a:gd name="T18" fmla="*/ 68 w 68"/>
                <a:gd name="T19" fmla="*/ 32 h 71"/>
                <a:gd name="T20" fmla="*/ 34 w 68"/>
                <a:gd name="T21" fmla="*/ 0 h 71"/>
                <a:gd name="T22" fmla="*/ 0 w 68"/>
                <a:gd name="T23"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8" h="71">
                  <a:moveTo>
                    <a:pt x="0" y="32"/>
                  </a:moveTo>
                  <a:cubicBezTo>
                    <a:pt x="0" y="68"/>
                    <a:pt x="0" y="68"/>
                    <a:pt x="0" y="68"/>
                  </a:cubicBezTo>
                  <a:cubicBezTo>
                    <a:pt x="0" y="70"/>
                    <a:pt x="2" y="71"/>
                    <a:pt x="5" y="71"/>
                  </a:cubicBezTo>
                  <a:cubicBezTo>
                    <a:pt x="22" y="71"/>
                    <a:pt x="22" y="71"/>
                    <a:pt x="22" y="71"/>
                  </a:cubicBezTo>
                  <a:cubicBezTo>
                    <a:pt x="22" y="44"/>
                    <a:pt x="22" y="44"/>
                    <a:pt x="22" y="44"/>
                  </a:cubicBezTo>
                  <a:cubicBezTo>
                    <a:pt x="46" y="44"/>
                    <a:pt x="46" y="44"/>
                    <a:pt x="46" y="44"/>
                  </a:cubicBezTo>
                  <a:cubicBezTo>
                    <a:pt x="46" y="71"/>
                    <a:pt x="46" y="71"/>
                    <a:pt x="46" y="71"/>
                  </a:cubicBezTo>
                  <a:cubicBezTo>
                    <a:pt x="63" y="71"/>
                    <a:pt x="63" y="71"/>
                    <a:pt x="63" y="71"/>
                  </a:cubicBezTo>
                  <a:cubicBezTo>
                    <a:pt x="66" y="71"/>
                    <a:pt x="68" y="70"/>
                    <a:pt x="68" y="68"/>
                  </a:cubicBezTo>
                  <a:cubicBezTo>
                    <a:pt x="68" y="32"/>
                    <a:pt x="68" y="32"/>
                    <a:pt x="68" y="32"/>
                  </a:cubicBezTo>
                  <a:cubicBezTo>
                    <a:pt x="34" y="0"/>
                    <a:pt x="34" y="0"/>
                    <a:pt x="34" y="0"/>
                  </a:cubicBezTo>
                  <a:lnTo>
                    <a:pt x="0" y="3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p>
              <a:pPr defTabSz="1194617">
                <a:defRPr/>
              </a:pPr>
              <a:endParaRPr lang="zh-CN" altLang="en-US" sz="2393" kern="0">
                <a:solidFill>
                  <a:sysClr val="windowText" lastClr="000000"/>
                </a:solidFill>
              </a:endParaRPr>
            </a:p>
          </p:txBody>
        </p:sp>
      </p:grpSp>
      <p:grpSp>
        <p:nvGrpSpPr>
          <p:cNvPr id="18" name="组合 17"/>
          <p:cNvGrpSpPr/>
          <p:nvPr/>
        </p:nvGrpSpPr>
        <p:grpSpPr>
          <a:xfrm>
            <a:off x="6119054" y="3145206"/>
            <a:ext cx="672087" cy="672173"/>
            <a:chOff x="1339850" y="2163763"/>
            <a:chExt cx="506413" cy="506412"/>
          </a:xfrm>
        </p:grpSpPr>
        <p:sp>
          <p:nvSpPr>
            <p:cNvPr id="19" name="Freeform 13"/>
            <p:cNvSpPr/>
            <p:nvPr/>
          </p:nvSpPr>
          <p:spPr bwMode="auto">
            <a:xfrm>
              <a:off x="1339850" y="2163763"/>
              <a:ext cx="506413" cy="506412"/>
            </a:xfrm>
            <a:custGeom>
              <a:avLst/>
              <a:gdLst>
                <a:gd name="T0" fmla="*/ 135 w 135"/>
                <a:gd name="T1" fmla="*/ 36 h 135"/>
                <a:gd name="T2" fmla="*/ 135 w 135"/>
                <a:gd name="T3" fmla="*/ 98 h 135"/>
                <a:gd name="T4" fmla="*/ 98 w 135"/>
                <a:gd name="T5" fmla="*/ 135 h 135"/>
                <a:gd name="T6" fmla="*/ 37 w 135"/>
                <a:gd name="T7" fmla="*/ 135 h 135"/>
                <a:gd name="T8" fmla="*/ 0 w 135"/>
                <a:gd name="T9" fmla="*/ 98 h 135"/>
                <a:gd name="T10" fmla="*/ 0 w 135"/>
                <a:gd name="T11" fmla="*/ 36 h 135"/>
                <a:gd name="T12" fmla="*/ 37 w 135"/>
                <a:gd name="T13" fmla="*/ 0 h 135"/>
                <a:gd name="T14" fmla="*/ 135 w 135"/>
                <a:gd name="T15" fmla="*/ 0 h 135"/>
                <a:gd name="T16" fmla="*/ 135 w 135"/>
                <a:gd name="T17" fmla="*/ 3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135">
                  <a:moveTo>
                    <a:pt x="135" y="36"/>
                  </a:moveTo>
                  <a:cubicBezTo>
                    <a:pt x="135" y="98"/>
                    <a:pt x="135" y="98"/>
                    <a:pt x="135" y="98"/>
                  </a:cubicBezTo>
                  <a:cubicBezTo>
                    <a:pt x="135" y="118"/>
                    <a:pt x="118" y="135"/>
                    <a:pt x="98" y="135"/>
                  </a:cubicBezTo>
                  <a:cubicBezTo>
                    <a:pt x="37" y="135"/>
                    <a:pt x="37" y="135"/>
                    <a:pt x="37" y="135"/>
                  </a:cubicBezTo>
                  <a:cubicBezTo>
                    <a:pt x="16" y="135"/>
                    <a:pt x="0" y="118"/>
                    <a:pt x="0" y="98"/>
                  </a:cubicBezTo>
                  <a:cubicBezTo>
                    <a:pt x="0" y="36"/>
                    <a:pt x="0" y="36"/>
                    <a:pt x="0" y="36"/>
                  </a:cubicBezTo>
                  <a:cubicBezTo>
                    <a:pt x="0" y="16"/>
                    <a:pt x="16" y="0"/>
                    <a:pt x="37" y="0"/>
                  </a:cubicBezTo>
                  <a:cubicBezTo>
                    <a:pt x="135" y="0"/>
                    <a:pt x="135" y="0"/>
                    <a:pt x="135" y="0"/>
                  </a:cubicBezTo>
                  <a:lnTo>
                    <a:pt x="135" y="36"/>
                  </a:lnTo>
                  <a:close/>
                </a:path>
              </a:pathLst>
            </a:custGeom>
            <a:solidFill>
              <a:srgbClr val="C1CB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027" tIns="45513" rIns="91027" bIns="45513" numCol="1" anchor="t" anchorCtr="0" compatLnSpc="1"/>
            <a:lstStyle/>
            <a:p>
              <a:pPr defTabSz="1194617">
                <a:defRPr/>
              </a:pPr>
              <a:endParaRPr lang="zh-CN" altLang="en-US" sz="2393" kern="0" dirty="0">
                <a:solidFill>
                  <a:sysClr val="windowText" lastClr="000000"/>
                </a:solidFill>
              </a:endParaRPr>
            </a:p>
          </p:txBody>
        </p:sp>
        <p:sp>
          <p:nvSpPr>
            <p:cNvPr id="20" name="Freeform 14"/>
            <p:cNvSpPr/>
            <p:nvPr/>
          </p:nvSpPr>
          <p:spPr bwMode="auto">
            <a:xfrm>
              <a:off x="1500188" y="2276475"/>
              <a:ext cx="176213" cy="104775"/>
            </a:xfrm>
            <a:custGeom>
              <a:avLst/>
              <a:gdLst>
                <a:gd name="T0" fmla="*/ 111 w 111"/>
                <a:gd name="T1" fmla="*/ 0 h 66"/>
                <a:gd name="T2" fmla="*/ 55 w 111"/>
                <a:gd name="T3" fmla="*/ 0 h 66"/>
                <a:gd name="T4" fmla="*/ 55 w 111"/>
                <a:gd name="T5" fmla="*/ 54 h 66"/>
                <a:gd name="T6" fmla="*/ 14 w 111"/>
                <a:gd name="T7" fmla="*/ 54 h 66"/>
                <a:gd name="T8" fmla="*/ 14 w 111"/>
                <a:gd name="T9" fmla="*/ 0 h 66"/>
                <a:gd name="T10" fmla="*/ 0 w 111"/>
                <a:gd name="T11" fmla="*/ 0 h 66"/>
                <a:gd name="T12" fmla="*/ 0 w 111"/>
                <a:gd name="T13" fmla="*/ 66 h 66"/>
                <a:gd name="T14" fmla="*/ 111 w 111"/>
                <a:gd name="T15" fmla="*/ 66 h 66"/>
                <a:gd name="T16" fmla="*/ 111 w 111"/>
                <a:gd name="T17"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66">
                  <a:moveTo>
                    <a:pt x="111" y="0"/>
                  </a:moveTo>
                  <a:lnTo>
                    <a:pt x="55" y="0"/>
                  </a:lnTo>
                  <a:lnTo>
                    <a:pt x="55" y="54"/>
                  </a:lnTo>
                  <a:lnTo>
                    <a:pt x="14" y="54"/>
                  </a:lnTo>
                  <a:lnTo>
                    <a:pt x="14" y="0"/>
                  </a:lnTo>
                  <a:lnTo>
                    <a:pt x="0" y="0"/>
                  </a:lnTo>
                  <a:lnTo>
                    <a:pt x="0" y="66"/>
                  </a:lnTo>
                  <a:lnTo>
                    <a:pt x="111" y="66"/>
                  </a:lnTo>
                  <a:lnTo>
                    <a:pt x="111" y="0"/>
                  </a:ln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p>
              <a:pPr defTabSz="1194617">
                <a:defRPr/>
              </a:pPr>
              <a:endParaRPr lang="zh-CN" altLang="en-US" sz="2393" kern="0">
                <a:solidFill>
                  <a:sysClr val="windowText" lastClr="000000"/>
                </a:solidFill>
              </a:endParaRPr>
            </a:p>
          </p:txBody>
        </p:sp>
        <p:sp>
          <p:nvSpPr>
            <p:cNvPr id="21" name="Freeform 15"/>
            <p:cNvSpPr>
              <a:spLocks noEditPoints="1"/>
            </p:cNvSpPr>
            <p:nvPr/>
          </p:nvSpPr>
          <p:spPr bwMode="auto">
            <a:xfrm>
              <a:off x="1447800" y="2276475"/>
              <a:ext cx="288925" cy="277812"/>
            </a:xfrm>
            <a:custGeom>
              <a:avLst/>
              <a:gdLst>
                <a:gd name="T0" fmla="*/ 72 w 77"/>
                <a:gd name="T1" fmla="*/ 0 h 74"/>
                <a:gd name="T2" fmla="*/ 64 w 77"/>
                <a:gd name="T3" fmla="*/ 0 h 74"/>
                <a:gd name="T4" fmla="*/ 64 w 77"/>
                <a:gd name="T5" fmla="*/ 31 h 74"/>
                <a:gd name="T6" fmla="*/ 10 w 77"/>
                <a:gd name="T7" fmla="*/ 31 h 74"/>
                <a:gd name="T8" fmla="*/ 10 w 77"/>
                <a:gd name="T9" fmla="*/ 0 h 74"/>
                <a:gd name="T10" fmla="*/ 5 w 77"/>
                <a:gd name="T11" fmla="*/ 0 h 74"/>
                <a:gd name="T12" fmla="*/ 0 w 77"/>
                <a:gd name="T13" fmla="*/ 6 h 74"/>
                <a:gd name="T14" fmla="*/ 0 w 77"/>
                <a:gd name="T15" fmla="*/ 68 h 74"/>
                <a:gd name="T16" fmla="*/ 5 w 77"/>
                <a:gd name="T17" fmla="*/ 74 h 74"/>
                <a:gd name="T18" fmla="*/ 72 w 77"/>
                <a:gd name="T19" fmla="*/ 74 h 74"/>
                <a:gd name="T20" fmla="*/ 77 w 77"/>
                <a:gd name="T21" fmla="*/ 68 h 74"/>
                <a:gd name="T22" fmla="*/ 77 w 77"/>
                <a:gd name="T23" fmla="*/ 6 h 74"/>
                <a:gd name="T24" fmla="*/ 72 w 77"/>
                <a:gd name="T25" fmla="*/ 0 h 74"/>
                <a:gd name="T26" fmla="*/ 38 w 77"/>
                <a:gd name="T27" fmla="*/ 65 h 74"/>
                <a:gd name="T28" fmla="*/ 22 w 77"/>
                <a:gd name="T29" fmla="*/ 49 h 74"/>
                <a:gd name="T30" fmla="*/ 38 w 77"/>
                <a:gd name="T31" fmla="*/ 33 h 74"/>
                <a:gd name="T32" fmla="*/ 54 w 77"/>
                <a:gd name="T33" fmla="*/ 49 h 74"/>
                <a:gd name="T34" fmla="*/ 38 w 77"/>
                <a:gd name="T35" fmla="*/ 6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74">
                  <a:moveTo>
                    <a:pt x="72" y="0"/>
                  </a:moveTo>
                  <a:cubicBezTo>
                    <a:pt x="64" y="0"/>
                    <a:pt x="64" y="0"/>
                    <a:pt x="64" y="0"/>
                  </a:cubicBezTo>
                  <a:cubicBezTo>
                    <a:pt x="64" y="31"/>
                    <a:pt x="64" y="31"/>
                    <a:pt x="64" y="31"/>
                  </a:cubicBezTo>
                  <a:cubicBezTo>
                    <a:pt x="10" y="31"/>
                    <a:pt x="10" y="31"/>
                    <a:pt x="10" y="31"/>
                  </a:cubicBezTo>
                  <a:cubicBezTo>
                    <a:pt x="10" y="0"/>
                    <a:pt x="10" y="0"/>
                    <a:pt x="10" y="0"/>
                  </a:cubicBezTo>
                  <a:cubicBezTo>
                    <a:pt x="5" y="0"/>
                    <a:pt x="5" y="0"/>
                    <a:pt x="5" y="0"/>
                  </a:cubicBezTo>
                  <a:cubicBezTo>
                    <a:pt x="2" y="0"/>
                    <a:pt x="0" y="3"/>
                    <a:pt x="0" y="6"/>
                  </a:cubicBezTo>
                  <a:cubicBezTo>
                    <a:pt x="0" y="68"/>
                    <a:pt x="0" y="68"/>
                    <a:pt x="0" y="68"/>
                  </a:cubicBezTo>
                  <a:cubicBezTo>
                    <a:pt x="0" y="72"/>
                    <a:pt x="2" y="74"/>
                    <a:pt x="5" y="74"/>
                  </a:cubicBezTo>
                  <a:cubicBezTo>
                    <a:pt x="72" y="74"/>
                    <a:pt x="72" y="74"/>
                    <a:pt x="72" y="74"/>
                  </a:cubicBezTo>
                  <a:cubicBezTo>
                    <a:pt x="75" y="74"/>
                    <a:pt x="77" y="72"/>
                    <a:pt x="77" y="68"/>
                  </a:cubicBezTo>
                  <a:cubicBezTo>
                    <a:pt x="77" y="6"/>
                    <a:pt x="77" y="6"/>
                    <a:pt x="77" y="6"/>
                  </a:cubicBezTo>
                  <a:cubicBezTo>
                    <a:pt x="77" y="3"/>
                    <a:pt x="75" y="0"/>
                    <a:pt x="72" y="0"/>
                  </a:cubicBezTo>
                  <a:close/>
                  <a:moveTo>
                    <a:pt x="38" y="65"/>
                  </a:moveTo>
                  <a:cubicBezTo>
                    <a:pt x="29" y="65"/>
                    <a:pt x="22" y="58"/>
                    <a:pt x="22" y="49"/>
                  </a:cubicBezTo>
                  <a:cubicBezTo>
                    <a:pt x="22" y="40"/>
                    <a:pt x="29" y="33"/>
                    <a:pt x="38" y="33"/>
                  </a:cubicBezTo>
                  <a:cubicBezTo>
                    <a:pt x="46" y="33"/>
                    <a:pt x="54" y="40"/>
                    <a:pt x="54" y="49"/>
                  </a:cubicBezTo>
                  <a:cubicBezTo>
                    <a:pt x="54" y="58"/>
                    <a:pt x="46" y="65"/>
                    <a:pt x="38" y="65"/>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p>
              <a:pPr defTabSz="1194617">
                <a:defRPr/>
              </a:pPr>
              <a:endParaRPr lang="zh-CN" altLang="en-US" sz="2393" kern="0">
                <a:solidFill>
                  <a:sysClr val="windowText" lastClr="000000"/>
                </a:solidFill>
              </a:endParaRPr>
            </a:p>
          </p:txBody>
        </p:sp>
        <p:sp>
          <p:nvSpPr>
            <p:cNvPr id="22" name="Oval 16"/>
            <p:cNvSpPr>
              <a:spLocks noChangeArrowheads="1"/>
            </p:cNvSpPr>
            <p:nvPr/>
          </p:nvSpPr>
          <p:spPr bwMode="auto">
            <a:xfrm>
              <a:off x="1549400" y="2419350"/>
              <a:ext cx="82550" cy="82550"/>
            </a:xfrm>
            <a:prstGeom prst="ellipse">
              <a:avLst/>
            </a:pr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p>
              <a:pPr defTabSz="1194617">
                <a:defRPr/>
              </a:pPr>
              <a:endParaRPr lang="zh-CN" altLang="en-US" sz="2393" kern="0">
                <a:solidFill>
                  <a:sysClr val="windowText" lastClr="000000"/>
                </a:solidFill>
              </a:endParaRPr>
            </a:p>
          </p:txBody>
        </p:sp>
      </p:grpSp>
      <p:grpSp>
        <p:nvGrpSpPr>
          <p:cNvPr id="23" name="组合 22"/>
          <p:cNvGrpSpPr/>
          <p:nvPr/>
        </p:nvGrpSpPr>
        <p:grpSpPr>
          <a:xfrm>
            <a:off x="6125372" y="4144575"/>
            <a:ext cx="665765" cy="672173"/>
            <a:chOff x="5093055" y="2766720"/>
            <a:chExt cx="501650" cy="506413"/>
          </a:xfrm>
        </p:grpSpPr>
        <p:sp>
          <p:nvSpPr>
            <p:cNvPr id="24" name="Freeform 21"/>
            <p:cNvSpPr/>
            <p:nvPr/>
          </p:nvSpPr>
          <p:spPr bwMode="auto">
            <a:xfrm>
              <a:off x="5093055" y="2766720"/>
              <a:ext cx="501650" cy="506413"/>
            </a:xfrm>
            <a:custGeom>
              <a:avLst/>
              <a:gdLst>
                <a:gd name="T0" fmla="*/ 134 w 134"/>
                <a:gd name="T1" fmla="*/ 37 h 135"/>
                <a:gd name="T2" fmla="*/ 134 w 134"/>
                <a:gd name="T3" fmla="*/ 98 h 135"/>
                <a:gd name="T4" fmla="*/ 98 w 134"/>
                <a:gd name="T5" fmla="*/ 135 h 135"/>
                <a:gd name="T6" fmla="*/ 36 w 134"/>
                <a:gd name="T7" fmla="*/ 135 h 135"/>
                <a:gd name="T8" fmla="*/ 0 w 134"/>
                <a:gd name="T9" fmla="*/ 98 h 135"/>
                <a:gd name="T10" fmla="*/ 0 w 134"/>
                <a:gd name="T11" fmla="*/ 37 h 135"/>
                <a:gd name="T12" fmla="*/ 36 w 134"/>
                <a:gd name="T13" fmla="*/ 0 h 135"/>
                <a:gd name="T14" fmla="*/ 134 w 134"/>
                <a:gd name="T15" fmla="*/ 0 h 135"/>
                <a:gd name="T16" fmla="*/ 134 w 134"/>
                <a:gd name="T17" fmla="*/ 3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4" h="135">
                  <a:moveTo>
                    <a:pt x="134" y="37"/>
                  </a:moveTo>
                  <a:cubicBezTo>
                    <a:pt x="134" y="98"/>
                    <a:pt x="134" y="98"/>
                    <a:pt x="134" y="98"/>
                  </a:cubicBezTo>
                  <a:cubicBezTo>
                    <a:pt x="134" y="118"/>
                    <a:pt x="118" y="135"/>
                    <a:pt x="98" y="135"/>
                  </a:cubicBezTo>
                  <a:cubicBezTo>
                    <a:pt x="36" y="135"/>
                    <a:pt x="36" y="135"/>
                    <a:pt x="36" y="135"/>
                  </a:cubicBezTo>
                  <a:cubicBezTo>
                    <a:pt x="16" y="135"/>
                    <a:pt x="0" y="118"/>
                    <a:pt x="0" y="98"/>
                  </a:cubicBezTo>
                  <a:cubicBezTo>
                    <a:pt x="0" y="37"/>
                    <a:pt x="0" y="37"/>
                    <a:pt x="0" y="37"/>
                  </a:cubicBezTo>
                  <a:cubicBezTo>
                    <a:pt x="0" y="16"/>
                    <a:pt x="16" y="0"/>
                    <a:pt x="36" y="0"/>
                  </a:cubicBezTo>
                  <a:cubicBezTo>
                    <a:pt x="134" y="0"/>
                    <a:pt x="134" y="0"/>
                    <a:pt x="134" y="0"/>
                  </a:cubicBezTo>
                  <a:lnTo>
                    <a:pt x="134" y="37"/>
                  </a:lnTo>
                  <a:close/>
                </a:path>
              </a:pathLst>
            </a:custGeom>
            <a:solidFill>
              <a:srgbClr val="919D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027" tIns="45513" rIns="91027" bIns="45513" numCol="1" anchor="t" anchorCtr="0" compatLnSpc="1"/>
            <a:lstStyle/>
            <a:p>
              <a:pPr defTabSz="1194617">
                <a:defRPr/>
              </a:pPr>
              <a:endParaRPr lang="zh-CN" altLang="en-US" sz="2393" kern="0" dirty="0">
                <a:solidFill>
                  <a:sysClr val="windowText" lastClr="000000"/>
                </a:solidFill>
              </a:endParaRPr>
            </a:p>
          </p:txBody>
        </p:sp>
        <p:sp>
          <p:nvSpPr>
            <p:cNvPr id="25" name="Oval 22"/>
            <p:cNvSpPr>
              <a:spLocks noChangeArrowheads="1"/>
            </p:cNvSpPr>
            <p:nvPr/>
          </p:nvSpPr>
          <p:spPr bwMode="auto">
            <a:xfrm>
              <a:off x="5201005" y="3069933"/>
              <a:ext cx="98425" cy="98425"/>
            </a:xfrm>
            <a:prstGeom prst="ellipse">
              <a:avLst/>
            </a:pr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p>
              <a:pPr defTabSz="1194617">
                <a:defRPr/>
              </a:pPr>
              <a:endParaRPr lang="zh-CN" altLang="en-US" sz="2393" kern="0">
                <a:solidFill>
                  <a:sysClr val="windowText" lastClr="000000"/>
                </a:solidFill>
              </a:endParaRPr>
            </a:p>
          </p:txBody>
        </p:sp>
        <p:sp>
          <p:nvSpPr>
            <p:cNvPr id="26" name="Freeform 23"/>
            <p:cNvSpPr/>
            <p:nvPr/>
          </p:nvSpPr>
          <p:spPr bwMode="auto">
            <a:xfrm>
              <a:off x="5212118" y="2969920"/>
              <a:ext cx="180975" cy="179388"/>
            </a:xfrm>
            <a:custGeom>
              <a:avLst/>
              <a:gdLst>
                <a:gd name="T0" fmla="*/ 6 w 48"/>
                <a:gd name="T1" fmla="*/ 0 h 48"/>
                <a:gd name="T2" fmla="*/ 0 w 48"/>
                <a:gd name="T3" fmla="*/ 7 h 48"/>
                <a:gd name="T4" fmla="*/ 6 w 48"/>
                <a:gd name="T5" fmla="*/ 13 h 48"/>
                <a:gd name="T6" fmla="*/ 35 w 48"/>
                <a:gd name="T7" fmla="*/ 42 h 48"/>
                <a:gd name="T8" fmla="*/ 42 w 48"/>
                <a:gd name="T9" fmla="*/ 48 h 48"/>
                <a:gd name="T10" fmla="*/ 48 w 48"/>
                <a:gd name="T11" fmla="*/ 42 h 48"/>
                <a:gd name="T12" fmla="*/ 6 w 48"/>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0"/>
                  </a:moveTo>
                  <a:cubicBezTo>
                    <a:pt x="3" y="0"/>
                    <a:pt x="0" y="3"/>
                    <a:pt x="0" y="7"/>
                  </a:cubicBezTo>
                  <a:cubicBezTo>
                    <a:pt x="0" y="10"/>
                    <a:pt x="3" y="13"/>
                    <a:pt x="6" y="13"/>
                  </a:cubicBezTo>
                  <a:cubicBezTo>
                    <a:pt x="22" y="13"/>
                    <a:pt x="35" y="26"/>
                    <a:pt x="35" y="42"/>
                  </a:cubicBezTo>
                  <a:cubicBezTo>
                    <a:pt x="35" y="45"/>
                    <a:pt x="38" y="48"/>
                    <a:pt x="42" y="48"/>
                  </a:cubicBezTo>
                  <a:cubicBezTo>
                    <a:pt x="45" y="48"/>
                    <a:pt x="48" y="45"/>
                    <a:pt x="48" y="42"/>
                  </a:cubicBezTo>
                  <a:cubicBezTo>
                    <a:pt x="48" y="19"/>
                    <a:pt x="29" y="0"/>
                    <a:pt x="6" y="0"/>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p>
              <a:pPr defTabSz="1194617">
                <a:defRPr/>
              </a:pPr>
              <a:endParaRPr lang="zh-CN" altLang="en-US" sz="2393" kern="0">
                <a:solidFill>
                  <a:sysClr val="windowText" lastClr="000000"/>
                </a:solidFill>
              </a:endParaRPr>
            </a:p>
          </p:txBody>
        </p:sp>
        <p:sp>
          <p:nvSpPr>
            <p:cNvPr id="27" name="Freeform 24"/>
            <p:cNvSpPr/>
            <p:nvPr/>
          </p:nvSpPr>
          <p:spPr bwMode="auto">
            <a:xfrm>
              <a:off x="5212118" y="2871495"/>
              <a:ext cx="277813" cy="277813"/>
            </a:xfrm>
            <a:custGeom>
              <a:avLst/>
              <a:gdLst>
                <a:gd name="T0" fmla="*/ 6 w 74"/>
                <a:gd name="T1" fmla="*/ 0 h 74"/>
                <a:gd name="T2" fmla="*/ 0 w 74"/>
                <a:gd name="T3" fmla="*/ 7 h 74"/>
                <a:gd name="T4" fmla="*/ 6 w 74"/>
                <a:gd name="T5" fmla="*/ 13 h 74"/>
                <a:gd name="T6" fmla="*/ 61 w 74"/>
                <a:gd name="T7" fmla="*/ 68 h 74"/>
                <a:gd name="T8" fmla="*/ 68 w 74"/>
                <a:gd name="T9" fmla="*/ 74 h 74"/>
                <a:gd name="T10" fmla="*/ 74 w 74"/>
                <a:gd name="T11" fmla="*/ 68 h 74"/>
                <a:gd name="T12" fmla="*/ 6 w 74"/>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74" h="74">
                  <a:moveTo>
                    <a:pt x="6" y="0"/>
                  </a:moveTo>
                  <a:cubicBezTo>
                    <a:pt x="3" y="0"/>
                    <a:pt x="0" y="3"/>
                    <a:pt x="0" y="7"/>
                  </a:cubicBezTo>
                  <a:cubicBezTo>
                    <a:pt x="0" y="10"/>
                    <a:pt x="3" y="13"/>
                    <a:pt x="6" y="13"/>
                  </a:cubicBezTo>
                  <a:cubicBezTo>
                    <a:pt x="37" y="13"/>
                    <a:pt x="61" y="38"/>
                    <a:pt x="61" y="68"/>
                  </a:cubicBezTo>
                  <a:cubicBezTo>
                    <a:pt x="61" y="71"/>
                    <a:pt x="64" y="74"/>
                    <a:pt x="68" y="74"/>
                  </a:cubicBezTo>
                  <a:cubicBezTo>
                    <a:pt x="71" y="74"/>
                    <a:pt x="74" y="71"/>
                    <a:pt x="74" y="68"/>
                  </a:cubicBezTo>
                  <a:cubicBezTo>
                    <a:pt x="74" y="30"/>
                    <a:pt x="44" y="0"/>
                    <a:pt x="6" y="0"/>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p>
              <a:pPr defTabSz="1194617">
                <a:defRPr/>
              </a:pPr>
              <a:endParaRPr lang="zh-CN" altLang="en-US" sz="2393" kern="0">
                <a:solidFill>
                  <a:sysClr val="windowText" lastClr="000000"/>
                </a:solidFill>
              </a:endParaRPr>
            </a:p>
          </p:txBody>
        </p:sp>
      </p:grpSp>
      <p:grpSp>
        <p:nvGrpSpPr>
          <p:cNvPr id="28" name="组合 27"/>
          <p:cNvGrpSpPr/>
          <p:nvPr/>
        </p:nvGrpSpPr>
        <p:grpSpPr>
          <a:xfrm>
            <a:off x="6119054" y="5143943"/>
            <a:ext cx="672087" cy="672173"/>
            <a:chOff x="6137274" y="1900165"/>
            <a:chExt cx="506413" cy="506412"/>
          </a:xfrm>
        </p:grpSpPr>
        <p:sp>
          <p:nvSpPr>
            <p:cNvPr id="29" name="Freeform 29"/>
            <p:cNvSpPr/>
            <p:nvPr/>
          </p:nvSpPr>
          <p:spPr bwMode="auto">
            <a:xfrm>
              <a:off x="6137274" y="1900165"/>
              <a:ext cx="506413" cy="506412"/>
            </a:xfrm>
            <a:custGeom>
              <a:avLst/>
              <a:gdLst>
                <a:gd name="T0" fmla="*/ 135 w 135"/>
                <a:gd name="T1" fmla="*/ 36 h 135"/>
                <a:gd name="T2" fmla="*/ 135 w 135"/>
                <a:gd name="T3" fmla="*/ 98 h 135"/>
                <a:gd name="T4" fmla="*/ 98 w 135"/>
                <a:gd name="T5" fmla="*/ 135 h 135"/>
                <a:gd name="T6" fmla="*/ 36 w 135"/>
                <a:gd name="T7" fmla="*/ 135 h 135"/>
                <a:gd name="T8" fmla="*/ 0 w 135"/>
                <a:gd name="T9" fmla="*/ 98 h 135"/>
                <a:gd name="T10" fmla="*/ 0 w 135"/>
                <a:gd name="T11" fmla="*/ 36 h 135"/>
                <a:gd name="T12" fmla="*/ 36 w 135"/>
                <a:gd name="T13" fmla="*/ 0 h 135"/>
                <a:gd name="T14" fmla="*/ 135 w 135"/>
                <a:gd name="T15" fmla="*/ 0 h 135"/>
                <a:gd name="T16" fmla="*/ 135 w 135"/>
                <a:gd name="T17" fmla="*/ 3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135">
                  <a:moveTo>
                    <a:pt x="135" y="36"/>
                  </a:moveTo>
                  <a:cubicBezTo>
                    <a:pt x="135" y="98"/>
                    <a:pt x="135" y="98"/>
                    <a:pt x="135" y="98"/>
                  </a:cubicBezTo>
                  <a:cubicBezTo>
                    <a:pt x="135" y="118"/>
                    <a:pt x="118" y="135"/>
                    <a:pt x="98" y="135"/>
                  </a:cubicBezTo>
                  <a:cubicBezTo>
                    <a:pt x="36" y="135"/>
                    <a:pt x="36" y="135"/>
                    <a:pt x="36" y="135"/>
                  </a:cubicBezTo>
                  <a:cubicBezTo>
                    <a:pt x="16" y="135"/>
                    <a:pt x="0" y="118"/>
                    <a:pt x="0" y="98"/>
                  </a:cubicBezTo>
                  <a:cubicBezTo>
                    <a:pt x="0" y="36"/>
                    <a:pt x="0" y="36"/>
                    <a:pt x="0" y="36"/>
                  </a:cubicBezTo>
                  <a:cubicBezTo>
                    <a:pt x="0" y="16"/>
                    <a:pt x="16" y="0"/>
                    <a:pt x="36" y="0"/>
                  </a:cubicBezTo>
                  <a:cubicBezTo>
                    <a:pt x="135" y="0"/>
                    <a:pt x="135" y="0"/>
                    <a:pt x="135" y="0"/>
                  </a:cubicBezTo>
                  <a:lnTo>
                    <a:pt x="135" y="36"/>
                  </a:lnTo>
                  <a:close/>
                </a:path>
              </a:pathLst>
            </a:custGeom>
            <a:solidFill>
              <a:srgbClr val="C1CB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027" tIns="45513" rIns="91027" bIns="45513" numCol="1" anchor="t" anchorCtr="0" compatLnSpc="1"/>
            <a:lstStyle/>
            <a:p>
              <a:pPr defTabSz="1194617">
                <a:defRPr/>
              </a:pPr>
              <a:endParaRPr lang="zh-CN" altLang="en-US" sz="2393" kern="0" dirty="0">
                <a:solidFill>
                  <a:sysClr val="windowText" lastClr="000000"/>
                </a:solidFill>
              </a:endParaRPr>
            </a:p>
          </p:txBody>
        </p:sp>
        <p:sp>
          <p:nvSpPr>
            <p:cNvPr id="30" name="Freeform 30"/>
            <p:cNvSpPr>
              <a:spLocks noEditPoints="1"/>
            </p:cNvSpPr>
            <p:nvPr/>
          </p:nvSpPr>
          <p:spPr bwMode="auto">
            <a:xfrm>
              <a:off x="6208712" y="1979540"/>
              <a:ext cx="327025" cy="325437"/>
            </a:xfrm>
            <a:custGeom>
              <a:avLst/>
              <a:gdLst>
                <a:gd name="T0" fmla="*/ 64 w 87"/>
                <a:gd name="T1" fmla="*/ 14 h 87"/>
                <a:gd name="T2" fmla="*/ 14 w 87"/>
                <a:gd name="T3" fmla="*/ 14 h 87"/>
                <a:gd name="T4" fmla="*/ 14 w 87"/>
                <a:gd name="T5" fmla="*/ 64 h 87"/>
                <a:gd name="T6" fmla="*/ 59 w 87"/>
                <a:gd name="T7" fmla="*/ 69 h 87"/>
                <a:gd name="T8" fmla="*/ 74 w 87"/>
                <a:gd name="T9" fmla="*/ 84 h 87"/>
                <a:gd name="T10" fmla="*/ 83 w 87"/>
                <a:gd name="T11" fmla="*/ 84 h 87"/>
                <a:gd name="T12" fmla="*/ 84 w 87"/>
                <a:gd name="T13" fmla="*/ 83 h 87"/>
                <a:gd name="T14" fmla="*/ 84 w 87"/>
                <a:gd name="T15" fmla="*/ 74 h 87"/>
                <a:gd name="T16" fmla="*/ 69 w 87"/>
                <a:gd name="T17" fmla="*/ 59 h 87"/>
                <a:gd name="T18" fmla="*/ 64 w 87"/>
                <a:gd name="T19" fmla="*/ 14 h 87"/>
                <a:gd name="T20" fmla="*/ 58 w 87"/>
                <a:gd name="T21" fmla="*/ 58 h 87"/>
                <a:gd name="T22" fmla="*/ 20 w 87"/>
                <a:gd name="T23" fmla="*/ 58 h 87"/>
                <a:gd name="T24" fmla="*/ 20 w 87"/>
                <a:gd name="T25" fmla="*/ 21 h 87"/>
                <a:gd name="T26" fmla="*/ 58 w 87"/>
                <a:gd name="T27" fmla="*/ 21 h 87"/>
                <a:gd name="T28" fmla="*/ 58 w 87"/>
                <a:gd name="T29" fmla="*/ 58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7" h="87">
                  <a:moveTo>
                    <a:pt x="64" y="14"/>
                  </a:moveTo>
                  <a:cubicBezTo>
                    <a:pt x="50" y="0"/>
                    <a:pt x="28" y="0"/>
                    <a:pt x="14" y="14"/>
                  </a:cubicBezTo>
                  <a:cubicBezTo>
                    <a:pt x="0" y="28"/>
                    <a:pt x="0" y="51"/>
                    <a:pt x="14" y="64"/>
                  </a:cubicBezTo>
                  <a:cubicBezTo>
                    <a:pt x="26" y="77"/>
                    <a:pt x="45" y="78"/>
                    <a:pt x="59" y="69"/>
                  </a:cubicBezTo>
                  <a:cubicBezTo>
                    <a:pt x="74" y="84"/>
                    <a:pt x="74" y="84"/>
                    <a:pt x="74" y="84"/>
                  </a:cubicBezTo>
                  <a:cubicBezTo>
                    <a:pt x="76" y="87"/>
                    <a:pt x="80" y="87"/>
                    <a:pt x="83" y="84"/>
                  </a:cubicBezTo>
                  <a:cubicBezTo>
                    <a:pt x="84" y="83"/>
                    <a:pt x="84" y="83"/>
                    <a:pt x="84" y="83"/>
                  </a:cubicBezTo>
                  <a:cubicBezTo>
                    <a:pt x="87" y="81"/>
                    <a:pt x="87" y="77"/>
                    <a:pt x="84" y="74"/>
                  </a:cubicBezTo>
                  <a:cubicBezTo>
                    <a:pt x="69" y="59"/>
                    <a:pt x="69" y="59"/>
                    <a:pt x="69" y="59"/>
                  </a:cubicBezTo>
                  <a:cubicBezTo>
                    <a:pt x="78" y="45"/>
                    <a:pt x="76" y="26"/>
                    <a:pt x="64" y="14"/>
                  </a:cubicBezTo>
                  <a:close/>
                  <a:moveTo>
                    <a:pt x="58" y="58"/>
                  </a:moveTo>
                  <a:cubicBezTo>
                    <a:pt x="47" y="68"/>
                    <a:pt x="31" y="68"/>
                    <a:pt x="20" y="58"/>
                  </a:cubicBezTo>
                  <a:cubicBezTo>
                    <a:pt x="10" y="48"/>
                    <a:pt x="10" y="31"/>
                    <a:pt x="20" y="21"/>
                  </a:cubicBezTo>
                  <a:cubicBezTo>
                    <a:pt x="31" y="10"/>
                    <a:pt x="47" y="10"/>
                    <a:pt x="58" y="21"/>
                  </a:cubicBezTo>
                  <a:cubicBezTo>
                    <a:pt x="68" y="31"/>
                    <a:pt x="68" y="48"/>
                    <a:pt x="58" y="58"/>
                  </a:cubicBezTo>
                  <a:close/>
                </a:path>
              </a:pathLst>
            </a:custGeom>
            <a:solidFill>
              <a:srgbClr val="ECECEB"/>
            </a:solid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p>
              <a:pPr defTabSz="1194617">
                <a:defRPr/>
              </a:pPr>
              <a:endParaRPr lang="zh-CN" altLang="en-US" sz="2393" kern="0">
                <a:solidFill>
                  <a:sysClr val="windowText" lastClr="000000"/>
                </a:solidFill>
              </a:endParaRPr>
            </a:p>
          </p:txBody>
        </p:sp>
      </p:grpSp>
      <p:sp>
        <p:nvSpPr>
          <p:cNvPr id="31" name="Text Box 11"/>
          <p:cNvSpPr txBox="1">
            <a:spLocks noChangeArrowheads="1"/>
          </p:cNvSpPr>
          <p:nvPr/>
        </p:nvSpPr>
        <p:spPr bwMode="auto">
          <a:xfrm>
            <a:off x="6982329" y="2047920"/>
            <a:ext cx="4177569" cy="71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359" tIns="60679" rIns="121359" bIns="60679">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1293" dirty="0">
                <a:solidFill>
                  <a:prstClr val="black">
                    <a:lumMod val="50000"/>
                    <a:lumOff val="50000"/>
                  </a:prstClr>
                </a:solidFill>
                <a:latin typeface="微软雅黑" panose="020B0503020204020204" pitchFamily="34" charset="-122"/>
                <a:ea typeface="微软雅黑" panose="020B0503020204020204" pitchFamily="34" charset="-122"/>
              </a:rPr>
              <a:t>设计的发展存在着一个时代价值观</a:t>
            </a:r>
            <a:r>
              <a:rPr lang="zh-CN" altLang="en-US" sz="1293">
                <a:solidFill>
                  <a:prstClr val="black">
                    <a:lumMod val="50000"/>
                    <a:lumOff val="50000"/>
                  </a:prstClr>
                </a:solidFill>
                <a:latin typeface="微软雅黑" panose="020B0503020204020204" pitchFamily="34" charset="-122"/>
                <a:ea typeface="微软雅黑" panose="020B0503020204020204" pitchFamily="34" charset="-122"/>
              </a:rPr>
              <a:t>的问题即</a:t>
            </a:r>
            <a:r>
              <a:rPr lang="zh-CN" altLang="en-US" sz="1293" dirty="0">
                <a:solidFill>
                  <a:prstClr val="black">
                    <a:lumMod val="50000"/>
                    <a:lumOff val="50000"/>
                  </a:prstClr>
                </a:solidFill>
                <a:latin typeface="微软雅黑" panose="020B0503020204020204" pitchFamily="34" charset="-122"/>
                <a:ea typeface="微软雅黑" panose="020B0503020204020204" pitchFamily="34" charset="-122"/>
              </a:rPr>
              <a:t>什么是设计？为什么而</a:t>
            </a:r>
            <a:r>
              <a:rPr lang="zh-CN" altLang="en-US" sz="1293">
                <a:solidFill>
                  <a:prstClr val="black">
                    <a:lumMod val="50000"/>
                    <a:lumOff val="50000"/>
                  </a:prstClr>
                </a:solidFill>
                <a:latin typeface="微软雅黑" panose="020B0503020204020204" pitchFamily="34" charset="-122"/>
                <a:ea typeface="微软雅黑" panose="020B0503020204020204" pitchFamily="34" charset="-122"/>
              </a:rPr>
              <a:t>设计？对于多元化的今天，围绕</a:t>
            </a:r>
            <a:r>
              <a:rPr lang="zh-CN" altLang="en-US" sz="1293" dirty="0">
                <a:solidFill>
                  <a:prstClr val="black">
                    <a:lumMod val="50000"/>
                    <a:lumOff val="50000"/>
                  </a:prstClr>
                </a:solidFill>
                <a:latin typeface="微软雅黑" panose="020B0503020204020204" pitchFamily="34" charset="-122"/>
                <a:ea typeface="微软雅黑" panose="020B0503020204020204" pitchFamily="34" charset="-122"/>
              </a:rPr>
              <a:t>这个问题，不同的时期就会形成不同的</a:t>
            </a:r>
            <a:r>
              <a:rPr lang="zh-CN" altLang="en-US" sz="1293">
                <a:solidFill>
                  <a:prstClr val="black">
                    <a:lumMod val="50000"/>
                    <a:lumOff val="50000"/>
                  </a:prstClr>
                </a:solidFill>
                <a:latin typeface="微软雅黑" panose="020B0503020204020204" pitchFamily="34" charset="-122"/>
                <a:ea typeface="微软雅黑" panose="020B0503020204020204" pitchFamily="34" charset="-122"/>
              </a:rPr>
              <a:t>设计面貌。</a:t>
            </a:r>
            <a:endParaRPr lang="en-US" altLang="zh-CN" sz="1293"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32" name="Text Box 11"/>
          <p:cNvSpPr txBox="1">
            <a:spLocks noChangeArrowheads="1"/>
          </p:cNvSpPr>
          <p:nvPr/>
        </p:nvSpPr>
        <p:spPr bwMode="auto">
          <a:xfrm>
            <a:off x="6982329" y="3089935"/>
            <a:ext cx="4177569" cy="71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359" tIns="60679" rIns="121359" bIns="60679">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1293" dirty="0">
                <a:solidFill>
                  <a:prstClr val="black">
                    <a:lumMod val="50000"/>
                    <a:lumOff val="50000"/>
                  </a:prstClr>
                </a:solidFill>
                <a:latin typeface="微软雅黑" panose="020B0503020204020204" pitchFamily="34" charset="-122"/>
                <a:ea typeface="微软雅黑" panose="020B0503020204020204" pitchFamily="34" charset="-122"/>
              </a:rPr>
              <a:t>设计的发展存在着一个时代价值观</a:t>
            </a:r>
            <a:r>
              <a:rPr lang="zh-CN" altLang="en-US" sz="1293">
                <a:solidFill>
                  <a:prstClr val="black">
                    <a:lumMod val="50000"/>
                    <a:lumOff val="50000"/>
                  </a:prstClr>
                </a:solidFill>
                <a:latin typeface="微软雅黑" panose="020B0503020204020204" pitchFamily="34" charset="-122"/>
                <a:ea typeface="微软雅黑" panose="020B0503020204020204" pitchFamily="34" charset="-122"/>
              </a:rPr>
              <a:t>的问题即</a:t>
            </a:r>
            <a:r>
              <a:rPr lang="zh-CN" altLang="en-US" sz="1293" dirty="0">
                <a:solidFill>
                  <a:prstClr val="black">
                    <a:lumMod val="50000"/>
                    <a:lumOff val="50000"/>
                  </a:prstClr>
                </a:solidFill>
                <a:latin typeface="微软雅黑" panose="020B0503020204020204" pitchFamily="34" charset="-122"/>
                <a:ea typeface="微软雅黑" panose="020B0503020204020204" pitchFamily="34" charset="-122"/>
              </a:rPr>
              <a:t>什么是设计？为什么而</a:t>
            </a:r>
            <a:r>
              <a:rPr lang="zh-CN" altLang="en-US" sz="1293">
                <a:solidFill>
                  <a:prstClr val="black">
                    <a:lumMod val="50000"/>
                    <a:lumOff val="50000"/>
                  </a:prstClr>
                </a:solidFill>
                <a:latin typeface="微软雅黑" panose="020B0503020204020204" pitchFamily="34" charset="-122"/>
                <a:ea typeface="微软雅黑" panose="020B0503020204020204" pitchFamily="34" charset="-122"/>
              </a:rPr>
              <a:t>设计？对于多元化的今天，围绕</a:t>
            </a:r>
            <a:r>
              <a:rPr lang="zh-CN" altLang="en-US" sz="1293" dirty="0">
                <a:solidFill>
                  <a:prstClr val="black">
                    <a:lumMod val="50000"/>
                    <a:lumOff val="50000"/>
                  </a:prstClr>
                </a:solidFill>
                <a:latin typeface="微软雅黑" panose="020B0503020204020204" pitchFamily="34" charset="-122"/>
                <a:ea typeface="微软雅黑" panose="020B0503020204020204" pitchFamily="34" charset="-122"/>
              </a:rPr>
              <a:t>这个问题，不同的时期就会形成不同的</a:t>
            </a:r>
            <a:r>
              <a:rPr lang="zh-CN" altLang="en-US" sz="1293">
                <a:solidFill>
                  <a:prstClr val="black">
                    <a:lumMod val="50000"/>
                    <a:lumOff val="50000"/>
                  </a:prstClr>
                </a:solidFill>
                <a:latin typeface="微软雅黑" panose="020B0503020204020204" pitchFamily="34" charset="-122"/>
                <a:ea typeface="微软雅黑" panose="020B0503020204020204" pitchFamily="34" charset="-122"/>
              </a:rPr>
              <a:t>设计面貌。</a:t>
            </a:r>
            <a:endParaRPr lang="en-US" altLang="zh-CN" sz="1293"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33" name="Text Box 11"/>
          <p:cNvSpPr txBox="1">
            <a:spLocks noChangeArrowheads="1"/>
          </p:cNvSpPr>
          <p:nvPr/>
        </p:nvSpPr>
        <p:spPr bwMode="auto">
          <a:xfrm>
            <a:off x="6982329" y="4131949"/>
            <a:ext cx="4177569" cy="71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359" tIns="60679" rIns="121359" bIns="60679">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1293" dirty="0">
                <a:solidFill>
                  <a:prstClr val="black">
                    <a:lumMod val="50000"/>
                    <a:lumOff val="50000"/>
                  </a:prstClr>
                </a:solidFill>
                <a:latin typeface="微软雅黑" panose="020B0503020204020204" pitchFamily="34" charset="-122"/>
                <a:ea typeface="微软雅黑" panose="020B0503020204020204" pitchFamily="34" charset="-122"/>
              </a:rPr>
              <a:t>设计的发展存在着一个时代价值观</a:t>
            </a:r>
            <a:r>
              <a:rPr lang="zh-CN" altLang="en-US" sz="1293">
                <a:solidFill>
                  <a:prstClr val="black">
                    <a:lumMod val="50000"/>
                    <a:lumOff val="50000"/>
                  </a:prstClr>
                </a:solidFill>
                <a:latin typeface="微软雅黑" panose="020B0503020204020204" pitchFamily="34" charset="-122"/>
                <a:ea typeface="微软雅黑" panose="020B0503020204020204" pitchFamily="34" charset="-122"/>
              </a:rPr>
              <a:t>的问题即</a:t>
            </a:r>
            <a:r>
              <a:rPr lang="zh-CN" altLang="en-US" sz="1293" dirty="0">
                <a:solidFill>
                  <a:prstClr val="black">
                    <a:lumMod val="50000"/>
                    <a:lumOff val="50000"/>
                  </a:prstClr>
                </a:solidFill>
                <a:latin typeface="微软雅黑" panose="020B0503020204020204" pitchFamily="34" charset="-122"/>
                <a:ea typeface="微软雅黑" panose="020B0503020204020204" pitchFamily="34" charset="-122"/>
              </a:rPr>
              <a:t>什么是设计？为什么而</a:t>
            </a:r>
            <a:r>
              <a:rPr lang="zh-CN" altLang="en-US" sz="1293">
                <a:solidFill>
                  <a:prstClr val="black">
                    <a:lumMod val="50000"/>
                    <a:lumOff val="50000"/>
                  </a:prstClr>
                </a:solidFill>
                <a:latin typeface="微软雅黑" panose="020B0503020204020204" pitchFamily="34" charset="-122"/>
                <a:ea typeface="微软雅黑" panose="020B0503020204020204" pitchFamily="34" charset="-122"/>
              </a:rPr>
              <a:t>设计？对于多元化的今天，围绕</a:t>
            </a:r>
            <a:r>
              <a:rPr lang="zh-CN" altLang="en-US" sz="1293" dirty="0">
                <a:solidFill>
                  <a:prstClr val="black">
                    <a:lumMod val="50000"/>
                    <a:lumOff val="50000"/>
                  </a:prstClr>
                </a:solidFill>
                <a:latin typeface="微软雅黑" panose="020B0503020204020204" pitchFamily="34" charset="-122"/>
                <a:ea typeface="微软雅黑" panose="020B0503020204020204" pitchFamily="34" charset="-122"/>
              </a:rPr>
              <a:t>这个问题，不同的时期就会形成不同的</a:t>
            </a:r>
            <a:r>
              <a:rPr lang="zh-CN" altLang="en-US" sz="1293">
                <a:solidFill>
                  <a:prstClr val="black">
                    <a:lumMod val="50000"/>
                    <a:lumOff val="50000"/>
                  </a:prstClr>
                </a:solidFill>
                <a:latin typeface="微软雅黑" panose="020B0503020204020204" pitchFamily="34" charset="-122"/>
                <a:ea typeface="微软雅黑" panose="020B0503020204020204" pitchFamily="34" charset="-122"/>
              </a:rPr>
              <a:t>设计面貌。</a:t>
            </a:r>
            <a:endParaRPr lang="en-US" altLang="zh-CN" sz="1293" dirty="0">
              <a:solidFill>
                <a:prstClr val="black">
                  <a:lumMod val="50000"/>
                  <a:lumOff val="50000"/>
                </a:prstClr>
              </a:solidFill>
              <a:latin typeface="微软雅黑" panose="020B0503020204020204" pitchFamily="34" charset="-122"/>
              <a:ea typeface="微软雅黑" panose="020B0503020204020204" pitchFamily="34" charset="-122"/>
            </a:endParaRPr>
          </a:p>
        </p:txBody>
      </p:sp>
      <p:sp>
        <p:nvSpPr>
          <p:cNvPr id="34" name="Text Box 11"/>
          <p:cNvSpPr txBox="1">
            <a:spLocks noChangeArrowheads="1"/>
          </p:cNvSpPr>
          <p:nvPr/>
        </p:nvSpPr>
        <p:spPr bwMode="auto">
          <a:xfrm>
            <a:off x="6982329" y="5173964"/>
            <a:ext cx="4177569" cy="71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359" tIns="60679" rIns="121359" bIns="60679">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r>
              <a:rPr lang="zh-CN" altLang="en-US" sz="1293" dirty="0">
                <a:solidFill>
                  <a:prstClr val="black">
                    <a:lumMod val="50000"/>
                    <a:lumOff val="50000"/>
                  </a:prstClr>
                </a:solidFill>
                <a:latin typeface="微软雅黑" panose="020B0503020204020204" pitchFamily="34" charset="-122"/>
                <a:ea typeface="微软雅黑" panose="020B0503020204020204" pitchFamily="34" charset="-122"/>
              </a:rPr>
              <a:t>设计的发展存在着一个时代价值观的问题即什么是设计？为什么而设计？对于多元化的今天，围绕这个问题，不同的时期就会形成不同的设计面貌。</a:t>
            </a:r>
            <a:endParaRPr lang="en-US" altLang="zh-CN" sz="1293" dirty="0">
              <a:solidFill>
                <a:prstClr val="black">
                  <a:lumMod val="50000"/>
                  <a:lumOff val="50000"/>
                </a:prst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1847178"/>
      </p:ext>
    </p:extLst>
  </p:cSld>
  <p:clrMapOvr>
    <a:masterClrMapping/>
  </p:clrMapOvr>
  <mc:AlternateContent xmlns:mc="http://schemas.openxmlformats.org/markup-compatibility/2006">
    <mc:Choice xmlns:p14="http://schemas.microsoft.com/office/powerpoint/2010/main" Requires="p14">
      <p:transition spd="med" p14:dur="700" advTm="2376">
        <p:fade/>
      </p:transition>
    </mc:Choice>
    <mc:Fallback>
      <p:transition spd="med" advTm="2376">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666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 fill="hold"/>
                                            <p:tgtEl>
                                              <p:spTgt spid="2"/>
                                            </p:tgtEl>
                                            <p:attrNameLst>
                                              <p:attrName>ppt_x</p:attrName>
                                            </p:attrNameLst>
                                          </p:cBhvr>
                                          <p:tavLst>
                                            <p:tav tm="0">
                                              <p:val>
                                                <p:strVal val="0-#ppt_w/2"/>
                                              </p:val>
                                            </p:tav>
                                            <p:tav tm="100000">
                                              <p:val>
                                                <p:strVal val="#ppt_x"/>
                                              </p:val>
                                            </p:tav>
                                          </p:tavLst>
                                        </p:anim>
                                        <p:anim calcmode="lin" valueType="num">
                                          <p:cBhvr additive="base">
                                            <p:cTn id="8" dur="3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2" decel="6660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300" fill="hold"/>
                                            <p:tgtEl>
                                              <p:spTgt spid="5"/>
                                            </p:tgtEl>
                                            <p:attrNameLst>
                                              <p:attrName>ppt_x</p:attrName>
                                            </p:attrNameLst>
                                          </p:cBhvr>
                                          <p:tavLst>
                                            <p:tav tm="0">
                                              <p:val>
                                                <p:strVal val="0-#ppt_w/2"/>
                                              </p:val>
                                            </p:tav>
                                            <p:tav tm="100000">
                                              <p:val>
                                                <p:strVal val="#ppt_x"/>
                                              </p:val>
                                            </p:tav>
                                          </p:tavLst>
                                        </p:anim>
                                        <p:anim calcmode="lin" valueType="num">
                                          <p:cBhvr additive="base">
                                            <p:cTn id="13" dur="3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3" decel="6660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300" fill="hold"/>
                                            <p:tgtEl>
                                              <p:spTgt spid="8"/>
                                            </p:tgtEl>
                                            <p:attrNameLst>
                                              <p:attrName>ppt_x</p:attrName>
                                            </p:attrNameLst>
                                          </p:cBhvr>
                                          <p:tavLst>
                                            <p:tav tm="0">
                                              <p:val>
                                                <p:strVal val="1+#ppt_w/2"/>
                                              </p:val>
                                            </p:tav>
                                            <p:tav tm="100000">
                                              <p:val>
                                                <p:strVal val="#ppt_x"/>
                                              </p:val>
                                            </p:tav>
                                          </p:tavLst>
                                        </p:anim>
                                        <p:anim calcmode="lin" valueType="num">
                                          <p:cBhvr additive="base">
                                            <p:cTn id="18" dur="300" fill="hold"/>
                                            <p:tgtEl>
                                              <p:spTgt spid="8"/>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6" decel="6660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300" fill="hold"/>
                                            <p:tgtEl>
                                              <p:spTgt spid="11"/>
                                            </p:tgtEl>
                                            <p:attrNameLst>
                                              <p:attrName>ppt_x</p:attrName>
                                            </p:attrNameLst>
                                          </p:cBhvr>
                                          <p:tavLst>
                                            <p:tav tm="0">
                                              <p:val>
                                                <p:strVal val="1+#ppt_w/2"/>
                                              </p:val>
                                            </p:tav>
                                            <p:tav tm="100000">
                                              <p:val>
                                                <p:strVal val="#ppt_x"/>
                                              </p:val>
                                            </p:tav>
                                          </p:tavLst>
                                        </p:anim>
                                        <p:anim calcmode="lin" valueType="num">
                                          <p:cBhvr additive="base">
                                            <p:cTn id="23" dur="300" fill="hold"/>
                                            <p:tgtEl>
                                              <p:spTgt spid="1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par>
                                    <p:cTn id="30" presetID="53" presetClass="entr" presetSubtype="16"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500" fill="hold"/>
                                            <p:tgtEl>
                                              <p:spTgt spid="18"/>
                                            </p:tgtEl>
                                            <p:attrNameLst>
                                              <p:attrName>ppt_w</p:attrName>
                                            </p:attrNameLst>
                                          </p:cBhvr>
                                          <p:tavLst>
                                            <p:tav tm="0">
                                              <p:val>
                                                <p:fltVal val="0"/>
                                              </p:val>
                                            </p:tav>
                                            <p:tav tm="100000">
                                              <p:val>
                                                <p:strVal val="#ppt_w"/>
                                              </p:val>
                                            </p:tav>
                                          </p:tavLst>
                                        </p:anim>
                                        <p:anim calcmode="lin" valueType="num">
                                          <p:cBhvr>
                                            <p:cTn id="33" dur="500" fill="hold"/>
                                            <p:tgtEl>
                                              <p:spTgt spid="18"/>
                                            </p:tgtEl>
                                            <p:attrNameLst>
                                              <p:attrName>ppt_h</p:attrName>
                                            </p:attrNameLst>
                                          </p:cBhvr>
                                          <p:tavLst>
                                            <p:tav tm="0">
                                              <p:val>
                                                <p:fltVal val="0"/>
                                              </p:val>
                                            </p:tav>
                                            <p:tav tm="100000">
                                              <p:val>
                                                <p:strVal val="#ppt_h"/>
                                              </p:val>
                                            </p:tav>
                                          </p:tavLst>
                                        </p:anim>
                                        <p:animEffect transition="in" filter="fade">
                                          <p:cBhvr>
                                            <p:cTn id="34" dur="500"/>
                                            <p:tgtEl>
                                              <p:spTgt spid="18"/>
                                            </p:tgtEl>
                                          </p:cBhvr>
                                        </p:animEffect>
                                      </p:childTnLst>
                                    </p:cTn>
                                  </p:par>
                                  <p:par>
                                    <p:cTn id="35" presetID="53" presetClass="entr" presetSubtype="16"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par>
                                    <p:cTn id="40" presetID="53" presetClass="entr" presetSubtype="16"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Effect transition="in" filter="fade">
                                          <p:cBhvr>
                                            <p:cTn id="44" dur="500"/>
                                            <p:tgtEl>
                                              <p:spTgt spid="28"/>
                                            </p:tgtEl>
                                          </p:cBhvr>
                                        </p:animEffect>
                                      </p:childTnLst>
                                    </p:cTn>
                                  </p:par>
                                </p:childTnLst>
                              </p:cTn>
                            </p:par>
                            <p:par>
                              <p:cTn id="45" fill="hold">
                                <p:stCondLst>
                                  <p:cond delay="2500"/>
                                </p:stCondLst>
                                <p:childTnLst>
                                  <p:par>
                                    <p:cTn id="46" presetID="2" presetClass="entr" presetSubtype="2" fill="hold" grpId="0" nodeType="afterEffect" p14:presetBounceEnd="53000">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14:bounceEnd="53000">
                                          <p:cBhvr additive="base">
                                            <p:cTn id="48" dur="300" fill="hold"/>
                                            <p:tgtEl>
                                              <p:spTgt spid="31"/>
                                            </p:tgtEl>
                                            <p:attrNameLst>
                                              <p:attrName>ppt_x</p:attrName>
                                            </p:attrNameLst>
                                          </p:cBhvr>
                                          <p:tavLst>
                                            <p:tav tm="0">
                                              <p:val>
                                                <p:strVal val="1+#ppt_w/2"/>
                                              </p:val>
                                            </p:tav>
                                            <p:tav tm="100000">
                                              <p:val>
                                                <p:strVal val="#ppt_x"/>
                                              </p:val>
                                            </p:tav>
                                          </p:tavLst>
                                        </p:anim>
                                        <p:anim calcmode="lin" valueType="num" p14:bounceEnd="53000">
                                          <p:cBhvr additive="base">
                                            <p:cTn id="49" dur="3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3000"/>
                                </p:stCondLst>
                                <p:childTnLst>
                                  <p:par>
                                    <p:cTn id="51" presetID="2" presetClass="entr" presetSubtype="2" fill="hold" grpId="0" nodeType="afterEffect" p14:presetBounceEnd="53000">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14:bounceEnd="53000">
                                          <p:cBhvr additive="base">
                                            <p:cTn id="53" dur="300" fill="hold"/>
                                            <p:tgtEl>
                                              <p:spTgt spid="32"/>
                                            </p:tgtEl>
                                            <p:attrNameLst>
                                              <p:attrName>ppt_x</p:attrName>
                                            </p:attrNameLst>
                                          </p:cBhvr>
                                          <p:tavLst>
                                            <p:tav tm="0">
                                              <p:val>
                                                <p:strVal val="1+#ppt_w/2"/>
                                              </p:val>
                                            </p:tav>
                                            <p:tav tm="100000">
                                              <p:val>
                                                <p:strVal val="#ppt_x"/>
                                              </p:val>
                                            </p:tav>
                                          </p:tavLst>
                                        </p:anim>
                                        <p:anim calcmode="lin" valueType="num" p14:bounceEnd="53000">
                                          <p:cBhvr additive="base">
                                            <p:cTn id="54" dur="300" fill="hold"/>
                                            <p:tgtEl>
                                              <p:spTgt spid="32"/>
                                            </p:tgtEl>
                                            <p:attrNameLst>
                                              <p:attrName>ppt_y</p:attrName>
                                            </p:attrNameLst>
                                          </p:cBhvr>
                                          <p:tavLst>
                                            <p:tav tm="0">
                                              <p:val>
                                                <p:strVal val="#ppt_y"/>
                                              </p:val>
                                            </p:tav>
                                            <p:tav tm="100000">
                                              <p:val>
                                                <p:strVal val="#ppt_y"/>
                                              </p:val>
                                            </p:tav>
                                          </p:tavLst>
                                        </p:anim>
                                      </p:childTnLst>
                                    </p:cTn>
                                  </p:par>
                                </p:childTnLst>
                              </p:cTn>
                            </p:par>
                            <p:par>
                              <p:cTn id="55" fill="hold">
                                <p:stCondLst>
                                  <p:cond delay="3500"/>
                                </p:stCondLst>
                                <p:childTnLst>
                                  <p:par>
                                    <p:cTn id="56" presetID="2" presetClass="entr" presetSubtype="2" fill="hold" grpId="0" nodeType="afterEffect" p14:presetBounceEnd="53000">
                                      <p:stCondLst>
                                        <p:cond delay="0"/>
                                      </p:stCondLst>
                                      <p:childTnLst>
                                        <p:set>
                                          <p:cBhvr>
                                            <p:cTn id="57" dur="1" fill="hold">
                                              <p:stCondLst>
                                                <p:cond delay="0"/>
                                              </p:stCondLst>
                                            </p:cTn>
                                            <p:tgtEl>
                                              <p:spTgt spid="33"/>
                                            </p:tgtEl>
                                            <p:attrNameLst>
                                              <p:attrName>style.visibility</p:attrName>
                                            </p:attrNameLst>
                                          </p:cBhvr>
                                          <p:to>
                                            <p:strVal val="visible"/>
                                          </p:to>
                                        </p:set>
                                        <p:anim calcmode="lin" valueType="num" p14:bounceEnd="53000">
                                          <p:cBhvr additive="base">
                                            <p:cTn id="58" dur="300" fill="hold"/>
                                            <p:tgtEl>
                                              <p:spTgt spid="33"/>
                                            </p:tgtEl>
                                            <p:attrNameLst>
                                              <p:attrName>ppt_x</p:attrName>
                                            </p:attrNameLst>
                                          </p:cBhvr>
                                          <p:tavLst>
                                            <p:tav tm="0">
                                              <p:val>
                                                <p:strVal val="1+#ppt_w/2"/>
                                              </p:val>
                                            </p:tav>
                                            <p:tav tm="100000">
                                              <p:val>
                                                <p:strVal val="#ppt_x"/>
                                              </p:val>
                                            </p:tav>
                                          </p:tavLst>
                                        </p:anim>
                                        <p:anim calcmode="lin" valueType="num" p14:bounceEnd="53000">
                                          <p:cBhvr additive="base">
                                            <p:cTn id="59" dur="300" fill="hold"/>
                                            <p:tgtEl>
                                              <p:spTgt spid="33"/>
                                            </p:tgtEl>
                                            <p:attrNameLst>
                                              <p:attrName>ppt_y</p:attrName>
                                            </p:attrNameLst>
                                          </p:cBhvr>
                                          <p:tavLst>
                                            <p:tav tm="0">
                                              <p:val>
                                                <p:strVal val="#ppt_y"/>
                                              </p:val>
                                            </p:tav>
                                            <p:tav tm="100000">
                                              <p:val>
                                                <p:strVal val="#ppt_y"/>
                                              </p:val>
                                            </p:tav>
                                          </p:tavLst>
                                        </p:anim>
                                      </p:childTnLst>
                                    </p:cTn>
                                  </p:par>
                                </p:childTnLst>
                              </p:cTn>
                            </p:par>
                            <p:par>
                              <p:cTn id="60" fill="hold">
                                <p:stCondLst>
                                  <p:cond delay="4000"/>
                                </p:stCondLst>
                                <p:childTnLst>
                                  <p:par>
                                    <p:cTn id="61" presetID="2" presetClass="entr" presetSubtype="2" fill="hold" grpId="0" nodeType="afterEffect" p14:presetBounceEnd="53000">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14:bounceEnd="53000">
                                          <p:cBhvr additive="base">
                                            <p:cTn id="63" dur="300" fill="hold"/>
                                            <p:tgtEl>
                                              <p:spTgt spid="34"/>
                                            </p:tgtEl>
                                            <p:attrNameLst>
                                              <p:attrName>ppt_x</p:attrName>
                                            </p:attrNameLst>
                                          </p:cBhvr>
                                          <p:tavLst>
                                            <p:tav tm="0">
                                              <p:val>
                                                <p:strVal val="1+#ppt_w/2"/>
                                              </p:val>
                                            </p:tav>
                                            <p:tav tm="100000">
                                              <p:val>
                                                <p:strVal val="#ppt_x"/>
                                              </p:val>
                                            </p:tav>
                                          </p:tavLst>
                                        </p:anim>
                                        <p:anim calcmode="lin" valueType="num" p14:bounceEnd="53000">
                                          <p:cBhvr additive="base">
                                            <p:cTn id="64" dur="3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666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300" fill="hold"/>
                                            <p:tgtEl>
                                              <p:spTgt spid="2"/>
                                            </p:tgtEl>
                                            <p:attrNameLst>
                                              <p:attrName>ppt_x</p:attrName>
                                            </p:attrNameLst>
                                          </p:cBhvr>
                                          <p:tavLst>
                                            <p:tav tm="0">
                                              <p:val>
                                                <p:strVal val="0-#ppt_w/2"/>
                                              </p:val>
                                            </p:tav>
                                            <p:tav tm="100000">
                                              <p:val>
                                                <p:strVal val="#ppt_x"/>
                                              </p:val>
                                            </p:tav>
                                          </p:tavLst>
                                        </p:anim>
                                        <p:anim calcmode="lin" valueType="num">
                                          <p:cBhvr additive="base">
                                            <p:cTn id="8" dur="300" fill="hold"/>
                                            <p:tgtEl>
                                              <p:spTgt spid="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2" decel="6660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300" fill="hold"/>
                                            <p:tgtEl>
                                              <p:spTgt spid="5"/>
                                            </p:tgtEl>
                                            <p:attrNameLst>
                                              <p:attrName>ppt_x</p:attrName>
                                            </p:attrNameLst>
                                          </p:cBhvr>
                                          <p:tavLst>
                                            <p:tav tm="0">
                                              <p:val>
                                                <p:strVal val="0-#ppt_w/2"/>
                                              </p:val>
                                            </p:tav>
                                            <p:tav tm="100000">
                                              <p:val>
                                                <p:strVal val="#ppt_x"/>
                                              </p:val>
                                            </p:tav>
                                          </p:tavLst>
                                        </p:anim>
                                        <p:anim calcmode="lin" valueType="num">
                                          <p:cBhvr additive="base">
                                            <p:cTn id="13" dur="300" fill="hold"/>
                                            <p:tgtEl>
                                              <p:spTgt spid="5"/>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3" decel="6660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300" fill="hold"/>
                                            <p:tgtEl>
                                              <p:spTgt spid="8"/>
                                            </p:tgtEl>
                                            <p:attrNameLst>
                                              <p:attrName>ppt_x</p:attrName>
                                            </p:attrNameLst>
                                          </p:cBhvr>
                                          <p:tavLst>
                                            <p:tav tm="0">
                                              <p:val>
                                                <p:strVal val="1+#ppt_w/2"/>
                                              </p:val>
                                            </p:tav>
                                            <p:tav tm="100000">
                                              <p:val>
                                                <p:strVal val="#ppt_x"/>
                                              </p:val>
                                            </p:tav>
                                          </p:tavLst>
                                        </p:anim>
                                        <p:anim calcmode="lin" valueType="num">
                                          <p:cBhvr additive="base">
                                            <p:cTn id="18" dur="300" fill="hold"/>
                                            <p:tgtEl>
                                              <p:spTgt spid="8"/>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6" decel="6660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300" fill="hold"/>
                                            <p:tgtEl>
                                              <p:spTgt spid="11"/>
                                            </p:tgtEl>
                                            <p:attrNameLst>
                                              <p:attrName>ppt_x</p:attrName>
                                            </p:attrNameLst>
                                          </p:cBhvr>
                                          <p:tavLst>
                                            <p:tav tm="0">
                                              <p:val>
                                                <p:strVal val="1+#ppt_w/2"/>
                                              </p:val>
                                            </p:tav>
                                            <p:tav tm="100000">
                                              <p:val>
                                                <p:strVal val="#ppt_x"/>
                                              </p:val>
                                            </p:tav>
                                          </p:tavLst>
                                        </p:anim>
                                        <p:anim calcmode="lin" valueType="num">
                                          <p:cBhvr additive="base">
                                            <p:cTn id="23" dur="300" fill="hold"/>
                                            <p:tgtEl>
                                              <p:spTgt spid="1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53" presetClass="entr" presetSubtype="16"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fltVal val="0"/>
                                              </p:val>
                                            </p:tav>
                                            <p:tav tm="100000">
                                              <p:val>
                                                <p:strVal val="#ppt_h"/>
                                              </p:val>
                                            </p:tav>
                                          </p:tavLst>
                                        </p:anim>
                                        <p:animEffect transition="in" filter="fade">
                                          <p:cBhvr>
                                            <p:cTn id="29" dur="500"/>
                                            <p:tgtEl>
                                              <p:spTgt spid="14"/>
                                            </p:tgtEl>
                                          </p:cBhvr>
                                        </p:animEffect>
                                      </p:childTnLst>
                                    </p:cTn>
                                  </p:par>
                                  <p:par>
                                    <p:cTn id="30" presetID="53" presetClass="entr" presetSubtype="16"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500" fill="hold"/>
                                            <p:tgtEl>
                                              <p:spTgt spid="18"/>
                                            </p:tgtEl>
                                            <p:attrNameLst>
                                              <p:attrName>ppt_w</p:attrName>
                                            </p:attrNameLst>
                                          </p:cBhvr>
                                          <p:tavLst>
                                            <p:tav tm="0">
                                              <p:val>
                                                <p:fltVal val="0"/>
                                              </p:val>
                                            </p:tav>
                                            <p:tav tm="100000">
                                              <p:val>
                                                <p:strVal val="#ppt_w"/>
                                              </p:val>
                                            </p:tav>
                                          </p:tavLst>
                                        </p:anim>
                                        <p:anim calcmode="lin" valueType="num">
                                          <p:cBhvr>
                                            <p:cTn id="33" dur="500" fill="hold"/>
                                            <p:tgtEl>
                                              <p:spTgt spid="18"/>
                                            </p:tgtEl>
                                            <p:attrNameLst>
                                              <p:attrName>ppt_h</p:attrName>
                                            </p:attrNameLst>
                                          </p:cBhvr>
                                          <p:tavLst>
                                            <p:tav tm="0">
                                              <p:val>
                                                <p:fltVal val="0"/>
                                              </p:val>
                                            </p:tav>
                                            <p:tav tm="100000">
                                              <p:val>
                                                <p:strVal val="#ppt_h"/>
                                              </p:val>
                                            </p:tav>
                                          </p:tavLst>
                                        </p:anim>
                                        <p:animEffect transition="in" filter="fade">
                                          <p:cBhvr>
                                            <p:cTn id="34" dur="500"/>
                                            <p:tgtEl>
                                              <p:spTgt spid="18"/>
                                            </p:tgtEl>
                                          </p:cBhvr>
                                        </p:animEffect>
                                      </p:childTnLst>
                                    </p:cTn>
                                  </p:par>
                                  <p:par>
                                    <p:cTn id="35" presetID="53" presetClass="entr" presetSubtype="16"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par>
                                    <p:cTn id="40" presetID="53" presetClass="entr" presetSubtype="16"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Effect transition="in" filter="fade">
                                          <p:cBhvr>
                                            <p:cTn id="44" dur="500"/>
                                            <p:tgtEl>
                                              <p:spTgt spid="28"/>
                                            </p:tgtEl>
                                          </p:cBhvr>
                                        </p:animEffect>
                                      </p:childTnLst>
                                    </p:cTn>
                                  </p:par>
                                </p:childTnLst>
                              </p:cTn>
                            </p:par>
                            <p:par>
                              <p:cTn id="45" fill="hold">
                                <p:stCondLst>
                                  <p:cond delay="2500"/>
                                </p:stCondLst>
                                <p:childTnLst>
                                  <p:par>
                                    <p:cTn id="46" presetID="2" presetClass="entr" presetSubtype="2"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 calcmode="lin" valueType="num">
                                          <p:cBhvr additive="base">
                                            <p:cTn id="48" dur="300" fill="hold"/>
                                            <p:tgtEl>
                                              <p:spTgt spid="31"/>
                                            </p:tgtEl>
                                            <p:attrNameLst>
                                              <p:attrName>ppt_x</p:attrName>
                                            </p:attrNameLst>
                                          </p:cBhvr>
                                          <p:tavLst>
                                            <p:tav tm="0">
                                              <p:val>
                                                <p:strVal val="1+#ppt_w/2"/>
                                              </p:val>
                                            </p:tav>
                                            <p:tav tm="100000">
                                              <p:val>
                                                <p:strVal val="#ppt_x"/>
                                              </p:val>
                                            </p:tav>
                                          </p:tavLst>
                                        </p:anim>
                                        <p:anim calcmode="lin" valueType="num">
                                          <p:cBhvr additive="base">
                                            <p:cTn id="49" dur="300" fill="hold"/>
                                            <p:tgtEl>
                                              <p:spTgt spid="31"/>
                                            </p:tgtEl>
                                            <p:attrNameLst>
                                              <p:attrName>ppt_y</p:attrName>
                                            </p:attrNameLst>
                                          </p:cBhvr>
                                          <p:tavLst>
                                            <p:tav tm="0">
                                              <p:val>
                                                <p:strVal val="#ppt_y"/>
                                              </p:val>
                                            </p:tav>
                                            <p:tav tm="100000">
                                              <p:val>
                                                <p:strVal val="#ppt_y"/>
                                              </p:val>
                                            </p:tav>
                                          </p:tavLst>
                                        </p:anim>
                                      </p:childTnLst>
                                    </p:cTn>
                                  </p:par>
                                </p:childTnLst>
                              </p:cTn>
                            </p:par>
                            <p:par>
                              <p:cTn id="50" fill="hold">
                                <p:stCondLst>
                                  <p:cond delay="3000"/>
                                </p:stCondLst>
                                <p:childTnLst>
                                  <p:par>
                                    <p:cTn id="51" presetID="2" presetClass="entr" presetSubtype="2" fill="hold" grpId="0" nodeType="after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additive="base">
                                            <p:cTn id="53" dur="300" fill="hold"/>
                                            <p:tgtEl>
                                              <p:spTgt spid="32"/>
                                            </p:tgtEl>
                                            <p:attrNameLst>
                                              <p:attrName>ppt_x</p:attrName>
                                            </p:attrNameLst>
                                          </p:cBhvr>
                                          <p:tavLst>
                                            <p:tav tm="0">
                                              <p:val>
                                                <p:strVal val="1+#ppt_w/2"/>
                                              </p:val>
                                            </p:tav>
                                            <p:tav tm="100000">
                                              <p:val>
                                                <p:strVal val="#ppt_x"/>
                                              </p:val>
                                            </p:tav>
                                          </p:tavLst>
                                        </p:anim>
                                        <p:anim calcmode="lin" valueType="num">
                                          <p:cBhvr additive="base">
                                            <p:cTn id="54" dur="300" fill="hold"/>
                                            <p:tgtEl>
                                              <p:spTgt spid="32"/>
                                            </p:tgtEl>
                                            <p:attrNameLst>
                                              <p:attrName>ppt_y</p:attrName>
                                            </p:attrNameLst>
                                          </p:cBhvr>
                                          <p:tavLst>
                                            <p:tav tm="0">
                                              <p:val>
                                                <p:strVal val="#ppt_y"/>
                                              </p:val>
                                            </p:tav>
                                            <p:tav tm="100000">
                                              <p:val>
                                                <p:strVal val="#ppt_y"/>
                                              </p:val>
                                            </p:tav>
                                          </p:tavLst>
                                        </p:anim>
                                      </p:childTnLst>
                                    </p:cTn>
                                  </p:par>
                                </p:childTnLst>
                              </p:cTn>
                            </p:par>
                            <p:par>
                              <p:cTn id="55" fill="hold">
                                <p:stCondLst>
                                  <p:cond delay="3500"/>
                                </p:stCondLst>
                                <p:childTnLst>
                                  <p:par>
                                    <p:cTn id="56" presetID="2" presetClass="entr" presetSubtype="2" fill="hold" grpId="0" nodeType="afterEffect">
                                      <p:stCondLst>
                                        <p:cond delay="0"/>
                                      </p:stCondLst>
                                      <p:childTnLst>
                                        <p:set>
                                          <p:cBhvr>
                                            <p:cTn id="57" dur="1" fill="hold">
                                              <p:stCondLst>
                                                <p:cond delay="0"/>
                                              </p:stCondLst>
                                            </p:cTn>
                                            <p:tgtEl>
                                              <p:spTgt spid="33"/>
                                            </p:tgtEl>
                                            <p:attrNameLst>
                                              <p:attrName>style.visibility</p:attrName>
                                            </p:attrNameLst>
                                          </p:cBhvr>
                                          <p:to>
                                            <p:strVal val="visible"/>
                                          </p:to>
                                        </p:set>
                                        <p:anim calcmode="lin" valueType="num">
                                          <p:cBhvr additive="base">
                                            <p:cTn id="58" dur="300" fill="hold"/>
                                            <p:tgtEl>
                                              <p:spTgt spid="33"/>
                                            </p:tgtEl>
                                            <p:attrNameLst>
                                              <p:attrName>ppt_x</p:attrName>
                                            </p:attrNameLst>
                                          </p:cBhvr>
                                          <p:tavLst>
                                            <p:tav tm="0">
                                              <p:val>
                                                <p:strVal val="1+#ppt_w/2"/>
                                              </p:val>
                                            </p:tav>
                                            <p:tav tm="100000">
                                              <p:val>
                                                <p:strVal val="#ppt_x"/>
                                              </p:val>
                                            </p:tav>
                                          </p:tavLst>
                                        </p:anim>
                                        <p:anim calcmode="lin" valueType="num">
                                          <p:cBhvr additive="base">
                                            <p:cTn id="59" dur="300" fill="hold"/>
                                            <p:tgtEl>
                                              <p:spTgt spid="33"/>
                                            </p:tgtEl>
                                            <p:attrNameLst>
                                              <p:attrName>ppt_y</p:attrName>
                                            </p:attrNameLst>
                                          </p:cBhvr>
                                          <p:tavLst>
                                            <p:tav tm="0">
                                              <p:val>
                                                <p:strVal val="#ppt_y"/>
                                              </p:val>
                                            </p:tav>
                                            <p:tav tm="100000">
                                              <p:val>
                                                <p:strVal val="#ppt_y"/>
                                              </p:val>
                                            </p:tav>
                                          </p:tavLst>
                                        </p:anim>
                                      </p:childTnLst>
                                    </p:cTn>
                                  </p:par>
                                </p:childTnLst>
                              </p:cTn>
                            </p:par>
                            <p:par>
                              <p:cTn id="60" fill="hold">
                                <p:stCondLst>
                                  <p:cond delay="4000"/>
                                </p:stCondLst>
                                <p:childTnLst>
                                  <p:par>
                                    <p:cTn id="61" presetID="2" presetClass="entr" presetSubtype="2" fill="hold" grpId="0" nodeType="afterEffect">
                                      <p:stCondLst>
                                        <p:cond delay="0"/>
                                      </p:stCondLst>
                                      <p:childTnLst>
                                        <p:set>
                                          <p:cBhvr>
                                            <p:cTn id="62" dur="1" fill="hold">
                                              <p:stCondLst>
                                                <p:cond delay="0"/>
                                              </p:stCondLst>
                                            </p:cTn>
                                            <p:tgtEl>
                                              <p:spTgt spid="34"/>
                                            </p:tgtEl>
                                            <p:attrNameLst>
                                              <p:attrName>style.visibility</p:attrName>
                                            </p:attrNameLst>
                                          </p:cBhvr>
                                          <p:to>
                                            <p:strVal val="visible"/>
                                          </p:to>
                                        </p:set>
                                        <p:anim calcmode="lin" valueType="num">
                                          <p:cBhvr additive="base">
                                            <p:cTn id="63" dur="300" fill="hold"/>
                                            <p:tgtEl>
                                              <p:spTgt spid="34"/>
                                            </p:tgtEl>
                                            <p:attrNameLst>
                                              <p:attrName>ppt_x</p:attrName>
                                            </p:attrNameLst>
                                          </p:cBhvr>
                                          <p:tavLst>
                                            <p:tav tm="0">
                                              <p:val>
                                                <p:strVal val="1+#ppt_w/2"/>
                                              </p:val>
                                            </p:tav>
                                            <p:tav tm="100000">
                                              <p:val>
                                                <p:strVal val="#ppt_x"/>
                                              </p:val>
                                            </p:tav>
                                          </p:tavLst>
                                        </p:anim>
                                        <p:anim calcmode="lin" valueType="num">
                                          <p:cBhvr additive="base">
                                            <p:cTn id="64" dur="3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a:off x="10485059" y="1673591"/>
            <a:ext cx="1267951" cy="17556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7">
              <a:solidFill>
                <a:prstClr val="white"/>
              </a:solidFill>
            </a:endParaRPr>
          </a:p>
        </p:txBody>
      </p:sp>
      <p:sp>
        <p:nvSpPr>
          <p:cNvPr id="44" name="文本框 24"/>
          <p:cNvSpPr txBox="1"/>
          <p:nvPr/>
        </p:nvSpPr>
        <p:spPr>
          <a:xfrm>
            <a:off x="48851" y="225517"/>
            <a:ext cx="2535901" cy="461665"/>
          </a:xfrm>
          <a:prstGeom prst="rect">
            <a:avLst/>
          </a:prstGeom>
          <a:noFill/>
        </p:spPr>
        <p:txBody>
          <a:bodyPr wrap="square" rtlCol="0">
            <a:spAutoFit/>
          </a:bodyPr>
          <a:lstStyle/>
          <a:p>
            <a:pPr algn="r"/>
            <a:r>
              <a:rPr lang="zh-CN" altLang="en-US" sz="2400" dirty="0">
                <a:solidFill>
                  <a:srgbClr val="A6937B"/>
                </a:solidFill>
                <a:latin typeface="黑体" panose="02010609060101010101" pitchFamily="49" charset="-122"/>
                <a:ea typeface="黑体" panose="02010609060101010101" pitchFamily="49" charset="-122"/>
                <a:sym typeface="+mn-ea"/>
              </a:rPr>
              <a:t>标题文本预设</a:t>
            </a:r>
            <a:endParaRPr lang="zh-CN" altLang="en-US" sz="1627" spc="800" dirty="0">
              <a:solidFill>
                <a:srgbClr val="919DCB"/>
              </a:solidFill>
              <a:latin typeface="微软雅黑" panose="020B0503020204020204" pitchFamily="34" charset="-122"/>
              <a:ea typeface="微软雅黑" panose="020B0503020204020204" pitchFamily="34" charset="-122"/>
            </a:endParaRPr>
          </a:p>
        </p:txBody>
      </p:sp>
      <p:sp>
        <p:nvSpPr>
          <p:cNvPr id="2" name="五边形 1"/>
          <p:cNvSpPr/>
          <p:nvPr/>
        </p:nvSpPr>
        <p:spPr>
          <a:xfrm rot="16200000" flipV="1">
            <a:off x="3981301" y="1866136"/>
            <a:ext cx="1962788" cy="1356176"/>
          </a:xfrm>
          <a:prstGeom prst="homePlate">
            <a:avLst>
              <a:gd name="adj" fmla="val 50047"/>
            </a:avLst>
          </a:prstGeom>
          <a:solidFill>
            <a:srgbClr val="A6937B"/>
          </a:solidFill>
          <a:ln w="12700" cap="flat" cmpd="sng">
            <a:noFill/>
            <a:prstDash val="solid"/>
            <a:miter/>
            <a:headEnd type="none" w="med" len="med"/>
            <a:tailEnd type="none" w="med" len="med"/>
          </a:ln>
        </p:spPr>
        <p:txBody>
          <a:bodyPr anchor="ctr"/>
          <a:lstStyle/>
          <a:p>
            <a:pPr algn="ctr"/>
            <a:endParaRPr lang="zh-CN" altLang="en-US" sz="2393" dirty="0">
              <a:solidFill>
                <a:srgbClr val="FFFFFF"/>
              </a:solidFill>
            </a:endParaRPr>
          </a:p>
        </p:txBody>
      </p:sp>
      <p:sp>
        <p:nvSpPr>
          <p:cNvPr id="3" name="五边形 2"/>
          <p:cNvSpPr/>
          <p:nvPr/>
        </p:nvSpPr>
        <p:spPr>
          <a:xfrm rot="16200000" flipV="1">
            <a:off x="6524523" y="1866136"/>
            <a:ext cx="1962788" cy="1356176"/>
          </a:xfrm>
          <a:prstGeom prst="homePlate">
            <a:avLst>
              <a:gd name="adj" fmla="val 50047"/>
            </a:avLst>
          </a:prstGeom>
          <a:solidFill>
            <a:srgbClr val="C1CBE6"/>
          </a:solidFill>
          <a:ln w="12700" cap="flat" cmpd="sng">
            <a:noFill/>
            <a:prstDash val="solid"/>
            <a:miter/>
            <a:headEnd type="none" w="med" len="med"/>
            <a:tailEnd type="none" w="med" len="med"/>
          </a:ln>
        </p:spPr>
        <p:txBody>
          <a:bodyPr anchor="ctr"/>
          <a:lstStyle/>
          <a:p>
            <a:pPr algn="ctr"/>
            <a:endParaRPr lang="zh-CN" altLang="en-US" sz="2393" dirty="0">
              <a:solidFill>
                <a:srgbClr val="FFFFFF"/>
              </a:solidFill>
            </a:endParaRPr>
          </a:p>
        </p:txBody>
      </p:sp>
      <p:sp>
        <p:nvSpPr>
          <p:cNvPr id="4" name="五边形 4"/>
          <p:cNvSpPr/>
          <p:nvPr/>
        </p:nvSpPr>
        <p:spPr>
          <a:xfrm rot="16200000" flipV="1">
            <a:off x="1423854" y="1878779"/>
            <a:ext cx="1989655" cy="1357755"/>
          </a:xfrm>
          <a:prstGeom prst="homePlate">
            <a:avLst>
              <a:gd name="adj" fmla="val 49988"/>
            </a:avLst>
          </a:prstGeom>
          <a:solidFill>
            <a:srgbClr val="C1CBE6"/>
          </a:solidFill>
          <a:ln w="12700" cap="flat" cmpd="sng">
            <a:noFill/>
            <a:prstDash val="solid"/>
            <a:miter/>
            <a:headEnd type="none" w="med" len="med"/>
            <a:tailEnd type="none" w="med" len="med"/>
          </a:ln>
        </p:spPr>
        <p:txBody>
          <a:bodyPr anchor="ctr"/>
          <a:lstStyle/>
          <a:p>
            <a:pPr algn="ctr"/>
            <a:endParaRPr lang="zh-CN" altLang="en-US" sz="2393" dirty="0">
              <a:solidFill>
                <a:srgbClr val="FFFFFF"/>
              </a:solidFill>
            </a:endParaRPr>
          </a:p>
        </p:txBody>
      </p:sp>
      <p:sp>
        <p:nvSpPr>
          <p:cNvPr id="5" name="五边形 24"/>
          <p:cNvSpPr/>
          <p:nvPr/>
        </p:nvSpPr>
        <p:spPr>
          <a:xfrm rot="16200000" flipV="1">
            <a:off x="8941297" y="1878779"/>
            <a:ext cx="1962788" cy="1356176"/>
          </a:xfrm>
          <a:prstGeom prst="homePlate">
            <a:avLst>
              <a:gd name="adj" fmla="val 50047"/>
            </a:avLst>
          </a:prstGeom>
          <a:solidFill>
            <a:srgbClr val="A6937B"/>
          </a:solidFill>
          <a:ln w="12700" cap="flat" cmpd="sng">
            <a:noFill/>
            <a:prstDash val="solid"/>
            <a:miter/>
            <a:headEnd type="none" w="med" len="med"/>
            <a:tailEnd type="none" w="med" len="med"/>
          </a:ln>
        </p:spPr>
        <p:txBody>
          <a:bodyPr anchor="ctr"/>
          <a:lstStyle/>
          <a:p>
            <a:pPr algn="ctr"/>
            <a:endParaRPr lang="zh-CN" altLang="en-US" sz="2393" dirty="0">
              <a:solidFill>
                <a:srgbClr val="FFFFFF"/>
              </a:solidFill>
            </a:endParaRPr>
          </a:p>
        </p:txBody>
      </p:sp>
      <p:sp>
        <p:nvSpPr>
          <p:cNvPr id="6" name="文本框 44"/>
          <p:cNvSpPr/>
          <p:nvPr/>
        </p:nvSpPr>
        <p:spPr>
          <a:xfrm>
            <a:off x="1313667" y="4363199"/>
            <a:ext cx="2400968" cy="1035412"/>
          </a:xfrm>
          <a:prstGeom prst="rect">
            <a:avLst/>
          </a:prstGeom>
          <a:noFill/>
          <a:ln w="9525">
            <a:noFill/>
          </a:ln>
        </p:spPr>
        <p:txBody>
          <a:bodyPr>
            <a:spAutoFit/>
          </a:bodyPr>
          <a:lstStyle/>
          <a:p>
            <a:pPr>
              <a:lnSpc>
                <a:spcPct val="110000"/>
              </a:lnSpc>
            </a:pPr>
            <a:r>
              <a:rPr lang="zh-CN" altLang="en-US" sz="1393" dirty="0">
                <a:solidFill>
                  <a:prstClr val="black"/>
                </a:solidFill>
                <a:latin typeface="微软雅黑" panose="020B0503020204020204" pitchFamily="34" charset="-122"/>
                <a:ea typeface="微软雅黑" panose="020B0503020204020204" pitchFamily="34" charset="-122"/>
                <a:sym typeface="+mn-ea"/>
              </a:rPr>
              <a:t>请在此添加您的文字内容， 请在此添加您的文字内容。请在此添加您的文字内容， 请在此添加您的文字内容。</a:t>
            </a:r>
          </a:p>
        </p:txBody>
      </p:sp>
      <p:sp>
        <p:nvSpPr>
          <p:cNvPr id="7" name="文本框 1"/>
          <p:cNvSpPr txBox="1"/>
          <p:nvPr/>
        </p:nvSpPr>
        <p:spPr>
          <a:xfrm>
            <a:off x="1609836" y="3895733"/>
            <a:ext cx="1409360" cy="386901"/>
          </a:xfrm>
          <a:prstGeom prst="rect">
            <a:avLst/>
          </a:prstGeom>
          <a:noFill/>
        </p:spPr>
        <p:txBody>
          <a:bodyPr wrap="none" rtlCol="0" anchor="t">
            <a:spAutoFit/>
          </a:bodyPr>
          <a:lstStyle/>
          <a:p>
            <a:pPr algn="ctr">
              <a:lnSpc>
                <a:spcPct val="80000"/>
              </a:lnSpc>
            </a:pPr>
            <a:r>
              <a:rPr lang="zh-CN" altLang="en-US" sz="2393" dirty="0">
                <a:solidFill>
                  <a:prstClr val="black"/>
                </a:solidFill>
                <a:latin typeface="微软雅黑" panose="020B0503020204020204" pitchFamily="34" charset="-122"/>
                <a:ea typeface="微软雅黑" panose="020B0503020204020204" pitchFamily="34" charset="-122"/>
                <a:sym typeface="+mn-ea"/>
              </a:rPr>
              <a:t>添加标题</a:t>
            </a:r>
          </a:p>
        </p:txBody>
      </p:sp>
      <p:sp>
        <p:nvSpPr>
          <p:cNvPr id="8" name="文本框 44"/>
          <p:cNvSpPr/>
          <p:nvPr/>
        </p:nvSpPr>
        <p:spPr>
          <a:xfrm>
            <a:off x="3981759" y="4363199"/>
            <a:ext cx="2400968" cy="1035412"/>
          </a:xfrm>
          <a:prstGeom prst="rect">
            <a:avLst/>
          </a:prstGeom>
          <a:noFill/>
          <a:ln w="9525">
            <a:noFill/>
          </a:ln>
        </p:spPr>
        <p:txBody>
          <a:bodyPr>
            <a:spAutoFit/>
          </a:bodyPr>
          <a:lstStyle/>
          <a:p>
            <a:pPr>
              <a:lnSpc>
                <a:spcPct val="110000"/>
              </a:lnSpc>
            </a:pPr>
            <a:r>
              <a:rPr lang="zh-CN" altLang="en-US" sz="1393" dirty="0">
                <a:solidFill>
                  <a:prstClr val="black"/>
                </a:solidFill>
                <a:latin typeface="微软雅黑" panose="020B0503020204020204" pitchFamily="34" charset="-122"/>
                <a:ea typeface="微软雅黑" panose="020B0503020204020204" pitchFamily="34" charset="-122"/>
                <a:sym typeface="+mn-ea"/>
              </a:rPr>
              <a:t>请在此添加您的文字内容， 请在此添加您的文字内容。请在此添加您的文字内容， 请在此添加您的文字内容。</a:t>
            </a:r>
          </a:p>
        </p:txBody>
      </p:sp>
      <p:sp>
        <p:nvSpPr>
          <p:cNvPr id="9" name="文本框 18"/>
          <p:cNvSpPr txBox="1"/>
          <p:nvPr/>
        </p:nvSpPr>
        <p:spPr>
          <a:xfrm>
            <a:off x="4277929" y="3895733"/>
            <a:ext cx="1409360" cy="386901"/>
          </a:xfrm>
          <a:prstGeom prst="rect">
            <a:avLst/>
          </a:prstGeom>
          <a:noFill/>
        </p:spPr>
        <p:txBody>
          <a:bodyPr wrap="none" rtlCol="0" anchor="t">
            <a:spAutoFit/>
          </a:bodyPr>
          <a:lstStyle/>
          <a:p>
            <a:pPr algn="ctr">
              <a:lnSpc>
                <a:spcPct val="80000"/>
              </a:lnSpc>
            </a:pPr>
            <a:r>
              <a:rPr lang="zh-CN" altLang="en-US" sz="2393" dirty="0">
                <a:solidFill>
                  <a:prstClr val="black"/>
                </a:solidFill>
                <a:latin typeface="微软雅黑" panose="020B0503020204020204" pitchFamily="34" charset="-122"/>
                <a:ea typeface="微软雅黑" panose="020B0503020204020204" pitchFamily="34" charset="-122"/>
                <a:sym typeface="+mn-ea"/>
              </a:rPr>
              <a:t>添加标题</a:t>
            </a:r>
          </a:p>
        </p:txBody>
      </p:sp>
      <p:sp>
        <p:nvSpPr>
          <p:cNvPr id="10" name="文本框 44"/>
          <p:cNvSpPr/>
          <p:nvPr/>
        </p:nvSpPr>
        <p:spPr>
          <a:xfrm>
            <a:off x="6485467" y="4363199"/>
            <a:ext cx="2400968" cy="1035412"/>
          </a:xfrm>
          <a:prstGeom prst="rect">
            <a:avLst/>
          </a:prstGeom>
          <a:noFill/>
          <a:ln w="9525">
            <a:noFill/>
          </a:ln>
        </p:spPr>
        <p:txBody>
          <a:bodyPr>
            <a:spAutoFit/>
          </a:bodyPr>
          <a:lstStyle/>
          <a:p>
            <a:pPr>
              <a:lnSpc>
                <a:spcPct val="110000"/>
              </a:lnSpc>
            </a:pPr>
            <a:r>
              <a:rPr lang="zh-CN" altLang="en-US" sz="1393" dirty="0">
                <a:solidFill>
                  <a:prstClr val="black"/>
                </a:solidFill>
                <a:latin typeface="微软雅黑" panose="020B0503020204020204" pitchFamily="34" charset="-122"/>
                <a:ea typeface="微软雅黑" panose="020B0503020204020204" pitchFamily="34" charset="-122"/>
                <a:sym typeface="+mn-ea"/>
              </a:rPr>
              <a:t>请在此添加您的文字内容， 请在此添加您的文字内容。请在此添加您的文字内容， 请在此添加您的文字内容。</a:t>
            </a:r>
          </a:p>
        </p:txBody>
      </p:sp>
      <p:sp>
        <p:nvSpPr>
          <p:cNvPr id="11" name="文本框 33"/>
          <p:cNvSpPr txBox="1"/>
          <p:nvPr/>
        </p:nvSpPr>
        <p:spPr>
          <a:xfrm>
            <a:off x="6781636" y="3895733"/>
            <a:ext cx="1409360" cy="386901"/>
          </a:xfrm>
          <a:prstGeom prst="rect">
            <a:avLst/>
          </a:prstGeom>
          <a:noFill/>
        </p:spPr>
        <p:txBody>
          <a:bodyPr wrap="none" rtlCol="0" anchor="t">
            <a:spAutoFit/>
          </a:bodyPr>
          <a:lstStyle/>
          <a:p>
            <a:pPr algn="ctr">
              <a:lnSpc>
                <a:spcPct val="80000"/>
              </a:lnSpc>
            </a:pPr>
            <a:r>
              <a:rPr lang="zh-CN" altLang="en-US" sz="2393" dirty="0">
                <a:solidFill>
                  <a:prstClr val="black"/>
                </a:solidFill>
                <a:latin typeface="微软雅黑" panose="020B0503020204020204" pitchFamily="34" charset="-122"/>
                <a:ea typeface="微软雅黑" panose="020B0503020204020204" pitchFamily="34" charset="-122"/>
                <a:sym typeface="+mn-ea"/>
              </a:rPr>
              <a:t>添加标题</a:t>
            </a:r>
          </a:p>
        </p:txBody>
      </p:sp>
      <p:grpSp>
        <p:nvGrpSpPr>
          <p:cNvPr id="12" name="Group 35"/>
          <p:cNvGrpSpPr/>
          <p:nvPr/>
        </p:nvGrpSpPr>
        <p:grpSpPr>
          <a:xfrm flipV="1">
            <a:off x="2026876" y="2379280"/>
            <a:ext cx="783200" cy="678840"/>
            <a:chOff x="8555038" y="3732213"/>
            <a:chExt cx="441325" cy="382587"/>
          </a:xfrm>
          <a:solidFill>
            <a:schemeClr val="bg1"/>
          </a:solidFill>
        </p:grpSpPr>
        <p:sp>
          <p:nvSpPr>
            <p:cNvPr id="13" name="Freeform 36"/>
            <p:cNvSpPr>
              <a:spLocks noEditPoints="1"/>
            </p:cNvSpPr>
            <p:nvPr/>
          </p:nvSpPr>
          <p:spPr bwMode="auto">
            <a:xfrm>
              <a:off x="8720138" y="3841750"/>
              <a:ext cx="276225" cy="273050"/>
            </a:xfrm>
            <a:custGeom>
              <a:avLst/>
              <a:gdLst>
                <a:gd name="T0" fmla="*/ 70 w 74"/>
                <a:gd name="T1" fmla="*/ 70 h 73"/>
                <a:gd name="T2" fmla="*/ 64 w 74"/>
                <a:gd name="T3" fmla="*/ 73 h 73"/>
                <a:gd name="T4" fmla="*/ 57 w 74"/>
                <a:gd name="T5" fmla="*/ 70 h 73"/>
                <a:gd name="T6" fmla="*/ 43 w 74"/>
                <a:gd name="T7" fmla="*/ 56 h 73"/>
                <a:gd name="T8" fmla="*/ 30 w 74"/>
                <a:gd name="T9" fmla="*/ 59 h 73"/>
                <a:gd name="T10" fmla="*/ 0 w 74"/>
                <a:gd name="T11" fmla="*/ 30 h 73"/>
                <a:gd name="T12" fmla="*/ 30 w 74"/>
                <a:gd name="T13" fmla="*/ 0 h 73"/>
                <a:gd name="T14" fmla="*/ 59 w 74"/>
                <a:gd name="T15" fmla="*/ 30 h 73"/>
                <a:gd name="T16" fmla="*/ 56 w 74"/>
                <a:gd name="T17" fmla="*/ 43 h 73"/>
                <a:gd name="T18" fmla="*/ 70 w 74"/>
                <a:gd name="T19" fmla="*/ 58 h 73"/>
                <a:gd name="T20" fmla="*/ 70 w 74"/>
                <a:gd name="T21" fmla="*/ 70 h 73"/>
                <a:gd name="T22" fmla="*/ 30 w 74"/>
                <a:gd name="T23" fmla="*/ 47 h 73"/>
                <a:gd name="T24" fmla="*/ 47 w 74"/>
                <a:gd name="T25" fmla="*/ 30 h 73"/>
                <a:gd name="T26" fmla="*/ 30 w 74"/>
                <a:gd name="T27" fmla="*/ 13 h 73"/>
                <a:gd name="T28" fmla="*/ 12 w 74"/>
                <a:gd name="T29" fmla="*/ 30 h 73"/>
                <a:gd name="T30" fmla="*/ 30 w 74"/>
                <a:gd name="T31" fmla="*/ 4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73">
                  <a:moveTo>
                    <a:pt x="70" y="70"/>
                  </a:moveTo>
                  <a:cubicBezTo>
                    <a:pt x="68" y="72"/>
                    <a:pt x="66" y="73"/>
                    <a:pt x="64" y="73"/>
                  </a:cubicBezTo>
                  <a:cubicBezTo>
                    <a:pt x="61" y="73"/>
                    <a:pt x="59" y="72"/>
                    <a:pt x="57" y="70"/>
                  </a:cubicBezTo>
                  <a:cubicBezTo>
                    <a:pt x="43" y="56"/>
                    <a:pt x="43" y="56"/>
                    <a:pt x="43" y="56"/>
                  </a:cubicBezTo>
                  <a:cubicBezTo>
                    <a:pt x="39" y="58"/>
                    <a:pt x="34" y="59"/>
                    <a:pt x="30" y="59"/>
                  </a:cubicBezTo>
                  <a:cubicBezTo>
                    <a:pt x="13" y="59"/>
                    <a:pt x="0" y="46"/>
                    <a:pt x="0" y="30"/>
                  </a:cubicBezTo>
                  <a:cubicBezTo>
                    <a:pt x="0" y="14"/>
                    <a:pt x="13" y="0"/>
                    <a:pt x="30" y="0"/>
                  </a:cubicBezTo>
                  <a:cubicBezTo>
                    <a:pt x="46" y="0"/>
                    <a:pt x="59" y="14"/>
                    <a:pt x="59" y="30"/>
                  </a:cubicBezTo>
                  <a:cubicBezTo>
                    <a:pt x="59" y="35"/>
                    <a:pt x="58" y="39"/>
                    <a:pt x="56" y="43"/>
                  </a:cubicBezTo>
                  <a:cubicBezTo>
                    <a:pt x="70" y="58"/>
                    <a:pt x="70" y="58"/>
                    <a:pt x="70" y="58"/>
                  </a:cubicBezTo>
                  <a:cubicBezTo>
                    <a:pt x="74" y="61"/>
                    <a:pt x="74" y="67"/>
                    <a:pt x="70" y="70"/>
                  </a:cubicBezTo>
                  <a:close/>
                  <a:moveTo>
                    <a:pt x="30" y="47"/>
                  </a:moveTo>
                  <a:cubicBezTo>
                    <a:pt x="39" y="47"/>
                    <a:pt x="47" y="39"/>
                    <a:pt x="47" y="30"/>
                  </a:cubicBezTo>
                  <a:cubicBezTo>
                    <a:pt x="47" y="20"/>
                    <a:pt x="39" y="13"/>
                    <a:pt x="30" y="13"/>
                  </a:cubicBezTo>
                  <a:cubicBezTo>
                    <a:pt x="20" y="13"/>
                    <a:pt x="12" y="20"/>
                    <a:pt x="12" y="30"/>
                  </a:cubicBezTo>
                  <a:cubicBezTo>
                    <a:pt x="12" y="39"/>
                    <a:pt x="20" y="47"/>
                    <a:pt x="30"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3">
                <a:solidFill>
                  <a:srgbClr val="EEECE1">
                    <a:lumMod val="25000"/>
                  </a:srgbClr>
                </a:solidFill>
              </a:endParaRPr>
            </a:p>
          </p:txBody>
        </p:sp>
        <p:sp>
          <p:nvSpPr>
            <p:cNvPr id="14" name="Freeform 37"/>
            <p:cNvSpPr/>
            <p:nvPr/>
          </p:nvSpPr>
          <p:spPr bwMode="auto">
            <a:xfrm>
              <a:off x="8555038" y="3732213"/>
              <a:ext cx="179388" cy="139700"/>
            </a:xfrm>
            <a:custGeom>
              <a:avLst/>
              <a:gdLst>
                <a:gd name="T0" fmla="*/ 7 w 48"/>
                <a:gd name="T1" fmla="*/ 37 h 37"/>
                <a:gd name="T2" fmla="*/ 41 w 48"/>
                <a:gd name="T3" fmla="*/ 37 h 37"/>
                <a:gd name="T4" fmla="*/ 48 w 48"/>
                <a:gd name="T5" fmla="*/ 0 h 37"/>
                <a:gd name="T6" fmla="*/ 26 w 48"/>
                <a:gd name="T7" fmla="*/ 0 h 37"/>
                <a:gd name="T8" fmla="*/ 18 w 48"/>
                <a:gd name="T9" fmla="*/ 7 h 37"/>
                <a:gd name="T10" fmla="*/ 0 w 48"/>
                <a:gd name="T11" fmla="*/ 29 h 37"/>
                <a:gd name="T12" fmla="*/ 7 w 48"/>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48" h="37">
                  <a:moveTo>
                    <a:pt x="7" y="37"/>
                  </a:moveTo>
                  <a:cubicBezTo>
                    <a:pt x="41" y="37"/>
                    <a:pt x="41" y="37"/>
                    <a:pt x="41" y="37"/>
                  </a:cubicBezTo>
                  <a:cubicBezTo>
                    <a:pt x="48" y="0"/>
                    <a:pt x="48" y="0"/>
                    <a:pt x="48" y="0"/>
                  </a:cubicBezTo>
                  <a:cubicBezTo>
                    <a:pt x="26" y="0"/>
                    <a:pt x="26" y="0"/>
                    <a:pt x="26" y="0"/>
                  </a:cubicBezTo>
                  <a:cubicBezTo>
                    <a:pt x="22" y="0"/>
                    <a:pt x="20" y="4"/>
                    <a:pt x="18" y="7"/>
                  </a:cubicBezTo>
                  <a:cubicBezTo>
                    <a:pt x="0" y="29"/>
                    <a:pt x="0" y="29"/>
                    <a:pt x="0" y="29"/>
                  </a:cubicBezTo>
                  <a:cubicBezTo>
                    <a:pt x="0" y="33"/>
                    <a:pt x="3" y="37"/>
                    <a:pt x="7"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3">
                <a:solidFill>
                  <a:srgbClr val="EEECE1">
                    <a:lumMod val="25000"/>
                  </a:srgbClr>
                </a:solidFill>
              </a:endParaRPr>
            </a:p>
          </p:txBody>
        </p:sp>
        <p:sp>
          <p:nvSpPr>
            <p:cNvPr id="15" name="Freeform 38"/>
            <p:cNvSpPr/>
            <p:nvPr/>
          </p:nvSpPr>
          <p:spPr bwMode="auto">
            <a:xfrm>
              <a:off x="8756651" y="3732213"/>
              <a:ext cx="180975" cy="128587"/>
            </a:xfrm>
            <a:custGeom>
              <a:avLst/>
              <a:gdLst>
                <a:gd name="T0" fmla="*/ 47 w 48"/>
                <a:gd name="T1" fmla="*/ 34 h 34"/>
                <a:gd name="T2" fmla="*/ 48 w 48"/>
                <a:gd name="T3" fmla="*/ 29 h 34"/>
                <a:gd name="T4" fmla="*/ 31 w 48"/>
                <a:gd name="T5" fmla="*/ 7 h 34"/>
                <a:gd name="T6" fmla="*/ 23 w 48"/>
                <a:gd name="T7" fmla="*/ 0 h 34"/>
                <a:gd name="T8" fmla="*/ 0 w 48"/>
                <a:gd name="T9" fmla="*/ 0 h 34"/>
                <a:gd name="T10" fmla="*/ 5 w 48"/>
                <a:gd name="T11" fmla="*/ 25 h 34"/>
                <a:gd name="T12" fmla="*/ 20 w 48"/>
                <a:gd name="T13" fmla="*/ 22 h 34"/>
                <a:gd name="T14" fmla="*/ 47 w 48"/>
                <a:gd name="T15" fmla="*/ 3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34">
                  <a:moveTo>
                    <a:pt x="47" y="34"/>
                  </a:moveTo>
                  <a:cubicBezTo>
                    <a:pt x="48" y="33"/>
                    <a:pt x="48" y="31"/>
                    <a:pt x="48" y="29"/>
                  </a:cubicBezTo>
                  <a:cubicBezTo>
                    <a:pt x="31" y="7"/>
                    <a:pt x="31" y="7"/>
                    <a:pt x="31" y="7"/>
                  </a:cubicBezTo>
                  <a:cubicBezTo>
                    <a:pt x="29" y="4"/>
                    <a:pt x="26" y="0"/>
                    <a:pt x="23" y="0"/>
                  </a:cubicBezTo>
                  <a:cubicBezTo>
                    <a:pt x="0" y="0"/>
                    <a:pt x="0" y="0"/>
                    <a:pt x="0" y="0"/>
                  </a:cubicBezTo>
                  <a:cubicBezTo>
                    <a:pt x="5" y="25"/>
                    <a:pt x="5" y="25"/>
                    <a:pt x="5" y="25"/>
                  </a:cubicBezTo>
                  <a:cubicBezTo>
                    <a:pt x="9" y="23"/>
                    <a:pt x="14" y="22"/>
                    <a:pt x="20" y="22"/>
                  </a:cubicBezTo>
                  <a:cubicBezTo>
                    <a:pt x="30" y="22"/>
                    <a:pt x="40" y="27"/>
                    <a:pt x="47" y="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3">
                <a:solidFill>
                  <a:srgbClr val="EEECE1">
                    <a:lumMod val="25000"/>
                  </a:srgbClr>
                </a:solidFill>
              </a:endParaRPr>
            </a:p>
          </p:txBody>
        </p:sp>
        <p:sp>
          <p:nvSpPr>
            <p:cNvPr id="16" name="Freeform 39"/>
            <p:cNvSpPr>
              <a:spLocks noEditPoints="1"/>
            </p:cNvSpPr>
            <p:nvPr/>
          </p:nvSpPr>
          <p:spPr bwMode="auto">
            <a:xfrm>
              <a:off x="8555038" y="3897313"/>
              <a:ext cx="352425" cy="217487"/>
            </a:xfrm>
            <a:custGeom>
              <a:avLst/>
              <a:gdLst>
                <a:gd name="T0" fmla="*/ 74 w 94"/>
                <a:gd name="T1" fmla="*/ 52 h 58"/>
                <a:gd name="T2" fmla="*/ 37 w 94"/>
                <a:gd name="T3" fmla="*/ 15 h 58"/>
                <a:gd name="T4" fmla="*/ 40 w 94"/>
                <a:gd name="T5" fmla="*/ 0 h 58"/>
                <a:gd name="T6" fmla="*/ 7 w 94"/>
                <a:gd name="T7" fmla="*/ 0 h 58"/>
                <a:gd name="T8" fmla="*/ 0 w 94"/>
                <a:gd name="T9" fmla="*/ 7 h 58"/>
                <a:gd name="T10" fmla="*/ 0 w 94"/>
                <a:gd name="T11" fmla="*/ 51 h 58"/>
                <a:gd name="T12" fmla="*/ 7 w 94"/>
                <a:gd name="T13" fmla="*/ 58 h 58"/>
                <a:gd name="T14" fmla="*/ 94 w 94"/>
                <a:gd name="T15" fmla="*/ 58 h 58"/>
                <a:gd name="T16" fmla="*/ 85 w 94"/>
                <a:gd name="T17" fmla="*/ 50 h 58"/>
                <a:gd name="T18" fmla="*/ 74 w 94"/>
                <a:gd name="T19" fmla="*/ 52 h 58"/>
                <a:gd name="T20" fmla="*/ 26 w 94"/>
                <a:gd name="T21" fmla="*/ 42 h 58"/>
                <a:gd name="T22" fmla="*/ 23 w 94"/>
                <a:gd name="T23" fmla="*/ 46 h 58"/>
                <a:gd name="T24" fmla="*/ 16 w 94"/>
                <a:gd name="T25" fmla="*/ 46 h 58"/>
                <a:gd name="T26" fmla="*/ 13 w 94"/>
                <a:gd name="T27" fmla="*/ 42 h 58"/>
                <a:gd name="T28" fmla="*/ 13 w 94"/>
                <a:gd name="T29" fmla="*/ 38 h 58"/>
                <a:gd name="T30" fmla="*/ 16 w 94"/>
                <a:gd name="T31" fmla="*/ 34 h 58"/>
                <a:gd name="T32" fmla="*/ 23 w 94"/>
                <a:gd name="T33" fmla="*/ 34 h 58"/>
                <a:gd name="T34" fmla="*/ 26 w 94"/>
                <a:gd name="T35" fmla="*/ 38 h 58"/>
                <a:gd name="T36" fmla="*/ 26 w 94"/>
                <a:gd name="T37" fmla="*/ 4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4" h="58">
                  <a:moveTo>
                    <a:pt x="74" y="52"/>
                  </a:moveTo>
                  <a:cubicBezTo>
                    <a:pt x="53" y="52"/>
                    <a:pt x="37" y="35"/>
                    <a:pt x="37" y="15"/>
                  </a:cubicBezTo>
                  <a:cubicBezTo>
                    <a:pt x="37" y="10"/>
                    <a:pt x="38" y="4"/>
                    <a:pt x="40" y="0"/>
                  </a:cubicBezTo>
                  <a:cubicBezTo>
                    <a:pt x="7" y="0"/>
                    <a:pt x="7" y="0"/>
                    <a:pt x="7" y="0"/>
                  </a:cubicBezTo>
                  <a:cubicBezTo>
                    <a:pt x="3" y="0"/>
                    <a:pt x="0" y="3"/>
                    <a:pt x="0" y="7"/>
                  </a:cubicBezTo>
                  <a:cubicBezTo>
                    <a:pt x="0" y="51"/>
                    <a:pt x="0" y="51"/>
                    <a:pt x="0" y="51"/>
                  </a:cubicBezTo>
                  <a:cubicBezTo>
                    <a:pt x="0" y="55"/>
                    <a:pt x="3" y="58"/>
                    <a:pt x="7" y="58"/>
                  </a:cubicBezTo>
                  <a:cubicBezTo>
                    <a:pt x="94" y="58"/>
                    <a:pt x="94" y="58"/>
                    <a:pt x="94" y="58"/>
                  </a:cubicBezTo>
                  <a:cubicBezTo>
                    <a:pt x="85" y="50"/>
                    <a:pt x="85" y="50"/>
                    <a:pt x="85" y="50"/>
                  </a:cubicBezTo>
                  <a:cubicBezTo>
                    <a:pt x="82" y="51"/>
                    <a:pt x="78" y="52"/>
                    <a:pt x="74" y="52"/>
                  </a:cubicBezTo>
                  <a:close/>
                  <a:moveTo>
                    <a:pt x="26" y="42"/>
                  </a:moveTo>
                  <a:cubicBezTo>
                    <a:pt x="26" y="44"/>
                    <a:pt x="25" y="46"/>
                    <a:pt x="23" y="46"/>
                  </a:cubicBezTo>
                  <a:cubicBezTo>
                    <a:pt x="16" y="46"/>
                    <a:pt x="16" y="46"/>
                    <a:pt x="16" y="46"/>
                  </a:cubicBezTo>
                  <a:cubicBezTo>
                    <a:pt x="14" y="46"/>
                    <a:pt x="13" y="44"/>
                    <a:pt x="13" y="42"/>
                  </a:cubicBezTo>
                  <a:cubicBezTo>
                    <a:pt x="13" y="38"/>
                    <a:pt x="13" y="38"/>
                    <a:pt x="13" y="38"/>
                  </a:cubicBezTo>
                  <a:cubicBezTo>
                    <a:pt x="13" y="36"/>
                    <a:pt x="14" y="34"/>
                    <a:pt x="16" y="34"/>
                  </a:cubicBezTo>
                  <a:cubicBezTo>
                    <a:pt x="23" y="34"/>
                    <a:pt x="23" y="34"/>
                    <a:pt x="23" y="34"/>
                  </a:cubicBezTo>
                  <a:cubicBezTo>
                    <a:pt x="25" y="34"/>
                    <a:pt x="26" y="36"/>
                    <a:pt x="26" y="38"/>
                  </a:cubicBezTo>
                  <a:lnTo>
                    <a:pt x="26"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3">
                <a:solidFill>
                  <a:srgbClr val="EEECE1">
                    <a:lumMod val="25000"/>
                  </a:srgbClr>
                </a:solidFill>
              </a:endParaRPr>
            </a:p>
          </p:txBody>
        </p:sp>
      </p:grpSp>
      <p:grpSp>
        <p:nvGrpSpPr>
          <p:cNvPr id="17" name="Group 24"/>
          <p:cNvGrpSpPr/>
          <p:nvPr/>
        </p:nvGrpSpPr>
        <p:grpSpPr>
          <a:xfrm flipV="1">
            <a:off x="4604379" y="2327814"/>
            <a:ext cx="756987" cy="1004599"/>
            <a:chOff x="11153775" y="5430838"/>
            <a:chExt cx="441326" cy="585787"/>
          </a:xfrm>
          <a:solidFill>
            <a:schemeClr val="bg1"/>
          </a:solidFill>
        </p:grpSpPr>
        <p:sp>
          <p:nvSpPr>
            <p:cNvPr id="18" name="Freeform 25"/>
            <p:cNvSpPr>
              <a:spLocks noEditPoints="1"/>
            </p:cNvSpPr>
            <p:nvPr/>
          </p:nvSpPr>
          <p:spPr bwMode="auto">
            <a:xfrm>
              <a:off x="11153775" y="5659438"/>
              <a:ext cx="261938" cy="357187"/>
            </a:xfrm>
            <a:custGeom>
              <a:avLst/>
              <a:gdLst>
                <a:gd name="T0" fmla="*/ 53 w 70"/>
                <a:gd name="T1" fmla="*/ 0 h 95"/>
                <a:gd name="T2" fmla="*/ 17 w 70"/>
                <a:gd name="T3" fmla="*/ 0 h 95"/>
                <a:gd name="T4" fmla="*/ 0 w 70"/>
                <a:gd name="T5" fmla="*/ 17 h 95"/>
                <a:gd name="T6" fmla="*/ 0 w 70"/>
                <a:gd name="T7" fmla="*/ 78 h 95"/>
                <a:gd name="T8" fmla="*/ 17 w 70"/>
                <a:gd name="T9" fmla="*/ 95 h 95"/>
                <a:gd name="T10" fmla="*/ 53 w 70"/>
                <a:gd name="T11" fmla="*/ 95 h 95"/>
                <a:gd name="T12" fmla="*/ 70 w 70"/>
                <a:gd name="T13" fmla="*/ 78 h 95"/>
                <a:gd name="T14" fmla="*/ 70 w 70"/>
                <a:gd name="T15" fmla="*/ 17 h 95"/>
                <a:gd name="T16" fmla="*/ 53 w 70"/>
                <a:gd name="T17" fmla="*/ 0 h 95"/>
                <a:gd name="T18" fmla="*/ 35 w 70"/>
                <a:gd name="T19" fmla="*/ 90 h 95"/>
                <a:gd name="T20" fmla="*/ 30 w 70"/>
                <a:gd name="T21" fmla="*/ 85 h 95"/>
                <a:gd name="T22" fmla="*/ 35 w 70"/>
                <a:gd name="T23" fmla="*/ 80 h 95"/>
                <a:gd name="T24" fmla="*/ 40 w 70"/>
                <a:gd name="T25" fmla="*/ 85 h 95"/>
                <a:gd name="T26" fmla="*/ 35 w 70"/>
                <a:gd name="T27" fmla="*/ 90 h 95"/>
                <a:gd name="T28" fmla="*/ 57 w 70"/>
                <a:gd name="T29" fmla="*/ 76 h 95"/>
                <a:gd name="T30" fmla="*/ 13 w 70"/>
                <a:gd name="T31" fmla="*/ 76 h 95"/>
                <a:gd name="T32" fmla="*/ 13 w 70"/>
                <a:gd name="T33" fmla="*/ 13 h 95"/>
                <a:gd name="T34" fmla="*/ 57 w 70"/>
                <a:gd name="T35" fmla="*/ 13 h 95"/>
                <a:gd name="T36" fmla="*/ 57 w 70"/>
                <a:gd name="T37" fmla="*/ 76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95">
                  <a:moveTo>
                    <a:pt x="53" y="0"/>
                  </a:moveTo>
                  <a:cubicBezTo>
                    <a:pt x="17" y="0"/>
                    <a:pt x="17" y="0"/>
                    <a:pt x="17" y="0"/>
                  </a:cubicBezTo>
                  <a:cubicBezTo>
                    <a:pt x="8" y="0"/>
                    <a:pt x="0" y="8"/>
                    <a:pt x="0" y="17"/>
                  </a:cubicBezTo>
                  <a:cubicBezTo>
                    <a:pt x="0" y="78"/>
                    <a:pt x="0" y="78"/>
                    <a:pt x="0" y="78"/>
                  </a:cubicBezTo>
                  <a:cubicBezTo>
                    <a:pt x="0" y="88"/>
                    <a:pt x="8" y="95"/>
                    <a:pt x="17" y="95"/>
                  </a:cubicBezTo>
                  <a:cubicBezTo>
                    <a:pt x="53" y="95"/>
                    <a:pt x="53" y="95"/>
                    <a:pt x="53" y="95"/>
                  </a:cubicBezTo>
                  <a:cubicBezTo>
                    <a:pt x="62" y="95"/>
                    <a:pt x="70" y="88"/>
                    <a:pt x="70" y="78"/>
                  </a:cubicBezTo>
                  <a:cubicBezTo>
                    <a:pt x="70" y="17"/>
                    <a:pt x="70" y="17"/>
                    <a:pt x="70" y="17"/>
                  </a:cubicBezTo>
                  <a:cubicBezTo>
                    <a:pt x="70" y="8"/>
                    <a:pt x="62" y="0"/>
                    <a:pt x="53" y="0"/>
                  </a:cubicBezTo>
                  <a:close/>
                  <a:moveTo>
                    <a:pt x="35" y="90"/>
                  </a:moveTo>
                  <a:cubicBezTo>
                    <a:pt x="32" y="90"/>
                    <a:pt x="30" y="88"/>
                    <a:pt x="30" y="85"/>
                  </a:cubicBezTo>
                  <a:cubicBezTo>
                    <a:pt x="30" y="82"/>
                    <a:pt x="32" y="80"/>
                    <a:pt x="35" y="80"/>
                  </a:cubicBezTo>
                  <a:cubicBezTo>
                    <a:pt x="38" y="80"/>
                    <a:pt x="40" y="82"/>
                    <a:pt x="40" y="85"/>
                  </a:cubicBezTo>
                  <a:cubicBezTo>
                    <a:pt x="40" y="88"/>
                    <a:pt x="38" y="90"/>
                    <a:pt x="35" y="90"/>
                  </a:cubicBezTo>
                  <a:close/>
                  <a:moveTo>
                    <a:pt x="57" y="76"/>
                  </a:moveTo>
                  <a:cubicBezTo>
                    <a:pt x="13" y="76"/>
                    <a:pt x="13" y="76"/>
                    <a:pt x="13" y="76"/>
                  </a:cubicBezTo>
                  <a:cubicBezTo>
                    <a:pt x="13" y="13"/>
                    <a:pt x="13" y="13"/>
                    <a:pt x="13" y="13"/>
                  </a:cubicBezTo>
                  <a:cubicBezTo>
                    <a:pt x="57" y="13"/>
                    <a:pt x="57" y="13"/>
                    <a:pt x="57" y="13"/>
                  </a:cubicBezTo>
                  <a:lnTo>
                    <a:pt x="57" y="7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3">
                <a:solidFill>
                  <a:srgbClr val="EEECE1">
                    <a:lumMod val="25000"/>
                  </a:srgbClr>
                </a:solidFill>
              </a:endParaRPr>
            </a:p>
          </p:txBody>
        </p:sp>
        <p:sp>
          <p:nvSpPr>
            <p:cNvPr id="19" name="Freeform 26"/>
            <p:cNvSpPr/>
            <p:nvPr/>
          </p:nvSpPr>
          <p:spPr bwMode="auto">
            <a:xfrm>
              <a:off x="11212513" y="5764213"/>
              <a:ext cx="142875" cy="79375"/>
            </a:xfrm>
            <a:custGeom>
              <a:avLst/>
              <a:gdLst>
                <a:gd name="T0" fmla="*/ 35 w 38"/>
                <a:gd name="T1" fmla="*/ 3 h 21"/>
                <a:gd name="T2" fmla="*/ 31 w 38"/>
                <a:gd name="T3" fmla="*/ 5 h 21"/>
                <a:gd name="T4" fmla="*/ 27 w 38"/>
                <a:gd name="T5" fmla="*/ 14 h 21"/>
                <a:gd name="T6" fmla="*/ 15 w 38"/>
                <a:gd name="T7" fmla="*/ 14 h 21"/>
                <a:gd name="T8" fmla="*/ 12 w 38"/>
                <a:gd name="T9" fmla="*/ 3 h 21"/>
                <a:gd name="T10" fmla="*/ 12 w 38"/>
                <a:gd name="T11" fmla="*/ 2 h 21"/>
                <a:gd name="T12" fmla="*/ 8 w 38"/>
                <a:gd name="T13" fmla="*/ 0 h 21"/>
                <a:gd name="T14" fmla="*/ 4 w 38"/>
                <a:gd name="T15" fmla="*/ 0 h 21"/>
                <a:gd name="T16" fmla="*/ 0 w 38"/>
                <a:gd name="T17" fmla="*/ 4 h 21"/>
                <a:gd name="T18" fmla="*/ 4 w 38"/>
                <a:gd name="T19" fmla="*/ 7 h 21"/>
                <a:gd name="T20" fmla="*/ 6 w 38"/>
                <a:gd name="T21" fmla="*/ 7 h 21"/>
                <a:gd name="T22" fmla="*/ 9 w 38"/>
                <a:gd name="T23" fmla="*/ 18 h 21"/>
                <a:gd name="T24" fmla="*/ 10 w 38"/>
                <a:gd name="T25" fmla="*/ 20 h 21"/>
                <a:gd name="T26" fmla="*/ 10 w 38"/>
                <a:gd name="T27" fmla="*/ 20 h 21"/>
                <a:gd name="T28" fmla="*/ 10 w 38"/>
                <a:gd name="T29" fmla="*/ 20 h 21"/>
                <a:gd name="T30" fmla="*/ 12 w 38"/>
                <a:gd name="T31" fmla="*/ 21 h 21"/>
                <a:gd name="T32" fmla="*/ 29 w 38"/>
                <a:gd name="T33" fmla="*/ 21 h 21"/>
                <a:gd name="T34" fmla="*/ 31 w 38"/>
                <a:gd name="T35" fmla="*/ 20 h 21"/>
                <a:gd name="T36" fmla="*/ 33 w 38"/>
                <a:gd name="T37" fmla="*/ 18 h 21"/>
                <a:gd name="T38" fmla="*/ 37 w 38"/>
                <a:gd name="T39" fmla="*/ 7 h 21"/>
                <a:gd name="T40" fmla="*/ 35 w 38"/>
                <a:gd name="T41"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8" h="21">
                  <a:moveTo>
                    <a:pt x="35" y="3"/>
                  </a:moveTo>
                  <a:cubicBezTo>
                    <a:pt x="33" y="2"/>
                    <a:pt x="31" y="3"/>
                    <a:pt x="31" y="5"/>
                  </a:cubicBezTo>
                  <a:cubicBezTo>
                    <a:pt x="27" y="14"/>
                    <a:pt x="27" y="14"/>
                    <a:pt x="27" y="14"/>
                  </a:cubicBezTo>
                  <a:cubicBezTo>
                    <a:pt x="15" y="14"/>
                    <a:pt x="15" y="14"/>
                    <a:pt x="15" y="14"/>
                  </a:cubicBezTo>
                  <a:cubicBezTo>
                    <a:pt x="12" y="3"/>
                    <a:pt x="12" y="3"/>
                    <a:pt x="12" y="3"/>
                  </a:cubicBezTo>
                  <a:cubicBezTo>
                    <a:pt x="12" y="3"/>
                    <a:pt x="12" y="2"/>
                    <a:pt x="12" y="2"/>
                  </a:cubicBezTo>
                  <a:cubicBezTo>
                    <a:pt x="11" y="1"/>
                    <a:pt x="10" y="0"/>
                    <a:pt x="8" y="0"/>
                  </a:cubicBezTo>
                  <a:cubicBezTo>
                    <a:pt x="4" y="0"/>
                    <a:pt x="4" y="0"/>
                    <a:pt x="4" y="0"/>
                  </a:cubicBezTo>
                  <a:cubicBezTo>
                    <a:pt x="2" y="0"/>
                    <a:pt x="0" y="2"/>
                    <a:pt x="0" y="4"/>
                  </a:cubicBezTo>
                  <a:cubicBezTo>
                    <a:pt x="0" y="6"/>
                    <a:pt x="2" y="7"/>
                    <a:pt x="4" y="7"/>
                  </a:cubicBezTo>
                  <a:cubicBezTo>
                    <a:pt x="6" y="7"/>
                    <a:pt x="6" y="7"/>
                    <a:pt x="6" y="7"/>
                  </a:cubicBezTo>
                  <a:cubicBezTo>
                    <a:pt x="9" y="18"/>
                    <a:pt x="9" y="18"/>
                    <a:pt x="9" y="18"/>
                  </a:cubicBezTo>
                  <a:cubicBezTo>
                    <a:pt x="9" y="19"/>
                    <a:pt x="9" y="19"/>
                    <a:pt x="10" y="20"/>
                  </a:cubicBezTo>
                  <a:cubicBezTo>
                    <a:pt x="10" y="20"/>
                    <a:pt x="10" y="20"/>
                    <a:pt x="10" y="20"/>
                  </a:cubicBezTo>
                  <a:cubicBezTo>
                    <a:pt x="10" y="20"/>
                    <a:pt x="10" y="20"/>
                    <a:pt x="10" y="20"/>
                  </a:cubicBezTo>
                  <a:cubicBezTo>
                    <a:pt x="10" y="21"/>
                    <a:pt x="11" y="21"/>
                    <a:pt x="12" y="21"/>
                  </a:cubicBezTo>
                  <a:cubicBezTo>
                    <a:pt x="29" y="21"/>
                    <a:pt x="29" y="21"/>
                    <a:pt x="29" y="21"/>
                  </a:cubicBezTo>
                  <a:cubicBezTo>
                    <a:pt x="30" y="21"/>
                    <a:pt x="31" y="21"/>
                    <a:pt x="31" y="20"/>
                  </a:cubicBezTo>
                  <a:cubicBezTo>
                    <a:pt x="32" y="20"/>
                    <a:pt x="33" y="19"/>
                    <a:pt x="33" y="18"/>
                  </a:cubicBezTo>
                  <a:cubicBezTo>
                    <a:pt x="37" y="7"/>
                    <a:pt x="37" y="7"/>
                    <a:pt x="37" y="7"/>
                  </a:cubicBezTo>
                  <a:cubicBezTo>
                    <a:pt x="38" y="5"/>
                    <a:pt x="37" y="3"/>
                    <a:pt x="3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3">
                <a:solidFill>
                  <a:srgbClr val="EEECE1">
                    <a:lumMod val="25000"/>
                  </a:srgbClr>
                </a:solidFill>
              </a:endParaRPr>
            </a:p>
          </p:txBody>
        </p:sp>
        <p:sp>
          <p:nvSpPr>
            <p:cNvPr id="20" name="Oval 27"/>
            <p:cNvSpPr>
              <a:spLocks noChangeArrowheads="1"/>
            </p:cNvSpPr>
            <p:nvPr/>
          </p:nvSpPr>
          <p:spPr bwMode="auto">
            <a:xfrm>
              <a:off x="11250613" y="5849938"/>
              <a:ext cx="33338" cy="381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3">
                <a:solidFill>
                  <a:srgbClr val="EEECE1">
                    <a:lumMod val="25000"/>
                  </a:srgbClr>
                </a:solidFill>
              </a:endParaRPr>
            </a:p>
          </p:txBody>
        </p:sp>
        <p:sp>
          <p:nvSpPr>
            <p:cNvPr id="21" name="Oval 28"/>
            <p:cNvSpPr>
              <a:spLocks noChangeArrowheads="1"/>
            </p:cNvSpPr>
            <p:nvPr/>
          </p:nvSpPr>
          <p:spPr bwMode="auto">
            <a:xfrm>
              <a:off x="11303000" y="5849938"/>
              <a:ext cx="33338" cy="381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3">
                <a:solidFill>
                  <a:srgbClr val="EEECE1">
                    <a:lumMod val="25000"/>
                  </a:srgbClr>
                </a:solidFill>
              </a:endParaRPr>
            </a:p>
          </p:txBody>
        </p:sp>
        <p:sp>
          <p:nvSpPr>
            <p:cNvPr id="22" name="Freeform 29"/>
            <p:cNvSpPr/>
            <p:nvPr/>
          </p:nvSpPr>
          <p:spPr bwMode="auto">
            <a:xfrm>
              <a:off x="11399838" y="5430838"/>
              <a:ext cx="195263" cy="149225"/>
            </a:xfrm>
            <a:custGeom>
              <a:avLst/>
              <a:gdLst>
                <a:gd name="T0" fmla="*/ 52 w 52"/>
                <a:gd name="T1" fmla="*/ 23 h 40"/>
                <a:gd name="T2" fmla="*/ 36 w 52"/>
                <a:gd name="T3" fmla="*/ 7 h 40"/>
                <a:gd name="T4" fmla="*/ 29 w 52"/>
                <a:gd name="T5" fmla="*/ 8 h 40"/>
                <a:gd name="T6" fmla="*/ 21 w 52"/>
                <a:gd name="T7" fmla="*/ 0 h 40"/>
                <a:gd name="T8" fmla="*/ 13 w 52"/>
                <a:gd name="T9" fmla="*/ 9 h 40"/>
                <a:gd name="T10" fmla="*/ 13 w 52"/>
                <a:gd name="T11" fmla="*/ 10 h 40"/>
                <a:gd name="T12" fmla="*/ 0 w 52"/>
                <a:gd name="T13" fmla="*/ 25 h 40"/>
                <a:gd name="T14" fmla="*/ 13 w 52"/>
                <a:gd name="T15" fmla="*/ 40 h 40"/>
                <a:gd name="T16" fmla="*/ 39 w 52"/>
                <a:gd name="T17" fmla="*/ 40 h 40"/>
                <a:gd name="T18" fmla="*/ 52 w 52"/>
                <a:gd name="T19" fmla="*/ 25 h 40"/>
                <a:gd name="T20" fmla="*/ 52 w 52"/>
                <a:gd name="T21" fmla="*/ 24 h 40"/>
                <a:gd name="T22" fmla="*/ 52 w 52"/>
                <a:gd name="T23" fmla="*/ 2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0">
                  <a:moveTo>
                    <a:pt x="52" y="23"/>
                  </a:moveTo>
                  <a:cubicBezTo>
                    <a:pt x="52" y="14"/>
                    <a:pt x="45" y="7"/>
                    <a:pt x="36" y="7"/>
                  </a:cubicBezTo>
                  <a:cubicBezTo>
                    <a:pt x="33" y="7"/>
                    <a:pt x="31" y="7"/>
                    <a:pt x="29" y="8"/>
                  </a:cubicBezTo>
                  <a:cubicBezTo>
                    <a:pt x="29" y="4"/>
                    <a:pt x="25" y="0"/>
                    <a:pt x="21" y="0"/>
                  </a:cubicBezTo>
                  <a:cubicBezTo>
                    <a:pt x="16" y="0"/>
                    <a:pt x="13" y="4"/>
                    <a:pt x="13" y="9"/>
                  </a:cubicBezTo>
                  <a:cubicBezTo>
                    <a:pt x="13" y="10"/>
                    <a:pt x="13" y="10"/>
                    <a:pt x="13" y="10"/>
                  </a:cubicBezTo>
                  <a:cubicBezTo>
                    <a:pt x="5" y="10"/>
                    <a:pt x="0" y="17"/>
                    <a:pt x="0" y="25"/>
                  </a:cubicBezTo>
                  <a:cubicBezTo>
                    <a:pt x="0" y="33"/>
                    <a:pt x="5" y="40"/>
                    <a:pt x="13" y="40"/>
                  </a:cubicBezTo>
                  <a:cubicBezTo>
                    <a:pt x="39" y="40"/>
                    <a:pt x="39" y="40"/>
                    <a:pt x="39" y="40"/>
                  </a:cubicBezTo>
                  <a:cubicBezTo>
                    <a:pt x="46" y="40"/>
                    <a:pt x="52" y="33"/>
                    <a:pt x="52" y="25"/>
                  </a:cubicBezTo>
                  <a:cubicBezTo>
                    <a:pt x="52" y="25"/>
                    <a:pt x="52" y="24"/>
                    <a:pt x="52" y="24"/>
                  </a:cubicBezTo>
                  <a:cubicBezTo>
                    <a:pt x="52" y="24"/>
                    <a:pt x="52" y="24"/>
                    <a:pt x="52"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3">
                <a:solidFill>
                  <a:srgbClr val="EEECE1">
                    <a:lumMod val="25000"/>
                  </a:srgbClr>
                </a:solidFill>
              </a:endParaRPr>
            </a:p>
          </p:txBody>
        </p:sp>
        <p:sp>
          <p:nvSpPr>
            <p:cNvPr id="23" name="Freeform 30"/>
            <p:cNvSpPr/>
            <p:nvPr/>
          </p:nvSpPr>
          <p:spPr bwMode="auto">
            <a:xfrm>
              <a:off x="11269663" y="5561013"/>
              <a:ext cx="22225" cy="23812"/>
            </a:xfrm>
            <a:custGeom>
              <a:avLst/>
              <a:gdLst>
                <a:gd name="T0" fmla="*/ 6 w 6"/>
                <a:gd name="T1" fmla="*/ 2 h 6"/>
                <a:gd name="T2" fmla="*/ 4 w 6"/>
                <a:gd name="T3" fmla="*/ 0 h 6"/>
                <a:gd name="T4" fmla="*/ 2 w 6"/>
                <a:gd name="T5" fmla="*/ 0 h 6"/>
                <a:gd name="T6" fmla="*/ 0 w 6"/>
                <a:gd name="T7" fmla="*/ 2 h 6"/>
                <a:gd name="T8" fmla="*/ 0 w 6"/>
                <a:gd name="T9" fmla="*/ 3 h 6"/>
                <a:gd name="T10" fmla="*/ 2 w 6"/>
                <a:gd name="T11" fmla="*/ 6 h 6"/>
                <a:gd name="T12" fmla="*/ 4 w 6"/>
                <a:gd name="T13" fmla="*/ 6 h 6"/>
                <a:gd name="T14" fmla="*/ 6 w 6"/>
                <a:gd name="T15" fmla="*/ 3 h 6"/>
                <a:gd name="T16" fmla="*/ 6 w 6"/>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6" y="2"/>
                  </a:moveTo>
                  <a:cubicBezTo>
                    <a:pt x="6" y="1"/>
                    <a:pt x="5" y="0"/>
                    <a:pt x="4" y="0"/>
                  </a:cubicBezTo>
                  <a:cubicBezTo>
                    <a:pt x="2" y="0"/>
                    <a:pt x="2" y="0"/>
                    <a:pt x="2" y="0"/>
                  </a:cubicBezTo>
                  <a:cubicBezTo>
                    <a:pt x="1" y="0"/>
                    <a:pt x="0" y="1"/>
                    <a:pt x="0" y="2"/>
                  </a:cubicBezTo>
                  <a:cubicBezTo>
                    <a:pt x="0" y="3"/>
                    <a:pt x="0" y="3"/>
                    <a:pt x="0" y="3"/>
                  </a:cubicBezTo>
                  <a:cubicBezTo>
                    <a:pt x="0" y="5"/>
                    <a:pt x="1" y="6"/>
                    <a:pt x="2" y="6"/>
                  </a:cubicBezTo>
                  <a:cubicBezTo>
                    <a:pt x="4" y="6"/>
                    <a:pt x="4" y="6"/>
                    <a:pt x="4" y="6"/>
                  </a:cubicBezTo>
                  <a:cubicBezTo>
                    <a:pt x="5" y="6"/>
                    <a:pt x="6" y="5"/>
                    <a:pt x="6" y="3"/>
                  </a:cubicBez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3">
                <a:solidFill>
                  <a:srgbClr val="EEECE1">
                    <a:lumMod val="25000"/>
                  </a:srgbClr>
                </a:solidFill>
              </a:endParaRPr>
            </a:p>
          </p:txBody>
        </p:sp>
        <p:sp>
          <p:nvSpPr>
            <p:cNvPr id="24" name="Freeform 31"/>
            <p:cNvSpPr/>
            <p:nvPr/>
          </p:nvSpPr>
          <p:spPr bwMode="auto">
            <a:xfrm>
              <a:off x="11269663" y="5602288"/>
              <a:ext cx="22225" cy="23812"/>
            </a:xfrm>
            <a:custGeom>
              <a:avLst/>
              <a:gdLst>
                <a:gd name="T0" fmla="*/ 6 w 6"/>
                <a:gd name="T1" fmla="*/ 2 h 6"/>
                <a:gd name="T2" fmla="*/ 4 w 6"/>
                <a:gd name="T3" fmla="*/ 0 h 6"/>
                <a:gd name="T4" fmla="*/ 2 w 6"/>
                <a:gd name="T5" fmla="*/ 0 h 6"/>
                <a:gd name="T6" fmla="*/ 0 w 6"/>
                <a:gd name="T7" fmla="*/ 2 h 6"/>
                <a:gd name="T8" fmla="*/ 0 w 6"/>
                <a:gd name="T9" fmla="*/ 3 h 6"/>
                <a:gd name="T10" fmla="*/ 2 w 6"/>
                <a:gd name="T11" fmla="*/ 6 h 6"/>
                <a:gd name="T12" fmla="*/ 4 w 6"/>
                <a:gd name="T13" fmla="*/ 6 h 6"/>
                <a:gd name="T14" fmla="*/ 6 w 6"/>
                <a:gd name="T15" fmla="*/ 3 h 6"/>
                <a:gd name="T16" fmla="*/ 6 w 6"/>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6">
                  <a:moveTo>
                    <a:pt x="6" y="2"/>
                  </a:moveTo>
                  <a:cubicBezTo>
                    <a:pt x="6" y="1"/>
                    <a:pt x="5" y="0"/>
                    <a:pt x="4" y="0"/>
                  </a:cubicBezTo>
                  <a:cubicBezTo>
                    <a:pt x="2" y="0"/>
                    <a:pt x="2" y="0"/>
                    <a:pt x="2" y="0"/>
                  </a:cubicBezTo>
                  <a:cubicBezTo>
                    <a:pt x="1" y="0"/>
                    <a:pt x="0" y="1"/>
                    <a:pt x="0" y="2"/>
                  </a:cubicBezTo>
                  <a:cubicBezTo>
                    <a:pt x="0" y="3"/>
                    <a:pt x="0" y="3"/>
                    <a:pt x="0" y="3"/>
                  </a:cubicBezTo>
                  <a:cubicBezTo>
                    <a:pt x="0" y="5"/>
                    <a:pt x="1" y="6"/>
                    <a:pt x="2" y="6"/>
                  </a:cubicBezTo>
                  <a:cubicBezTo>
                    <a:pt x="4" y="6"/>
                    <a:pt x="4" y="6"/>
                    <a:pt x="4" y="6"/>
                  </a:cubicBezTo>
                  <a:cubicBezTo>
                    <a:pt x="5" y="6"/>
                    <a:pt x="6" y="5"/>
                    <a:pt x="6" y="3"/>
                  </a:cubicBez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3">
                <a:solidFill>
                  <a:srgbClr val="EEECE1">
                    <a:lumMod val="25000"/>
                  </a:srgbClr>
                </a:solidFill>
              </a:endParaRPr>
            </a:p>
          </p:txBody>
        </p:sp>
        <p:sp>
          <p:nvSpPr>
            <p:cNvPr id="25" name="Freeform 32"/>
            <p:cNvSpPr/>
            <p:nvPr/>
          </p:nvSpPr>
          <p:spPr bwMode="auto">
            <a:xfrm>
              <a:off x="11269663" y="5519738"/>
              <a:ext cx="22225" cy="19050"/>
            </a:xfrm>
            <a:custGeom>
              <a:avLst/>
              <a:gdLst>
                <a:gd name="T0" fmla="*/ 6 w 6"/>
                <a:gd name="T1" fmla="*/ 2 h 5"/>
                <a:gd name="T2" fmla="*/ 4 w 6"/>
                <a:gd name="T3" fmla="*/ 0 h 5"/>
                <a:gd name="T4" fmla="*/ 2 w 6"/>
                <a:gd name="T5" fmla="*/ 0 h 5"/>
                <a:gd name="T6" fmla="*/ 0 w 6"/>
                <a:gd name="T7" fmla="*/ 2 h 5"/>
                <a:gd name="T8" fmla="*/ 0 w 6"/>
                <a:gd name="T9" fmla="*/ 3 h 5"/>
                <a:gd name="T10" fmla="*/ 2 w 6"/>
                <a:gd name="T11" fmla="*/ 5 h 5"/>
                <a:gd name="T12" fmla="*/ 4 w 6"/>
                <a:gd name="T13" fmla="*/ 5 h 5"/>
                <a:gd name="T14" fmla="*/ 6 w 6"/>
                <a:gd name="T15" fmla="*/ 3 h 5"/>
                <a:gd name="T16" fmla="*/ 6 w 6"/>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2"/>
                  </a:moveTo>
                  <a:cubicBezTo>
                    <a:pt x="6" y="1"/>
                    <a:pt x="5" y="0"/>
                    <a:pt x="4" y="0"/>
                  </a:cubicBezTo>
                  <a:cubicBezTo>
                    <a:pt x="2" y="0"/>
                    <a:pt x="2" y="0"/>
                    <a:pt x="2" y="0"/>
                  </a:cubicBezTo>
                  <a:cubicBezTo>
                    <a:pt x="1" y="0"/>
                    <a:pt x="0" y="1"/>
                    <a:pt x="0" y="2"/>
                  </a:cubicBezTo>
                  <a:cubicBezTo>
                    <a:pt x="0" y="3"/>
                    <a:pt x="0" y="3"/>
                    <a:pt x="0" y="3"/>
                  </a:cubicBezTo>
                  <a:cubicBezTo>
                    <a:pt x="0" y="5"/>
                    <a:pt x="1" y="5"/>
                    <a:pt x="2" y="5"/>
                  </a:cubicBezTo>
                  <a:cubicBezTo>
                    <a:pt x="4" y="5"/>
                    <a:pt x="4" y="5"/>
                    <a:pt x="4" y="5"/>
                  </a:cubicBezTo>
                  <a:cubicBezTo>
                    <a:pt x="5" y="5"/>
                    <a:pt x="6" y="5"/>
                    <a:pt x="6" y="3"/>
                  </a:cubicBez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3">
                <a:solidFill>
                  <a:srgbClr val="EEECE1">
                    <a:lumMod val="25000"/>
                  </a:srgbClr>
                </a:solidFill>
              </a:endParaRPr>
            </a:p>
          </p:txBody>
        </p:sp>
        <p:sp>
          <p:nvSpPr>
            <p:cNvPr id="26" name="Freeform 33"/>
            <p:cNvSpPr/>
            <p:nvPr/>
          </p:nvSpPr>
          <p:spPr bwMode="auto">
            <a:xfrm>
              <a:off x="11310938" y="5519738"/>
              <a:ext cx="22225" cy="19050"/>
            </a:xfrm>
            <a:custGeom>
              <a:avLst/>
              <a:gdLst>
                <a:gd name="T0" fmla="*/ 6 w 6"/>
                <a:gd name="T1" fmla="*/ 2 h 5"/>
                <a:gd name="T2" fmla="*/ 4 w 6"/>
                <a:gd name="T3" fmla="*/ 0 h 5"/>
                <a:gd name="T4" fmla="*/ 2 w 6"/>
                <a:gd name="T5" fmla="*/ 0 h 5"/>
                <a:gd name="T6" fmla="*/ 0 w 6"/>
                <a:gd name="T7" fmla="*/ 2 h 5"/>
                <a:gd name="T8" fmla="*/ 0 w 6"/>
                <a:gd name="T9" fmla="*/ 3 h 5"/>
                <a:gd name="T10" fmla="*/ 2 w 6"/>
                <a:gd name="T11" fmla="*/ 5 h 5"/>
                <a:gd name="T12" fmla="*/ 4 w 6"/>
                <a:gd name="T13" fmla="*/ 5 h 5"/>
                <a:gd name="T14" fmla="*/ 6 w 6"/>
                <a:gd name="T15" fmla="*/ 3 h 5"/>
                <a:gd name="T16" fmla="*/ 6 w 6"/>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2"/>
                  </a:moveTo>
                  <a:cubicBezTo>
                    <a:pt x="6" y="1"/>
                    <a:pt x="5" y="0"/>
                    <a:pt x="4" y="0"/>
                  </a:cubicBezTo>
                  <a:cubicBezTo>
                    <a:pt x="2" y="0"/>
                    <a:pt x="2" y="0"/>
                    <a:pt x="2" y="0"/>
                  </a:cubicBezTo>
                  <a:cubicBezTo>
                    <a:pt x="1" y="0"/>
                    <a:pt x="0" y="1"/>
                    <a:pt x="0" y="2"/>
                  </a:cubicBezTo>
                  <a:cubicBezTo>
                    <a:pt x="0" y="3"/>
                    <a:pt x="0" y="3"/>
                    <a:pt x="0" y="3"/>
                  </a:cubicBezTo>
                  <a:cubicBezTo>
                    <a:pt x="0" y="5"/>
                    <a:pt x="1" y="5"/>
                    <a:pt x="2" y="5"/>
                  </a:cubicBezTo>
                  <a:cubicBezTo>
                    <a:pt x="4" y="5"/>
                    <a:pt x="4" y="5"/>
                    <a:pt x="4" y="5"/>
                  </a:cubicBezTo>
                  <a:cubicBezTo>
                    <a:pt x="5" y="5"/>
                    <a:pt x="6" y="5"/>
                    <a:pt x="6" y="3"/>
                  </a:cubicBez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3">
                <a:solidFill>
                  <a:srgbClr val="EEECE1">
                    <a:lumMod val="25000"/>
                  </a:srgbClr>
                </a:solidFill>
              </a:endParaRPr>
            </a:p>
          </p:txBody>
        </p:sp>
        <p:sp>
          <p:nvSpPr>
            <p:cNvPr id="27" name="Freeform 34"/>
            <p:cNvSpPr/>
            <p:nvPr/>
          </p:nvSpPr>
          <p:spPr bwMode="auto">
            <a:xfrm>
              <a:off x="11352213" y="5519738"/>
              <a:ext cx="22225" cy="19050"/>
            </a:xfrm>
            <a:custGeom>
              <a:avLst/>
              <a:gdLst>
                <a:gd name="T0" fmla="*/ 6 w 6"/>
                <a:gd name="T1" fmla="*/ 2 h 5"/>
                <a:gd name="T2" fmla="*/ 4 w 6"/>
                <a:gd name="T3" fmla="*/ 0 h 5"/>
                <a:gd name="T4" fmla="*/ 2 w 6"/>
                <a:gd name="T5" fmla="*/ 0 h 5"/>
                <a:gd name="T6" fmla="*/ 0 w 6"/>
                <a:gd name="T7" fmla="*/ 2 h 5"/>
                <a:gd name="T8" fmla="*/ 0 w 6"/>
                <a:gd name="T9" fmla="*/ 3 h 5"/>
                <a:gd name="T10" fmla="*/ 2 w 6"/>
                <a:gd name="T11" fmla="*/ 5 h 5"/>
                <a:gd name="T12" fmla="*/ 4 w 6"/>
                <a:gd name="T13" fmla="*/ 5 h 5"/>
                <a:gd name="T14" fmla="*/ 6 w 6"/>
                <a:gd name="T15" fmla="*/ 3 h 5"/>
                <a:gd name="T16" fmla="*/ 6 w 6"/>
                <a:gd name="T17"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2"/>
                  </a:moveTo>
                  <a:cubicBezTo>
                    <a:pt x="6" y="1"/>
                    <a:pt x="5" y="0"/>
                    <a:pt x="4" y="0"/>
                  </a:cubicBezTo>
                  <a:cubicBezTo>
                    <a:pt x="2" y="0"/>
                    <a:pt x="2" y="0"/>
                    <a:pt x="2" y="0"/>
                  </a:cubicBezTo>
                  <a:cubicBezTo>
                    <a:pt x="1" y="0"/>
                    <a:pt x="0" y="1"/>
                    <a:pt x="0" y="2"/>
                  </a:cubicBezTo>
                  <a:cubicBezTo>
                    <a:pt x="0" y="3"/>
                    <a:pt x="0" y="3"/>
                    <a:pt x="0" y="3"/>
                  </a:cubicBezTo>
                  <a:cubicBezTo>
                    <a:pt x="0" y="5"/>
                    <a:pt x="1" y="5"/>
                    <a:pt x="2" y="5"/>
                  </a:cubicBezTo>
                  <a:cubicBezTo>
                    <a:pt x="4" y="5"/>
                    <a:pt x="4" y="5"/>
                    <a:pt x="4" y="5"/>
                  </a:cubicBezTo>
                  <a:cubicBezTo>
                    <a:pt x="5" y="5"/>
                    <a:pt x="6" y="5"/>
                    <a:pt x="6" y="3"/>
                  </a:cubicBezTo>
                  <a:lnTo>
                    <a:pt x="6"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3">
                <a:solidFill>
                  <a:srgbClr val="EEECE1">
                    <a:lumMod val="25000"/>
                  </a:srgbClr>
                </a:solidFill>
              </a:endParaRPr>
            </a:p>
          </p:txBody>
        </p:sp>
      </p:grpSp>
      <p:grpSp>
        <p:nvGrpSpPr>
          <p:cNvPr id="28" name="Group 14"/>
          <p:cNvGrpSpPr/>
          <p:nvPr/>
        </p:nvGrpSpPr>
        <p:grpSpPr>
          <a:xfrm flipV="1">
            <a:off x="9487818" y="2257249"/>
            <a:ext cx="870279" cy="870115"/>
            <a:chOff x="8601075" y="5575300"/>
            <a:chExt cx="433388" cy="433388"/>
          </a:xfrm>
          <a:solidFill>
            <a:srgbClr val="F6F6F6"/>
          </a:solidFill>
        </p:grpSpPr>
        <p:sp>
          <p:nvSpPr>
            <p:cNvPr id="29" name="Freeform 15"/>
            <p:cNvSpPr/>
            <p:nvPr/>
          </p:nvSpPr>
          <p:spPr bwMode="auto">
            <a:xfrm>
              <a:off x="8780463" y="5803900"/>
              <a:ext cx="71438" cy="69850"/>
            </a:xfrm>
            <a:custGeom>
              <a:avLst/>
              <a:gdLst>
                <a:gd name="T0" fmla="*/ 18 w 19"/>
                <a:gd name="T1" fmla="*/ 11 h 19"/>
                <a:gd name="T2" fmla="*/ 16 w 19"/>
                <a:gd name="T3" fmla="*/ 14 h 19"/>
                <a:gd name="T4" fmla="*/ 3 w 19"/>
                <a:gd name="T5" fmla="*/ 19 h 19"/>
                <a:gd name="T6" fmla="*/ 0 w 19"/>
                <a:gd name="T7" fmla="*/ 16 h 19"/>
                <a:gd name="T8" fmla="*/ 3 w 19"/>
                <a:gd name="T9" fmla="*/ 2 h 19"/>
                <a:gd name="T10" fmla="*/ 5 w 19"/>
                <a:gd name="T11" fmla="*/ 1 h 19"/>
                <a:gd name="T12" fmla="*/ 18 w 19"/>
                <a:gd name="T13" fmla="*/ 11 h 19"/>
              </a:gdLst>
              <a:ahLst/>
              <a:cxnLst>
                <a:cxn ang="0">
                  <a:pos x="T0" y="T1"/>
                </a:cxn>
                <a:cxn ang="0">
                  <a:pos x="T2" y="T3"/>
                </a:cxn>
                <a:cxn ang="0">
                  <a:pos x="T4" y="T5"/>
                </a:cxn>
                <a:cxn ang="0">
                  <a:pos x="T6" y="T7"/>
                </a:cxn>
                <a:cxn ang="0">
                  <a:pos x="T8" y="T9"/>
                </a:cxn>
                <a:cxn ang="0">
                  <a:pos x="T10" y="T11"/>
                </a:cxn>
                <a:cxn ang="0">
                  <a:pos x="T12" y="T13"/>
                </a:cxn>
              </a:cxnLst>
              <a:rect l="0" t="0" r="r" b="b"/>
              <a:pathLst>
                <a:path w="19" h="19">
                  <a:moveTo>
                    <a:pt x="18" y="11"/>
                  </a:moveTo>
                  <a:cubicBezTo>
                    <a:pt x="19" y="12"/>
                    <a:pt x="18" y="13"/>
                    <a:pt x="16" y="14"/>
                  </a:cubicBezTo>
                  <a:cubicBezTo>
                    <a:pt x="3" y="19"/>
                    <a:pt x="3" y="19"/>
                    <a:pt x="3" y="19"/>
                  </a:cubicBezTo>
                  <a:cubicBezTo>
                    <a:pt x="1" y="19"/>
                    <a:pt x="0" y="18"/>
                    <a:pt x="0" y="16"/>
                  </a:cubicBezTo>
                  <a:cubicBezTo>
                    <a:pt x="3" y="2"/>
                    <a:pt x="3" y="2"/>
                    <a:pt x="3" y="2"/>
                  </a:cubicBezTo>
                  <a:cubicBezTo>
                    <a:pt x="3" y="1"/>
                    <a:pt x="4" y="0"/>
                    <a:pt x="5" y="1"/>
                  </a:cubicBezTo>
                  <a:lnTo>
                    <a:pt x="18"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3">
                <a:solidFill>
                  <a:srgbClr val="EEECE1">
                    <a:lumMod val="25000"/>
                  </a:srgbClr>
                </a:solidFill>
              </a:endParaRPr>
            </a:p>
          </p:txBody>
        </p:sp>
        <p:sp>
          <p:nvSpPr>
            <p:cNvPr id="30" name="Freeform 16"/>
            <p:cNvSpPr/>
            <p:nvPr/>
          </p:nvSpPr>
          <p:spPr bwMode="auto">
            <a:xfrm>
              <a:off x="8810625" y="5627688"/>
              <a:ext cx="187325" cy="198438"/>
            </a:xfrm>
            <a:custGeom>
              <a:avLst/>
              <a:gdLst>
                <a:gd name="T0" fmla="*/ 22 w 50"/>
                <a:gd name="T1" fmla="*/ 50 h 53"/>
                <a:gd name="T2" fmla="*/ 45 w 50"/>
                <a:gd name="T3" fmla="*/ 22 h 53"/>
                <a:gd name="T4" fmla="*/ 50 w 50"/>
                <a:gd name="T5" fmla="*/ 16 h 53"/>
                <a:gd name="T6" fmla="*/ 42 w 50"/>
                <a:gd name="T7" fmla="*/ 9 h 53"/>
                <a:gd name="T8" fmla="*/ 38 w 50"/>
                <a:gd name="T9" fmla="*/ 6 h 53"/>
                <a:gd name="T10" fmla="*/ 30 w 50"/>
                <a:gd name="T11" fmla="*/ 0 h 53"/>
                <a:gd name="T12" fmla="*/ 25 w 50"/>
                <a:gd name="T13" fmla="*/ 6 h 53"/>
                <a:gd name="T14" fmla="*/ 2 w 50"/>
                <a:gd name="T15" fmla="*/ 34 h 53"/>
                <a:gd name="T16" fmla="*/ 5 w 50"/>
                <a:gd name="T17" fmla="*/ 46 h 53"/>
                <a:gd name="T18" fmla="*/ 9 w 50"/>
                <a:gd name="T19" fmla="*/ 50 h 53"/>
                <a:gd name="T20" fmla="*/ 22 w 50"/>
                <a:gd name="T21" fmla="*/ 5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53">
                  <a:moveTo>
                    <a:pt x="22" y="50"/>
                  </a:moveTo>
                  <a:cubicBezTo>
                    <a:pt x="45" y="22"/>
                    <a:pt x="45" y="22"/>
                    <a:pt x="45" y="22"/>
                  </a:cubicBezTo>
                  <a:cubicBezTo>
                    <a:pt x="50" y="16"/>
                    <a:pt x="50" y="16"/>
                    <a:pt x="50" y="16"/>
                  </a:cubicBezTo>
                  <a:cubicBezTo>
                    <a:pt x="42" y="9"/>
                    <a:pt x="42" y="9"/>
                    <a:pt x="42" y="9"/>
                  </a:cubicBezTo>
                  <a:cubicBezTo>
                    <a:pt x="38" y="6"/>
                    <a:pt x="38" y="6"/>
                    <a:pt x="38" y="6"/>
                  </a:cubicBezTo>
                  <a:cubicBezTo>
                    <a:pt x="30" y="0"/>
                    <a:pt x="30" y="0"/>
                    <a:pt x="30" y="0"/>
                  </a:cubicBezTo>
                  <a:cubicBezTo>
                    <a:pt x="25" y="6"/>
                    <a:pt x="25" y="6"/>
                    <a:pt x="25" y="6"/>
                  </a:cubicBezTo>
                  <a:cubicBezTo>
                    <a:pt x="2" y="34"/>
                    <a:pt x="2" y="34"/>
                    <a:pt x="2" y="34"/>
                  </a:cubicBezTo>
                  <a:cubicBezTo>
                    <a:pt x="0" y="38"/>
                    <a:pt x="1" y="43"/>
                    <a:pt x="5" y="46"/>
                  </a:cubicBezTo>
                  <a:cubicBezTo>
                    <a:pt x="9" y="50"/>
                    <a:pt x="9" y="50"/>
                    <a:pt x="9" y="50"/>
                  </a:cubicBezTo>
                  <a:cubicBezTo>
                    <a:pt x="13" y="53"/>
                    <a:pt x="18" y="53"/>
                    <a:pt x="22"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3">
                <a:solidFill>
                  <a:srgbClr val="EEECE1">
                    <a:lumMod val="25000"/>
                  </a:srgbClr>
                </a:solidFill>
              </a:endParaRPr>
            </a:p>
          </p:txBody>
        </p:sp>
        <p:sp>
          <p:nvSpPr>
            <p:cNvPr id="31" name="Freeform 17"/>
            <p:cNvSpPr/>
            <p:nvPr/>
          </p:nvSpPr>
          <p:spPr bwMode="auto">
            <a:xfrm>
              <a:off x="8934450" y="5575300"/>
              <a:ext cx="100013" cy="96838"/>
            </a:xfrm>
            <a:custGeom>
              <a:avLst/>
              <a:gdLst>
                <a:gd name="T0" fmla="*/ 0 w 27"/>
                <a:gd name="T1" fmla="*/ 9 h 26"/>
                <a:gd name="T2" fmla="*/ 5 w 27"/>
                <a:gd name="T3" fmla="*/ 14 h 26"/>
                <a:gd name="T4" fmla="*/ 15 w 27"/>
                <a:gd name="T5" fmla="*/ 22 h 26"/>
                <a:gd name="T6" fmla="*/ 20 w 27"/>
                <a:gd name="T7" fmla="*/ 26 h 26"/>
                <a:gd name="T8" fmla="*/ 25 w 27"/>
                <a:gd name="T9" fmla="*/ 20 h 26"/>
                <a:gd name="T10" fmla="*/ 24 w 27"/>
                <a:gd name="T11" fmla="*/ 11 h 26"/>
                <a:gd name="T12" fmla="*/ 14 w 27"/>
                <a:gd name="T13" fmla="*/ 3 h 26"/>
                <a:gd name="T14" fmla="*/ 5 w 27"/>
                <a:gd name="T15" fmla="*/ 4 h 26"/>
                <a:gd name="T16" fmla="*/ 0 w 27"/>
                <a:gd name="T17"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6">
                  <a:moveTo>
                    <a:pt x="0" y="9"/>
                  </a:moveTo>
                  <a:cubicBezTo>
                    <a:pt x="5" y="14"/>
                    <a:pt x="5" y="14"/>
                    <a:pt x="5" y="14"/>
                  </a:cubicBezTo>
                  <a:cubicBezTo>
                    <a:pt x="15" y="22"/>
                    <a:pt x="15" y="22"/>
                    <a:pt x="15" y="22"/>
                  </a:cubicBezTo>
                  <a:cubicBezTo>
                    <a:pt x="20" y="26"/>
                    <a:pt x="20" y="26"/>
                    <a:pt x="20" y="26"/>
                  </a:cubicBezTo>
                  <a:cubicBezTo>
                    <a:pt x="25" y="20"/>
                    <a:pt x="25" y="20"/>
                    <a:pt x="25" y="20"/>
                  </a:cubicBezTo>
                  <a:cubicBezTo>
                    <a:pt x="27" y="17"/>
                    <a:pt x="27" y="13"/>
                    <a:pt x="24" y="11"/>
                  </a:cubicBezTo>
                  <a:cubicBezTo>
                    <a:pt x="14" y="3"/>
                    <a:pt x="14" y="3"/>
                    <a:pt x="14" y="3"/>
                  </a:cubicBezTo>
                  <a:cubicBezTo>
                    <a:pt x="11" y="0"/>
                    <a:pt x="7" y="1"/>
                    <a:pt x="5" y="4"/>
                  </a:cubicBezTo>
                  <a:lnTo>
                    <a:pt x="0" y="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3">
                <a:solidFill>
                  <a:srgbClr val="EEECE1">
                    <a:lumMod val="25000"/>
                  </a:srgbClr>
                </a:solidFill>
              </a:endParaRPr>
            </a:p>
          </p:txBody>
        </p:sp>
        <p:sp>
          <p:nvSpPr>
            <p:cNvPr id="32" name="Freeform 18"/>
            <p:cNvSpPr/>
            <p:nvPr/>
          </p:nvSpPr>
          <p:spPr bwMode="auto">
            <a:xfrm>
              <a:off x="8659813" y="5878513"/>
              <a:ext cx="109538" cy="82550"/>
            </a:xfrm>
            <a:custGeom>
              <a:avLst/>
              <a:gdLst>
                <a:gd name="T0" fmla="*/ 27 w 29"/>
                <a:gd name="T1" fmla="*/ 8 h 22"/>
                <a:gd name="T2" fmla="*/ 14 w 29"/>
                <a:gd name="T3" fmla="*/ 20 h 22"/>
                <a:gd name="T4" fmla="*/ 8 w 29"/>
                <a:gd name="T5" fmla="*/ 20 h 22"/>
                <a:gd name="T6" fmla="*/ 2 w 29"/>
                <a:gd name="T7" fmla="*/ 14 h 22"/>
                <a:gd name="T8" fmla="*/ 2 w 29"/>
                <a:gd name="T9" fmla="*/ 8 h 22"/>
                <a:gd name="T10" fmla="*/ 8 w 29"/>
                <a:gd name="T11" fmla="*/ 8 h 22"/>
                <a:gd name="T12" fmla="*/ 11 w 29"/>
                <a:gd name="T13" fmla="*/ 11 h 22"/>
                <a:gd name="T14" fmla="*/ 21 w 29"/>
                <a:gd name="T15" fmla="*/ 2 h 22"/>
                <a:gd name="T16" fmla="*/ 27 w 29"/>
                <a:gd name="T17" fmla="*/ 2 h 22"/>
                <a:gd name="T18" fmla="*/ 27 w 29"/>
                <a:gd name="T19"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2">
                  <a:moveTo>
                    <a:pt x="27" y="8"/>
                  </a:moveTo>
                  <a:cubicBezTo>
                    <a:pt x="14" y="20"/>
                    <a:pt x="14" y="20"/>
                    <a:pt x="14" y="20"/>
                  </a:cubicBezTo>
                  <a:cubicBezTo>
                    <a:pt x="13" y="22"/>
                    <a:pt x="10" y="22"/>
                    <a:pt x="8" y="20"/>
                  </a:cubicBezTo>
                  <a:cubicBezTo>
                    <a:pt x="2" y="14"/>
                    <a:pt x="2" y="14"/>
                    <a:pt x="2" y="14"/>
                  </a:cubicBezTo>
                  <a:cubicBezTo>
                    <a:pt x="0" y="12"/>
                    <a:pt x="0" y="9"/>
                    <a:pt x="2" y="8"/>
                  </a:cubicBezTo>
                  <a:cubicBezTo>
                    <a:pt x="4" y="6"/>
                    <a:pt x="6" y="6"/>
                    <a:pt x="8" y="8"/>
                  </a:cubicBezTo>
                  <a:cubicBezTo>
                    <a:pt x="11" y="11"/>
                    <a:pt x="11" y="11"/>
                    <a:pt x="11" y="11"/>
                  </a:cubicBezTo>
                  <a:cubicBezTo>
                    <a:pt x="21" y="2"/>
                    <a:pt x="21" y="2"/>
                    <a:pt x="21" y="2"/>
                  </a:cubicBezTo>
                  <a:cubicBezTo>
                    <a:pt x="22" y="0"/>
                    <a:pt x="25" y="0"/>
                    <a:pt x="27" y="2"/>
                  </a:cubicBezTo>
                  <a:cubicBezTo>
                    <a:pt x="29" y="3"/>
                    <a:pt x="29" y="6"/>
                    <a:pt x="2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3">
                <a:solidFill>
                  <a:srgbClr val="EEECE1">
                    <a:lumMod val="25000"/>
                  </a:srgbClr>
                </a:solidFill>
              </a:endParaRPr>
            </a:p>
          </p:txBody>
        </p:sp>
        <p:sp>
          <p:nvSpPr>
            <p:cNvPr id="33" name="Freeform 19"/>
            <p:cNvSpPr/>
            <p:nvPr/>
          </p:nvSpPr>
          <p:spPr bwMode="auto">
            <a:xfrm>
              <a:off x="8601075" y="5575300"/>
              <a:ext cx="322263" cy="433388"/>
            </a:xfrm>
            <a:custGeom>
              <a:avLst/>
              <a:gdLst>
                <a:gd name="T0" fmla="*/ 86 w 86"/>
                <a:gd name="T1" fmla="*/ 91 h 116"/>
                <a:gd name="T2" fmla="*/ 86 w 86"/>
                <a:gd name="T3" fmla="*/ 65 h 116"/>
                <a:gd name="T4" fmla="*/ 84 w 86"/>
                <a:gd name="T5" fmla="*/ 69 h 116"/>
                <a:gd name="T6" fmla="*/ 82 w 86"/>
                <a:gd name="T7" fmla="*/ 70 h 116"/>
                <a:gd name="T8" fmla="*/ 79 w 86"/>
                <a:gd name="T9" fmla="*/ 72 h 116"/>
                <a:gd name="T10" fmla="*/ 79 w 86"/>
                <a:gd name="T11" fmla="*/ 78 h 116"/>
                <a:gd name="T12" fmla="*/ 79 w 86"/>
                <a:gd name="T13" fmla="*/ 91 h 116"/>
                <a:gd name="T14" fmla="*/ 62 w 86"/>
                <a:gd name="T15" fmla="*/ 91 h 116"/>
                <a:gd name="T16" fmla="*/ 62 w 86"/>
                <a:gd name="T17" fmla="*/ 109 h 116"/>
                <a:gd name="T18" fmla="*/ 61 w 86"/>
                <a:gd name="T19" fmla="*/ 109 h 116"/>
                <a:gd name="T20" fmla="*/ 61 w 86"/>
                <a:gd name="T21" fmla="*/ 109 h 116"/>
                <a:gd name="T22" fmla="*/ 56 w 86"/>
                <a:gd name="T23" fmla="*/ 109 h 116"/>
                <a:gd name="T24" fmla="*/ 30 w 86"/>
                <a:gd name="T25" fmla="*/ 109 h 116"/>
                <a:gd name="T26" fmla="*/ 16 w 86"/>
                <a:gd name="T27" fmla="*/ 109 h 116"/>
                <a:gd name="T28" fmla="*/ 7 w 86"/>
                <a:gd name="T29" fmla="*/ 100 h 116"/>
                <a:gd name="T30" fmla="*/ 7 w 86"/>
                <a:gd name="T31" fmla="*/ 17 h 116"/>
                <a:gd name="T32" fmla="*/ 9 w 86"/>
                <a:gd name="T33" fmla="*/ 10 h 116"/>
                <a:gd name="T34" fmla="*/ 16 w 86"/>
                <a:gd name="T35" fmla="*/ 8 h 116"/>
                <a:gd name="T36" fmla="*/ 70 w 86"/>
                <a:gd name="T37" fmla="*/ 8 h 116"/>
                <a:gd name="T38" fmla="*/ 77 w 86"/>
                <a:gd name="T39" fmla="*/ 10 h 116"/>
                <a:gd name="T40" fmla="*/ 78 w 86"/>
                <a:gd name="T41" fmla="*/ 12 h 116"/>
                <a:gd name="T42" fmla="*/ 83 w 86"/>
                <a:gd name="T43" fmla="*/ 6 h 116"/>
                <a:gd name="T44" fmla="*/ 82 w 86"/>
                <a:gd name="T45" fmla="*/ 5 h 116"/>
                <a:gd name="T46" fmla="*/ 71 w 86"/>
                <a:gd name="T47" fmla="*/ 0 h 116"/>
                <a:gd name="T48" fmla="*/ 71 w 86"/>
                <a:gd name="T49" fmla="*/ 0 h 116"/>
                <a:gd name="T50" fmla="*/ 15 w 86"/>
                <a:gd name="T51" fmla="*/ 0 h 116"/>
                <a:gd name="T52" fmla="*/ 15 w 86"/>
                <a:gd name="T53" fmla="*/ 0 h 116"/>
                <a:gd name="T54" fmla="*/ 4 w 86"/>
                <a:gd name="T55" fmla="*/ 5 h 116"/>
                <a:gd name="T56" fmla="*/ 0 w 86"/>
                <a:gd name="T57" fmla="*/ 16 h 116"/>
                <a:gd name="T58" fmla="*/ 0 w 86"/>
                <a:gd name="T59" fmla="*/ 101 h 116"/>
                <a:gd name="T60" fmla="*/ 15 w 86"/>
                <a:gd name="T61" fmla="*/ 116 h 116"/>
                <a:gd name="T62" fmla="*/ 30 w 86"/>
                <a:gd name="T63" fmla="*/ 116 h 116"/>
                <a:gd name="T64" fmla="*/ 56 w 86"/>
                <a:gd name="T65" fmla="*/ 116 h 116"/>
                <a:gd name="T66" fmla="*/ 62 w 86"/>
                <a:gd name="T67" fmla="*/ 116 h 116"/>
                <a:gd name="T68" fmla="*/ 66 w 86"/>
                <a:gd name="T69" fmla="*/ 114 h 116"/>
                <a:gd name="T70" fmla="*/ 85 w 86"/>
                <a:gd name="T71" fmla="*/ 96 h 116"/>
                <a:gd name="T72" fmla="*/ 86 w 86"/>
                <a:gd name="T73" fmla="*/ 92 h 116"/>
                <a:gd name="T74" fmla="*/ 86 w 86"/>
                <a:gd name="T75" fmla="*/ 9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116">
                  <a:moveTo>
                    <a:pt x="86" y="91"/>
                  </a:moveTo>
                  <a:cubicBezTo>
                    <a:pt x="86" y="65"/>
                    <a:pt x="86" y="65"/>
                    <a:pt x="86" y="65"/>
                  </a:cubicBezTo>
                  <a:cubicBezTo>
                    <a:pt x="84" y="69"/>
                    <a:pt x="84" y="69"/>
                    <a:pt x="84" y="69"/>
                  </a:cubicBezTo>
                  <a:cubicBezTo>
                    <a:pt x="83" y="69"/>
                    <a:pt x="83" y="69"/>
                    <a:pt x="82" y="70"/>
                  </a:cubicBezTo>
                  <a:cubicBezTo>
                    <a:pt x="81" y="70"/>
                    <a:pt x="80" y="71"/>
                    <a:pt x="79" y="72"/>
                  </a:cubicBezTo>
                  <a:cubicBezTo>
                    <a:pt x="79" y="78"/>
                    <a:pt x="79" y="78"/>
                    <a:pt x="79" y="78"/>
                  </a:cubicBezTo>
                  <a:cubicBezTo>
                    <a:pt x="79" y="91"/>
                    <a:pt x="79" y="91"/>
                    <a:pt x="79" y="91"/>
                  </a:cubicBezTo>
                  <a:cubicBezTo>
                    <a:pt x="62" y="91"/>
                    <a:pt x="62" y="91"/>
                    <a:pt x="62" y="91"/>
                  </a:cubicBezTo>
                  <a:cubicBezTo>
                    <a:pt x="62" y="109"/>
                    <a:pt x="62" y="109"/>
                    <a:pt x="62" y="109"/>
                  </a:cubicBezTo>
                  <a:cubicBezTo>
                    <a:pt x="61" y="109"/>
                    <a:pt x="61" y="109"/>
                    <a:pt x="61" y="109"/>
                  </a:cubicBezTo>
                  <a:cubicBezTo>
                    <a:pt x="61" y="109"/>
                    <a:pt x="61" y="109"/>
                    <a:pt x="61" y="109"/>
                  </a:cubicBezTo>
                  <a:cubicBezTo>
                    <a:pt x="56" y="109"/>
                    <a:pt x="56" y="109"/>
                    <a:pt x="56" y="109"/>
                  </a:cubicBezTo>
                  <a:cubicBezTo>
                    <a:pt x="30" y="109"/>
                    <a:pt x="30" y="109"/>
                    <a:pt x="30" y="109"/>
                  </a:cubicBezTo>
                  <a:cubicBezTo>
                    <a:pt x="16" y="109"/>
                    <a:pt x="16" y="109"/>
                    <a:pt x="16" y="109"/>
                  </a:cubicBezTo>
                  <a:cubicBezTo>
                    <a:pt x="11" y="109"/>
                    <a:pt x="7" y="105"/>
                    <a:pt x="7" y="100"/>
                  </a:cubicBezTo>
                  <a:cubicBezTo>
                    <a:pt x="7" y="17"/>
                    <a:pt x="7" y="17"/>
                    <a:pt x="7" y="17"/>
                  </a:cubicBezTo>
                  <a:cubicBezTo>
                    <a:pt x="7" y="14"/>
                    <a:pt x="8" y="12"/>
                    <a:pt x="9" y="10"/>
                  </a:cubicBezTo>
                  <a:cubicBezTo>
                    <a:pt x="11" y="9"/>
                    <a:pt x="13" y="8"/>
                    <a:pt x="16" y="8"/>
                  </a:cubicBezTo>
                  <a:cubicBezTo>
                    <a:pt x="70" y="8"/>
                    <a:pt x="70" y="8"/>
                    <a:pt x="70" y="8"/>
                  </a:cubicBezTo>
                  <a:cubicBezTo>
                    <a:pt x="73" y="8"/>
                    <a:pt x="75" y="9"/>
                    <a:pt x="77" y="10"/>
                  </a:cubicBezTo>
                  <a:cubicBezTo>
                    <a:pt x="77" y="11"/>
                    <a:pt x="78" y="11"/>
                    <a:pt x="78" y="12"/>
                  </a:cubicBezTo>
                  <a:cubicBezTo>
                    <a:pt x="83" y="6"/>
                    <a:pt x="83" y="6"/>
                    <a:pt x="83" y="6"/>
                  </a:cubicBezTo>
                  <a:cubicBezTo>
                    <a:pt x="82" y="5"/>
                    <a:pt x="82" y="5"/>
                    <a:pt x="82" y="5"/>
                  </a:cubicBezTo>
                  <a:cubicBezTo>
                    <a:pt x="79" y="2"/>
                    <a:pt x="75" y="0"/>
                    <a:pt x="71" y="0"/>
                  </a:cubicBezTo>
                  <a:cubicBezTo>
                    <a:pt x="71" y="0"/>
                    <a:pt x="71" y="0"/>
                    <a:pt x="71" y="0"/>
                  </a:cubicBezTo>
                  <a:cubicBezTo>
                    <a:pt x="15" y="0"/>
                    <a:pt x="15" y="0"/>
                    <a:pt x="15" y="0"/>
                  </a:cubicBezTo>
                  <a:cubicBezTo>
                    <a:pt x="15" y="0"/>
                    <a:pt x="15" y="0"/>
                    <a:pt x="15" y="0"/>
                  </a:cubicBezTo>
                  <a:cubicBezTo>
                    <a:pt x="11" y="0"/>
                    <a:pt x="7" y="2"/>
                    <a:pt x="4" y="5"/>
                  </a:cubicBezTo>
                  <a:cubicBezTo>
                    <a:pt x="1" y="8"/>
                    <a:pt x="0" y="11"/>
                    <a:pt x="0" y="16"/>
                  </a:cubicBezTo>
                  <a:cubicBezTo>
                    <a:pt x="0" y="101"/>
                    <a:pt x="0" y="101"/>
                    <a:pt x="0" y="101"/>
                  </a:cubicBezTo>
                  <a:cubicBezTo>
                    <a:pt x="0" y="109"/>
                    <a:pt x="6" y="116"/>
                    <a:pt x="15" y="116"/>
                  </a:cubicBezTo>
                  <a:cubicBezTo>
                    <a:pt x="30" y="116"/>
                    <a:pt x="30" y="116"/>
                    <a:pt x="30" y="116"/>
                  </a:cubicBezTo>
                  <a:cubicBezTo>
                    <a:pt x="56" y="116"/>
                    <a:pt x="56" y="116"/>
                    <a:pt x="56" y="116"/>
                  </a:cubicBezTo>
                  <a:cubicBezTo>
                    <a:pt x="62" y="116"/>
                    <a:pt x="62" y="116"/>
                    <a:pt x="62" y="116"/>
                  </a:cubicBezTo>
                  <a:cubicBezTo>
                    <a:pt x="64" y="116"/>
                    <a:pt x="65" y="115"/>
                    <a:pt x="66" y="114"/>
                  </a:cubicBezTo>
                  <a:cubicBezTo>
                    <a:pt x="85" y="96"/>
                    <a:pt x="85" y="96"/>
                    <a:pt x="85" y="96"/>
                  </a:cubicBezTo>
                  <a:cubicBezTo>
                    <a:pt x="86" y="95"/>
                    <a:pt x="86" y="93"/>
                    <a:pt x="86" y="92"/>
                  </a:cubicBezTo>
                  <a:cubicBezTo>
                    <a:pt x="86" y="92"/>
                    <a:pt x="86" y="92"/>
                    <a:pt x="86" y="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3">
                <a:solidFill>
                  <a:srgbClr val="EEECE1">
                    <a:lumMod val="25000"/>
                  </a:srgbClr>
                </a:solidFill>
              </a:endParaRPr>
            </a:p>
          </p:txBody>
        </p:sp>
        <p:sp>
          <p:nvSpPr>
            <p:cNvPr id="34" name="Freeform 20"/>
            <p:cNvSpPr/>
            <p:nvPr/>
          </p:nvSpPr>
          <p:spPr bwMode="auto">
            <a:xfrm>
              <a:off x="8653463" y="5657850"/>
              <a:ext cx="209550" cy="25400"/>
            </a:xfrm>
            <a:custGeom>
              <a:avLst/>
              <a:gdLst>
                <a:gd name="T0" fmla="*/ 54 w 56"/>
                <a:gd name="T1" fmla="*/ 0 h 7"/>
                <a:gd name="T2" fmla="*/ 4 w 56"/>
                <a:gd name="T3" fmla="*/ 0 h 7"/>
                <a:gd name="T4" fmla="*/ 0 w 56"/>
                <a:gd name="T5" fmla="*/ 4 h 7"/>
                <a:gd name="T6" fmla="*/ 4 w 56"/>
                <a:gd name="T7" fmla="*/ 7 h 7"/>
                <a:gd name="T8" fmla="*/ 50 w 56"/>
                <a:gd name="T9" fmla="*/ 7 h 7"/>
                <a:gd name="T10" fmla="*/ 56 w 56"/>
                <a:gd name="T11" fmla="*/ 0 h 7"/>
                <a:gd name="T12" fmla="*/ 54 w 56"/>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56" h="7">
                  <a:moveTo>
                    <a:pt x="54" y="0"/>
                  </a:moveTo>
                  <a:cubicBezTo>
                    <a:pt x="4" y="0"/>
                    <a:pt x="4" y="0"/>
                    <a:pt x="4" y="0"/>
                  </a:cubicBezTo>
                  <a:cubicBezTo>
                    <a:pt x="2" y="0"/>
                    <a:pt x="0" y="2"/>
                    <a:pt x="0" y="4"/>
                  </a:cubicBezTo>
                  <a:cubicBezTo>
                    <a:pt x="0" y="6"/>
                    <a:pt x="2" y="7"/>
                    <a:pt x="4" y="7"/>
                  </a:cubicBezTo>
                  <a:cubicBezTo>
                    <a:pt x="50" y="7"/>
                    <a:pt x="50" y="7"/>
                    <a:pt x="50" y="7"/>
                  </a:cubicBezTo>
                  <a:cubicBezTo>
                    <a:pt x="56" y="0"/>
                    <a:pt x="56" y="0"/>
                    <a:pt x="56" y="0"/>
                  </a:cubicBezTo>
                  <a:cubicBezTo>
                    <a:pt x="55" y="0"/>
                    <a:pt x="55" y="0"/>
                    <a:pt x="5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3">
                <a:solidFill>
                  <a:srgbClr val="EEECE1">
                    <a:lumMod val="25000"/>
                  </a:srgbClr>
                </a:solidFill>
              </a:endParaRPr>
            </a:p>
          </p:txBody>
        </p:sp>
        <p:sp>
          <p:nvSpPr>
            <p:cNvPr id="35" name="Freeform 21"/>
            <p:cNvSpPr/>
            <p:nvPr/>
          </p:nvSpPr>
          <p:spPr bwMode="auto">
            <a:xfrm>
              <a:off x="8653463" y="5713413"/>
              <a:ext cx="163513" cy="25400"/>
            </a:xfrm>
            <a:custGeom>
              <a:avLst/>
              <a:gdLst>
                <a:gd name="T0" fmla="*/ 44 w 44"/>
                <a:gd name="T1" fmla="*/ 0 h 7"/>
                <a:gd name="T2" fmla="*/ 4 w 44"/>
                <a:gd name="T3" fmla="*/ 0 h 7"/>
                <a:gd name="T4" fmla="*/ 0 w 44"/>
                <a:gd name="T5" fmla="*/ 3 h 7"/>
                <a:gd name="T6" fmla="*/ 4 w 44"/>
                <a:gd name="T7" fmla="*/ 7 h 7"/>
                <a:gd name="T8" fmla="*/ 38 w 44"/>
                <a:gd name="T9" fmla="*/ 7 h 7"/>
                <a:gd name="T10" fmla="*/ 39 w 44"/>
                <a:gd name="T11" fmla="*/ 6 h 7"/>
                <a:gd name="T12" fmla="*/ 44 w 44"/>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44" y="0"/>
                  </a:moveTo>
                  <a:cubicBezTo>
                    <a:pt x="4" y="0"/>
                    <a:pt x="4" y="0"/>
                    <a:pt x="4" y="0"/>
                  </a:cubicBezTo>
                  <a:cubicBezTo>
                    <a:pt x="2" y="0"/>
                    <a:pt x="0" y="1"/>
                    <a:pt x="0" y="3"/>
                  </a:cubicBezTo>
                  <a:cubicBezTo>
                    <a:pt x="0" y="5"/>
                    <a:pt x="2" y="7"/>
                    <a:pt x="4" y="7"/>
                  </a:cubicBezTo>
                  <a:cubicBezTo>
                    <a:pt x="38" y="7"/>
                    <a:pt x="38" y="7"/>
                    <a:pt x="38" y="7"/>
                  </a:cubicBezTo>
                  <a:cubicBezTo>
                    <a:pt x="38" y="7"/>
                    <a:pt x="38" y="7"/>
                    <a:pt x="39" y="6"/>
                  </a:cubicBezTo>
                  <a:lnTo>
                    <a:pt x="4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3">
                <a:solidFill>
                  <a:srgbClr val="EEECE1">
                    <a:lumMod val="25000"/>
                  </a:srgbClr>
                </a:solidFill>
              </a:endParaRPr>
            </a:p>
          </p:txBody>
        </p:sp>
        <p:sp>
          <p:nvSpPr>
            <p:cNvPr id="36" name="Freeform 22"/>
            <p:cNvSpPr/>
            <p:nvPr/>
          </p:nvSpPr>
          <p:spPr bwMode="auto">
            <a:xfrm>
              <a:off x="8653463" y="5765800"/>
              <a:ext cx="134938" cy="26988"/>
            </a:xfrm>
            <a:custGeom>
              <a:avLst/>
              <a:gdLst>
                <a:gd name="T0" fmla="*/ 36 w 36"/>
                <a:gd name="T1" fmla="*/ 3 h 7"/>
                <a:gd name="T2" fmla="*/ 36 w 36"/>
                <a:gd name="T3" fmla="*/ 0 h 7"/>
                <a:gd name="T4" fmla="*/ 4 w 36"/>
                <a:gd name="T5" fmla="*/ 0 h 7"/>
                <a:gd name="T6" fmla="*/ 0 w 36"/>
                <a:gd name="T7" fmla="*/ 4 h 7"/>
                <a:gd name="T8" fmla="*/ 4 w 36"/>
                <a:gd name="T9" fmla="*/ 7 h 7"/>
                <a:gd name="T10" fmla="*/ 31 w 36"/>
                <a:gd name="T11" fmla="*/ 7 h 7"/>
                <a:gd name="T12" fmla="*/ 36 w 36"/>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36" h="7">
                  <a:moveTo>
                    <a:pt x="36" y="3"/>
                  </a:moveTo>
                  <a:cubicBezTo>
                    <a:pt x="36" y="2"/>
                    <a:pt x="36" y="1"/>
                    <a:pt x="36" y="0"/>
                  </a:cubicBezTo>
                  <a:cubicBezTo>
                    <a:pt x="4" y="0"/>
                    <a:pt x="4" y="0"/>
                    <a:pt x="4" y="0"/>
                  </a:cubicBezTo>
                  <a:cubicBezTo>
                    <a:pt x="2" y="0"/>
                    <a:pt x="0" y="2"/>
                    <a:pt x="0" y="4"/>
                  </a:cubicBezTo>
                  <a:cubicBezTo>
                    <a:pt x="0" y="6"/>
                    <a:pt x="2" y="7"/>
                    <a:pt x="4" y="7"/>
                  </a:cubicBezTo>
                  <a:cubicBezTo>
                    <a:pt x="31" y="7"/>
                    <a:pt x="31" y="7"/>
                    <a:pt x="31" y="7"/>
                  </a:cubicBezTo>
                  <a:cubicBezTo>
                    <a:pt x="32" y="5"/>
                    <a:pt x="34" y="4"/>
                    <a:pt x="36"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3">
                <a:solidFill>
                  <a:srgbClr val="EEECE1">
                    <a:lumMod val="25000"/>
                  </a:srgbClr>
                </a:solidFill>
              </a:endParaRPr>
            </a:p>
          </p:txBody>
        </p:sp>
        <p:sp>
          <p:nvSpPr>
            <p:cNvPr id="37" name="Freeform 23"/>
            <p:cNvSpPr/>
            <p:nvPr/>
          </p:nvSpPr>
          <p:spPr bwMode="auto">
            <a:xfrm>
              <a:off x="8653463" y="5818188"/>
              <a:ext cx="107950" cy="30163"/>
            </a:xfrm>
            <a:custGeom>
              <a:avLst/>
              <a:gdLst>
                <a:gd name="T0" fmla="*/ 4 w 29"/>
                <a:gd name="T1" fmla="*/ 0 h 8"/>
                <a:gd name="T2" fmla="*/ 0 w 29"/>
                <a:gd name="T3" fmla="*/ 4 h 8"/>
                <a:gd name="T4" fmla="*/ 4 w 29"/>
                <a:gd name="T5" fmla="*/ 8 h 8"/>
                <a:gd name="T6" fmla="*/ 28 w 29"/>
                <a:gd name="T7" fmla="*/ 8 h 8"/>
                <a:gd name="T8" fmla="*/ 29 w 29"/>
                <a:gd name="T9" fmla="*/ 0 h 8"/>
                <a:gd name="T10" fmla="*/ 4 w 29"/>
                <a:gd name="T11" fmla="*/ 0 h 8"/>
              </a:gdLst>
              <a:ahLst/>
              <a:cxnLst>
                <a:cxn ang="0">
                  <a:pos x="T0" y="T1"/>
                </a:cxn>
                <a:cxn ang="0">
                  <a:pos x="T2" y="T3"/>
                </a:cxn>
                <a:cxn ang="0">
                  <a:pos x="T4" y="T5"/>
                </a:cxn>
                <a:cxn ang="0">
                  <a:pos x="T6" y="T7"/>
                </a:cxn>
                <a:cxn ang="0">
                  <a:pos x="T8" y="T9"/>
                </a:cxn>
                <a:cxn ang="0">
                  <a:pos x="T10" y="T11"/>
                </a:cxn>
              </a:cxnLst>
              <a:rect l="0" t="0" r="r" b="b"/>
              <a:pathLst>
                <a:path w="29" h="8">
                  <a:moveTo>
                    <a:pt x="4" y="0"/>
                  </a:moveTo>
                  <a:cubicBezTo>
                    <a:pt x="2" y="0"/>
                    <a:pt x="0" y="2"/>
                    <a:pt x="0" y="4"/>
                  </a:cubicBezTo>
                  <a:cubicBezTo>
                    <a:pt x="0" y="6"/>
                    <a:pt x="2" y="8"/>
                    <a:pt x="4" y="8"/>
                  </a:cubicBezTo>
                  <a:cubicBezTo>
                    <a:pt x="28" y="8"/>
                    <a:pt x="28" y="8"/>
                    <a:pt x="28" y="8"/>
                  </a:cubicBezTo>
                  <a:cubicBezTo>
                    <a:pt x="29" y="0"/>
                    <a:pt x="29" y="0"/>
                    <a:pt x="29" y="0"/>
                  </a:cubicBez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027" tIns="45513" rIns="91027" bIns="45513"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3">
                <a:solidFill>
                  <a:srgbClr val="EEECE1">
                    <a:lumMod val="25000"/>
                  </a:srgbClr>
                </a:solidFill>
              </a:endParaRPr>
            </a:p>
          </p:txBody>
        </p:sp>
      </p:grpSp>
      <p:sp>
        <p:nvSpPr>
          <p:cNvPr id="38" name="Shape 559"/>
          <p:cNvSpPr/>
          <p:nvPr/>
        </p:nvSpPr>
        <p:spPr>
          <a:xfrm flipV="1">
            <a:off x="7201173" y="2538533"/>
            <a:ext cx="570288" cy="47726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2293" y="0"/>
                  <a:pt x="13697" y="343"/>
                  <a:pt x="15005" y="1019"/>
                </a:cubicBezTo>
                <a:cubicBezTo>
                  <a:pt x="16315" y="1699"/>
                  <a:pt x="17460" y="2629"/>
                  <a:pt x="18442" y="3806"/>
                </a:cubicBezTo>
                <a:cubicBezTo>
                  <a:pt x="19421" y="4981"/>
                  <a:pt x="20194" y="6355"/>
                  <a:pt x="20755" y="7924"/>
                </a:cubicBezTo>
                <a:cubicBezTo>
                  <a:pt x="21319" y="9499"/>
                  <a:pt x="21600" y="11174"/>
                  <a:pt x="21600" y="12957"/>
                </a:cubicBezTo>
                <a:cubicBezTo>
                  <a:pt x="21600" y="13674"/>
                  <a:pt x="21545" y="14402"/>
                  <a:pt x="21434" y="15148"/>
                </a:cubicBezTo>
                <a:cubicBezTo>
                  <a:pt x="21322" y="15893"/>
                  <a:pt x="21161" y="16625"/>
                  <a:pt x="20952" y="17339"/>
                </a:cubicBezTo>
                <a:cubicBezTo>
                  <a:pt x="20741" y="18059"/>
                  <a:pt x="20477" y="18744"/>
                  <a:pt x="20162" y="19403"/>
                </a:cubicBezTo>
                <a:cubicBezTo>
                  <a:pt x="19850" y="20057"/>
                  <a:pt x="19498" y="20656"/>
                  <a:pt x="19106" y="21200"/>
                </a:cubicBezTo>
                <a:cubicBezTo>
                  <a:pt x="18931" y="21468"/>
                  <a:pt x="18703" y="21600"/>
                  <a:pt x="18430" y="21600"/>
                </a:cubicBezTo>
                <a:lnTo>
                  <a:pt x="3170" y="21600"/>
                </a:lnTo>
                <a:cubicBezTo>
                  <a:pt x="2887" y="21600"/>
                  <a:pt x="2662" y="21467"/>
                  <a:pt x="2494" y="21200"/>
                </a:cubicBezTo>
                <a:cubicBezTo>
                  <a:pt x="2088" y="20656"/>
                  <a:pt x="1730" y="20057"/>
                  <a:pt x="1426" y="19403"/>
                </a:cubicBezTo>
                <a:cubicBezTo>
                  <a:pt x="1118" y="18744"/>
                  <a:pt x="859" y="18059"/>
                  <a:pt x="650" y="17339"/>
                </a:cubicBezTo>
                <a:cubicBezTo>
                  <a:pt x="439" y="16625"/>
                  <a:pt x="278" y="15893"/>
                  <a:pt x="166" y="15148"/>
                </a:cubicBezTo>
                <a:cubicBezTo>
                  <a:pt x="55" y="14402"/>
                  <a:pt x="0" y="13673"/>
                  <a:pt x="0" y="12957"/>
                </a:cubicBezTo>
                <a:cubicBezTo>
                  <a:pt x="0" y="11163"/>
                  <a:pt x="281" y="9487"/>
                  <a:pt x="845" y="7918"/>
                </a:cubicBezTo>
                <a:cubicBezTo>
                  <a:pt x="1406" y="6354"/>
                  <a:pt x="2179" y="4981"/>
                  <a:pt x="3158" y="3806"/>
                </a:cubicBezTo>
                <a:cubicBezTo>
                  <a:pt x="4140" y="2629"/>
                  <a:pt x="5285" y="1699"/>
                  <a:pt x="6595" y="1019"/>
                </a:cubicBezTo>
                <a:cubicBezTo>
                  <a:pt x="7903" y="343"/>
                  <a:pt x="9305" y="0"/>
                  <a:pt x="10800" y="0"/>
                </a:cubicBezTo>
                <a:moveTo>
                  <a:pt x="3149" y="14572"/>
                </a:moveTo>
                <a:cubicBezTo>
                  <a:pt x="3523" y="14572"/>
                  <a:pt x="3842" y="14414"/>
                  <a:pt x="4102" y="14100"/>
                </a:cubicBezTo>
                <a:cubicBezTo>
                  <a:pt x="4361" y="13792"/>
                  <a:pt x="4493" y="13409"/>
                  <a:pt x="4493" y="12957"/>
                </a:cubicBezTo>
                <a:cubicBezTo>
                  <a:pt x="4493" y="12508"/>
                  <a:pt x="4361" y="12128"/>
                  <a:pt x="4097" y="11822"/>
                </a:cubicBezTo>
                <a:cubicBezTo>
                  <a:pt x="3833" y="11512"/>
                  <a:pt x="3516" y="11359"/>
                  <a:pt x="3149" y="11359"/>
                </a:cubicBezTo>
                <a:cubicBezTo>
                  <a:pt x="2772" y="11359"/>
                  <a:pt x="2455" y="11511"/>
                  <a:pt x="2201" y="11822"/>
                </a:cubicBezTo>
                <a:cubicBezTo>
                  <a:pt x="1944" y="12128"/>
                  <a:pt x="1814" y="12508"/>
                  <a:pt x="1814" y="12957"/>
                </a:cubicBezTo>
                <a:cubicBezTo>
                  <a:pt x="1814" y="13409"/>
                  <a:pt x="1944" y="13792"/>
                  <a:pt x="2201" y="14100"/>
                </a:cubicBezTo>
                <a:cubicBezTo>
                  <a:pt x="2455" y="14414"/>
                  <a:pt x="2772" y="14572"/>
                  <a:pt x="3149" y="14572"/>
                </a:cubicBezTo>
                <a:moveTo>
                  <a:pt x="5388" y="8105"/>
                </a:moveTo>
                <a:cubicBezTo>
                  <a:pt x="5762" y="8105"/>
                  <a:pt x="6086" y="7944"/>
                  <a:pt x="6353" y="7621"/>
                </a:cubicBezTo>
                <a:cubicBezTo>
                  <a:pt x="6622" y="7302"/>
                  <a:pt x="6756" y="6916"/>
                  <a:pt x="6756" y="6467"/>
                </a:cubicBezTo>
                <a:cubicBezTo>
                  <a:pt x="6756" y="6015"/>
                  <a:pt x="6622" y="5635"/>
                  <a:pt x="6353" y="5327"/>
                </a:cubicBezTo>
                <a:cubicBezTo>
                  <a:pt x="6086" y="5021"/>
                  <a:pt x="5762" y="4866"/>
                  <a:pt x="5388" y="4866"/>
                </a:cubicBezTo>
                <a:cubicBezTo>
                  <a:pt x="5028" y="4866"/>
                  <a:pt x="4714" y="5021"/>
                  <a:pt x="4447" y="5327"/>
                </a:cubicBezTo>
                <a:cubicBezTo>
                  <a:pt x="4178" y="5635"/>
                  <a:pt x="4044" y="6015"/>
                  <a:pt x="4044" y="6467"/>
                </a:cubicBezTo>
                <a:cubicBezTo>
                  <a:pt x="4044" y="6916"/>
                  <a:pt x="4178" y="7302"/>
                  <a:pt x="4447" y="7621"/>
                </a:cubicBezTo>
                <a:cubicBezTo>
                  <a:pt x="4714" y="7944"/>
                  <a:pt x="5028" y="8105"/>
                  <a:pt x="5388" y="8105"/>
                </a:cubicBezTo>
                <a:moveTo>
                  <a:pt x="11995" y="15053"/>
                </a:moveTo>
                <a:cubicBezTo>
                  <a:pt x="12026" y="14923"/>
                  <a:pt x="12084" y="14673"/>
                  <a:pt x="12173" y="14293"/>
                </a:cubicBezTo>
                <a:cubicBezTo>
                  <a:pt x="12262" y="13918"/>
                  <a:pt x="12365" y="13478"/>
                  <a:pt x="12482" y="12977"/>
                </a:cubicBezTo>
                <a:cubicBezTo>
                  <a:pt x="12600" y="12476"/>
                  <a:pt x="12727" y="11955"/>
                  <a:pt x="12862" y="11405"/>
                </a:cubicBezTo>
                <a:cubicBezTo>
                  <a:pt x="12996" y="10861"/>
                  <a:pt x="13114" y="10351"/>
                  <a:pt x="13212" y="9882"/>
                </a:cubicBezTo>
                <a:cubicBezTo>
                  <a:pt x="13313" y="9415"/>
                  <a:pt x="13399" y="9009"/>
                  <a:pt x="13471" y="8670"/>
                </a:cubicBezTo>
                <a:cubicBezTo>
                  <a:pt x="13543" y="8330"/>
                  <a:pt x="13579" y="8131"/>
                  <a:pt x="13579" y="8076"/>
                </a:cubicBezTo>
                <a:cubicBezTo>
                  <a:pt x="13579" y="7869"/>
                  <a:pt x="13512" y="7682"/>
                  <a:pt x="13380" y="7527"/>
                </a:cubicBezTo>
                <a:cubicBezTo>
                  <a:pt x="13246" y="7371"/>
                  <a:pt x="13090" y="7293"/>
                  <a:pt x="12914" y="7293"/>
                </a:cubicBezTo>
                <a:cubicBezTo>
                  <a:pt x="12761" y="7293"/>
                  <a:pt x="12624" y="7345"/>
                  <a:pt x="12506" y="7458"/>
                </a:cubicBezTo>
                <a:cubicBezTo>
                  <a:pt x="12386" y="7567"/>
                  <a:pt x="12305" y="7711"/>
                  <a:pt x="12259" y="7886"/>
                </a:cubicBezTo>
                <a:lnTo>
                  <a:pt x="10706" y="14598"/>
                </a:lnTo>
                <a:cubicBezTo>
                  <a:pt x="10409" y="14618"/>
                  <a:pt x="10126" y="14696"/>
                  <a:pt x="9857" y="14840"/>
                </a:cubicBezTo>
                <a:cubicBezTo>
                  <a:pt x="9590" y="14984"/>
                  <a:pt x="9358" y="15174"/>
                  <a:pt x="9163" y="15419"/>
                </a:cubicBezTo>
                <a:cubicBezTo>
                  <a:pt x="8966" y="15663"/>
                  <a:pt x="8813" y="15945"/>
                  <a:pt x="8702" y="16265"/>
                </a:cubicBezTo>
                <a:cubicBezTo>
                  <a:pt x="8592" y="16588"/>
                  <a:pt x="8537" y="16927"/>
                  <a:pt x="8537" y="17284"/>
                </a:cubicBezTo>
                <a:cubicBezTo>
                  <a:pt x="8537" y="18039"/>
                  <a:pt x="8755" y="18678"/>
                  <a:pt x="9197" y="19199"/>
                </a:cubicBezTo>
                <a:cubicBezTo>
                  <a:pt x="9638" y="19726"/>
                  <a:pt x="10171" y="19988"/>
                  <a:pt x="10800" y="19988"/>
                </a:cubicBezTo>
                <a:cubicBezTo>
                  <a:pt x="11429" y="19988"/>
                  <a:pt x="11962" y="19726"/>
                  <a:pt x="12403" y="19199"/>
                </a:cubicBezTo>
                <a:cubicBezTo>
                  <a:pt x="12842" y="18678"/>
                  <a:pt x="13063" y="18039"/>
                  <a:pt x="13063" y="17284"/>
                </a:cubicBezTo>
                <a:cubicBezTo>
                  <a:pt x="13063" y="16835"/>
                  <a:pt x="12962" y="16418"/>
                  <a:pt x="12763" y="16032"/>
                </a:cubicBezTo>
                <a:cubicBezTo>
                  <a:pt x="12564" y="15646"/>
                  <a:pt x="12307" y="15321"/>
                  <a:pt x="11995" y="15053"/>
                </a:cubicBezTo>
                <a:moveTo>
                  <a:pt x="10800" y="2177"/>
                </a:moveTo>
                <a:cubicBezTo>
                  <a:pt x="10426" y="2177"/>
                  <a:pt x="10106" y="2335"/>
                  <a:pt x="9847" y="2646"/>
                </a:cubicBezTo>
                <a:cubicBezTo>
                  <a:pt x="9586" y="2960"/>
                  <a:pt x="9456" y="3343"/>
                  <a:pt x="9456" y="3792"/>
                </a:cubicBezTo>
                <a:cubicBezTo>
                  <a:pt x="9456" y="4241"/>
                  <a:pt x="9586" y="4621"/>
                  <a:pt x="9847" y="4927"/>
                </a:cubicBezTo>
                <a:cubicBezTo>
                  <a:pt x="10106" y="5237"/>
                  <a:pt x="10426" y="5390"/>
                  <a:pt x="10800" y="5390"/>
                </a:cubicBezTo>
                <a:cubicBezTo>
                  <a:pt x="11174" y="5390"/>
                  <a:pt x="11494" y="5238"/>
                  <a:pt x="11753" y="4927"/>
                </a:cubicBezTo>
                <a:cubicBezTo>
                  <a:pt x="12014" y="4621"/>
                  <a:pt x="12144" y="4241"/>
                  <a:pt x="12144" y="3792"/>
                </a:cubicBezTo>
                <a:cubicBezTo>
                  <a:pt x="12144" y="3343"/>
                  <a:pt x="12014" y="2960"/>
                  <a:pt x="11753" y="2646"/>
                </a:cubicBezTo>
                <a:cubicBezTo>
                  <a:pt x="11494" y="2335"/>
                  <a:pt x="11174" y="2177"/>
                  <a:pt x="10800" y="2177"/>
                </a:cubicBezTo>
                <a:moveTo>
                  <a:pt x="14844" y="6467"/>
                </a:moveTo>
                <a:cubicBezTo>
                  <a:pt x="14844" y="6916"/>
                  <a:pt x="14978" y="7299"/>
                  <a:pt x="15247" y="7610"/>
                </a:cubicBezTo>
                <a:cubicBezTo>
                  <a:pt x="15514" y="7921"/>
                  <a:pt x="15835" y="8076"/>
                  <a:pt x="16212" y="8076"/>
                </a:cubicBezTo>
                <a:cubicBezTo>
                  <a:pt x="16586" y="8076"/>
                  <a:pt x="16903" y="7921"/>
                  <a:pt x="17165" y="7610"/>
                </a:cubicBezTo>
                <a:cubicBezTo>
                  <a:pt x="17426" y="7299"/>
                  <a:pt x="17556" y="6916"/>
                  <a:pt x="17556" y="6467"/>
                </a:cubicBezTo>
                <a:cubicBezTo>
                  <a:pt x="17556" y="6015"/>
                  <a:pt x="17426" y="5635"/>
                  <a:pt x="17165" y="5327"/>
                </a:cubicBezTo>
                <a:cubicBezTo>
                  <a:pt x="16903" y="5021"/>
                  <a:pt x="16586" y="4866"/>
                  <a:pt x="16212" y="4866"/>
                </a:cubicBezTo>
                <a:cubicBezTo>
                  <a:pt x="15835" y="4866"/>
                  <a:pt x="15514" y="5022"/>
                  <a:pt x="15247" y="5327"/>
                </a:cubicBezTo>
                <a:cubicBezTo>
                  <a:pt x="14978" y="5635"/>
                  <a:pt x="14844" y="6015"/>
                  <a:pt x="14844" y="6467"/>
                </a:cubicBezTo>
                <a:moveTo>
                  <a:pt x="18451" y="14572"/>
                </a:moveTo>
                <a:cubicBezTo>
                  <a:pt x="18828" y="14572"/>
                  <a:pt x="19142" y="14414"/>
                  <a:pt x="19399" y="14100"/>
                </a:cubicBezTo>
                <a:cubicBezTo>
                  <a:pt x="19656" y="13792"/>
                  <a:pt x="19786" y="13409"/>
                  <a:pt x="19786" y="12957"/>
                </a:cubicBezTo>
                <a:cubicBezTo>
                  <a:pt x="19786" y="12508"/>
                  <a:pt x="19656" y="12128"/>
                  <a:pt x="19399" y="11822"/>
                </a:cubicBezTo>
                <a:cubicBezTo>
                  <a:pt x="19142" y="11512"/>
                  <a:pt x="18828" y="11359"/>
                  <a:pt x="18451" y="11359"/>
                </a:cubicBezTo>
                <a:cubicBezTo>
                  <a:pt x="18077" y="11359"/>
                  <a:pt x="17758" y="11511"/>
                  <a:pt x="17498" y="11822"/>
                </a:cubicBezTo>
                <a:cubicBezTo>
                  <a:pt x="17237" y="12128"/>
                  <a:pt x="17107" y="12508"/>
                  <a:pt x="17107" y="12957"/>
                </a:cubicBezTo>
                <a:cubicBezTo>
                  <a:pt x="17107" y="13409"/>
                  <a:pt x="17237" y="13792"/>
                  <a:pt x="17498" y="14100"/>
                </a:cubicBezTo>
                <a:cubicBezTo>
                  <a:pt x="17758" y="14414"/>
                  <a:pt x="18077" y="14572"/>
                  <a:pt x="18451" y="14572"/>
                </a:cubicBezTo>
              </a:path>
            </a:pathLst>
          </a:custGeom>
          <a:solidFill>
            <a:schemeClr val="bg1"/>
          </a:solidFill>
          <a:ln w="12700" cap="flat">
            <a:noFill/>
            <a:miter lim="400000"/>
          </a:ln>
          <a:effectLst/>
        </p:spPr>
        <p:txBody>
          <a:bodyPr lIns="18964" tIns="18964" rIns="18964" bIns="18964" anchor="ctr"/>
          <a:lstStyle/>
          <a:p>
            <a:pPr defTabSz="223514">
              <a:defRPr sz="6400">
                <a:solidFill>
                  <a:srgbClr val="FFFFFF"/>
                </a:solidFill>
                <a:effectLst>
                  <a:outerShdw blurRad="38100" dist="12700" dir="5400000" rotWithShape="0">
                    <a:srgbClr val="000000">
                      <a:alpha val="50000"/>
                    </a:srgbClr>
                  </a:outerShdw>
                </a:effectLst>
              </a:defRPr>
            </a:pPr>
            <a:endParaRPr sz="3180">
              <a:solidFill>
                <a:srgbClr val="FFFFFF"/>
              </a:solidFill>
              <a:effectLst>
                <a:outerShdw blurRad="38100" dist="12700" dir="5400000" rotWithShape="0">
                  <a:srgbClr val="000000">
                    <a:alpha val="50000"/>
                  </a:srgbClr>
                </a:outerShdw>
              </a:effectLst>
            </a:endParaRPr>
          </a:p>
        </p:txBody>
      </p:sp>
      <p:sp>
        <p:nvSpPr>
          <p:cNvPr id="39" name="文本框 44"/>
          <p:cNvSpPr/>
          <p:nvPr/>
        </p:nvSpPr>
        <p:spPr>
          <a:xfrm>
            <a:off x="8901923" y="4363199"/>
            <a:ext cx="2400968" cy="1035412"/>
          </a:xfrm>
          <a:prstGeom prst="rect">
            <a:avLst/>
          </a:prstGeom>
          <a:noFill/>
          <a:ln w="9525">
            <a:noFill/>
          </a:ln>
        </p:spPr>
        <p:txBody>
          <a:bodyPr>
            <a:spAutoFit/>
          </a:bodyPr>
          <a:lstStyle/>
          <a:p>
            <a:pPr>
              <a:lnSpc>
                <a:spcPct val="110000"/>
              </a:lnSpc>
            </a:pPr>
            <a:r>
              <a:rPr lang="zh-CN" altLang="en-US" sz="1393" dirty="0">
                <a:solidFill>
                  <a:prstClr val="black"/>
                </a:solidFill>
                <a:latin typeface="微软雅黑" panose="020B0503020204020204" pitchFamily="34" charset="-122"/>
                <a:ea typeface="微软雅黑" panose="020B0503020204020204" pitchFamily="34" charset="-122"/>
                <a:sym typeface="+mn-ea"/>
              </a:rPr>
              <a:t>请在此添加您的文字内容， 请在此添加您的文字内容。请在此添加您的文字内容， 请在此添加您的文字内容。</a:t>
            </a:r>
          </a:p>
        </p:txBody>
      </p:sp>
      <p:sp>
        <p:nvSpPr>
          <p:cNvPr id="40" name="文本框 36"/>
          <p:cNvSpPr txBox="1"/>
          <p:nvPr/>
        </p:nvSpPr>
        <p:spPr>
          <a:xfrm>
            <a:off x="9198093" y="3895733"/>
            <a:ext cx="1409360" cy="386901"/>
          </a:xfrm>
          <a:prstGeom prst="rect">
            <a:avLst/>
          </a:prstGeom>
          <a:noFill/>
        </p:spPr>
        <p:txBody>
          <a:bodyPr wrap="none" rtlCol="0" anchor="t">
            <a:spAutoFit/>
          </a:bodyPr>
          <a:lstStyle/>
          <a:p>
            <a:pPr algn="ctr">
              <a:lnSpc>
                <a:spcPct val="80000"/>
              </a:lnSpc>
            </a:pPr>
            <a:r>
              <a:rPr lang="zh-CN" altLang="en-US" sz="2393" dirty="0">
                <a:solidFill>
                  <a:prstClr val="black"/>
                </a:solidFill>
                <a:latin typeface="微软雅黑" panose="020B0503020204020204" pitchFamily="34" charset="-122"/>
                <a:ea typeface="微软雅黑" panose="020B0503020204020204" pitchFamily="34" charset="-122"/>
                <a:sym typeface="+mn-ea"/>
              </a:rPr>
              <a:t>添加标题</a:t>
            </a:r>
          </a:p>
        </p:txBody>
      </p:sp>
    </p:spTree>
    <p:extLst>
      <p:ext uri="{BB962C8B-B14F-4D97-AF65-F5344CB8AC3E}">
        <p14:creationId xmlns:p14="http://schemas.microsoft.com/office/powerpoint/2010/main" val="12218205"/>
      </p:ext>
    </p:extLst>
  </p:cSld>
  <p:clrMapOvr>
    <a:masterClrMapping/>
  </p:clrMapOvr>
  <mc:AlternateContent xmlns:mc="http://schemas.openxmlformats.org/markup-compatibility/2006">
    <mc:Choice xmlns:p14="http://schemas.microsoft.com/office/powerpoint/2010/main" Requires="p14">
      <p:transition spd="med" p14:dur="700" advTm="2376">
        <p:fade/>
      </p:transition>
    </mc:Choice>
    <mc:Fallback>
      <p:transition spd="med" advTm="237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8"/>
          <p:cNvGrpSpPr/>
          <p:nvPr/>
        </p:nvGrpSpPr>
        <p:grpSpPr>
          <a:xfrm>
            <a:off x="2056817" y="1784604"/>
            <a:ext cx="2407615" cy="835777"/>
            <a:chOff x="609599" y="3139323"/>
            <a:chExt cx="2407615" cy="835777"/>
          </a:xfrm>
        </p:grpSpPr>
        <p:sp>
          <p:nvSpPr>
            <p:cNvPr id="39" name="TextBox 29"/>
            <p:cNvSpPr txBox="1"/>
            <p:nvPr/>
          </p:nvSpPr>
          <p:spPr>
            <a:xfrm>
              <a:off x="609599" y="3385544"/>
              <a:ext cx="2407615" cy="589556"/>
            </a:xfrm>
            <a:prstGeom prst="rect">
              <a:avLst/>
            </a:prstGeom>
            <a:noFill/>
          </p:spPr>
          <p:txBody>
            <a:bodyPr wrap="square" lIns="96000" tIns="0" rIns="96000" bIns="0" anchor="ctr" anchorCtr="0">
              <a:normAutofit fontScale="92500" lnSpcReduction="20000"/>
            </a:bodyPr>
            <a:lstStyle/>
            <a:p>
              <a:pPr algn="r" defTabSz="1218323">
                <a:lnSpc>
                  <a:spcPct val="120000"/>
                </a:lnSpc>
                <a:defRPr/>
              </a:pPr>
              <a:r>
                <a:rPr lang="zh-CN" altLang="en-US" sz="1333">
                  <a:solidFill>
                    <a:srgbClr val="000000"/>
                  </a:solidFill>
                </a:rPr>
                <a:t>此部分内容作为文字排版占位显示</a:t>
              </a:r>
              <a:br>
                <a:rPr lang="zh-CN" altLang="en-US" sz="1333">
                  <a:solidFill>
                    <a:srgbClr val="000000"/>
                  </a:solidFill>
                </a:rPr>
              </a:br>
              <a:r>
                <a:rPr lang="zh-CN" altLang="en-US" sz="1333">
                  <a:solidFill>
                    <a:srgbClr val="000000"/>
                  </a:solidFill>
                </a:rPr>
                <a:t>（建议使用主题字体）</a:t>
              </a:r>
            </a:p>
          </p:txBody>
        </p:sp>
        <p:sp>
          <p:nvSpPr>
            <p:cNvPr id="40" name="Rectangle 30"/>
            <p:cNvSpPr/>
            <p:nvPr/>
          </p:nvSpPr>
          <p:spPr>
            <a:xfrm>
              <a:off x="609599" y="3139323"/>
              <a:ext cx="2407615" cy="246221"/>
            </a:xfrm>
            <a:prstGeom prst="rect">
              <a:avLst/>
            </a:prstGeom>
          </p:spPr>
          <p:txBody>
            <a:bodyPr wrap="none" lIns="96000" tIns="0" rIns="96000" bIns="0">
              <a:normAutofit fontScale="92500" lnSpcReduction="20000"/>
            </a:bodyPr>
            <a:lstStyle/>
            <a:p>
              <a:pPr algn="r" defTabSz="1218323">
                <a:defRPr/>
              </a:pPr>
              <a:r>
                <a:rPr lang="zh-CN" altLang="en-US" sz="2133" b="1" dirty="0">
                  <a:solidFill>
                    <a:srgbClr val="A6937B"/>
                  </a:solidFill>
                </a:rPr>
                <a:t>标题文本预设</a:t>
              </a:r>
            </a:p>
          </p:txBody>
        </p:sp>
      </p:grpSp>
      <p:grpSp>
        <p:nvGrpSpPr>
          <p:cNvPr id="6" name="Group 31"/>
          <p:cNvGrpSpPr/>
          <p:nvPr/>
        </p:nvGrpSpPr>
        <p:grpSpPr>
          <a:xfrm>
            <a:off x="8882362" y="1784604"/>
            <a:ext cx="2457329" cy="835777"/>
            <a:chOff x="9029821" y="3139323"/>
            <a:chExt cx="2457329" cy="835777"/>
          </a:xfrm>
        </p:grpSpPr>
        <p:sp>
          <p:nvSpPr>
            <p:cNvPr id="37" name="TextBox 32"/>
            <p:cNvSpPr txBox="1"/>
            <p:nvPr/>
          </p:nvSpPr>
          <p:spPr>
            <a:xfrm>
              <a:off x="9029821" y="3385544"/>
              <a:ext cx="2457329" cy="589556"/>
            </a:xfrm>
            <a:prstGeom prst="rect">
              <a:avLst/>
            </a:prstGeom>
            <a:noFill/>
          </p:spPr>
          <p:txBody>
            <a:bodyPr wrap="square" lIns="96000" tIns="0" rIns="96000" bIns="0" anchor="ctr" anchorCtr="0">
              <a:normAutofit fontScale="92500" lnSpcReduction="20000"/>
            </a:bodyPr>
            <a:lstStyle/>
            <a:p>
              <a:pPr defTabSz="1218323">
                <a:lnSpc>
                  <a:spcPct val="120000"/>
                </a:lnSpc>
                <a:defRPr/>
              </a:pPr>
              <a:r>
                <a:rPr lang="zh-CN" altLang="en-US" sz="1333">
                  <a:solidFill>
                    <a:srgbClr val="000000"/>
                  </a:solidFill>
                </a:rPr>
                <a:t>此部分内容作为文字排版占位显示</a:t>
              </a:r>
              <a:br>
                <a:rPr lang="zh-CN" altLang="en-US" sz="1333">
                  <a:solidFill>
                    <a:srgbClr val="000000"/>
                  </a:solidFill>
                </a:rPr>
              </a:br>
              <a:r>
                <a:rPr lang="zh-CN" altLang="en-US" sz="1333">
                  <a:solidFill>
                    <a:srgbClr val="000000"/>
                  </a:solidFill>
                </a:rPr>
                <a:t>（建议使用主题字体）</a:t>
              </a:r>
            </a:p>
          </p:txBody>
        </p:sp>
        <p:sp>
          <p:nvSpPr>
            <p:cNvPr id="38" name="Rectangle 33"/>
            <p:cNvSpPr/>
            <p:nvPr/>
          </p:nvSpPr>
          <p:spPr>
            <a:xfrm>
              <a:off x="9029821" y="3139323"/>
              <a:ext cx="2457329" cy="246221"/>
            </a:xfrm>
            <a:prstGeom prst="rect">
              <a:avLst/>
            </a:prstGeom>
          </p:spPr>
          <p:txBody>
            <a:bodyPr wrap="none" lIns="96000" tIns="0" rIns="96000" bIns="0">
              <a:normAutofit fontScale="92500" lnSpcReduction="20000"/>
            </a:bodyPr>
            <a:lstStyle/>
            <a:p>
              <a:pPr defTabSz="1218323">
                <a:defRPr/>
              </a:pPr>
              <a:r>
                <a:rPr lang="zh-CN" altLang="en-US" sz="2133" b="1">
                  <a:solidFill>
                    <a:srgbClr val="A6937B"/>
                  </a:solidFill>
                </a:rPr>
                <a:t>标题文本预设</a:t>
              </a:r>
            </a:p>
          </p:txBody>
        </p:sp>
      </p:grpSp>
      <p:grpSp>
        <p:nvGrpSpPr>
          <p:cNvPr id="7" name="Group 34"/>
          <p:cNvGrpSpPr/>
          <p:nvPr/>
        </p:nvGrpSpPr>
        <p:grpSpPr>
          <a:xfrm>
            <a:off x="930387" y="4260209"/>
            <a:ext cx="2407615" cy="835777"/>
            <a:chOff x="609599" y="3139323"/>
            <a:chExt cx="2407615" cy="835777"/>
          </a:xfrm>
        </p:grpSpPr>
        <p:sp>
          <p:nvSpPr>
            <p:cNvPr id="35" name="TextBox 35"/>
            <p:cNvSpPr txBox="1"/>
            <p:nvPr/>
          </p:nvSpPr>
          <p:spPr>
            <a:xfrm>
              <a:off x="609599" y="3385544"/>
              <a:ext cx="2407615" cy="589556"/>
            </a:xfrm>
            <a:prstGeom prst="rect">
              <a:avLst/>
            </a:prstGeom>
            <a:noFill/>
          </p:spPr>
          <p:txBody>
            <a:bodyPr wrap="square" lIns="96000" tIns="0" rIns="96000" bIns="0" anchor="ctr" anchorCtr="0">
              <a:normAutofit fontScale="92500" lnSpcReduction="20000"/>
            </a:bodyPr>
            <a:lstStyle/>
            <a:p>
              <a:pPr algn="r" defTabSz="1218323">
                <a:lnSpc>
                  <a:spcPct val="120000"/>
                </a:lnSpc>
                <a:defRPr/>
              </a:pPr>
              <a:r>
                <a:rPr lang="zh-CN" altLang="en-US" sz="1333">
                  <a:solidFill>
                    <a:srgbClr val="000000"/>
                  </a:solidFill>
                </a:rPr>
                <a:t>此部分内容作为文字排版占位显示</a:t>
              </a:r>
              <a:br>
                <a:rPr lang="zh-CN" altLang="en-US" sz="1333">
                  <a:solidFill>
                    <a:srgbClr val="000000"/>
                  </a:solidFill>
                </a:rPr>
              </a:br>
              <a:r>
                <a:rPr lang="zh-CN" altLang="en-US" sz="1333">
                  <a:solidFill>
                    <a:srgbClr val="000000"/>
                  </a:solidFill>
                </a:rPr>
                <a:t>（建议使用主题字体）</a:t>
              </a:r>
            </a:p>
          </p:txBody>
        </p:sp>
        <p:sp>
          <p:nvSpPr>
            <p:cNvPr id="36" name="Rectangle 36"/>
            <p:cNvSpPr/>
            <p:nvPr/>
          </p:nvSpPr>
          <p:spPr>
            <a:xfrm>
              <a:off x="609599" y="3139323"/>
              <a:ext cx="2407615" cy="246221"/>
            </a:xfrm>
            <a:prstGeom prst="rect">
              <a:avLst/>
            </a:prstGeom>
          </p:spPr>
          <p:txBody>
            <a:bodyPr wrap="none" lIns="96000" tIns="0" rIns="96000" bIns="0">
              <a:normAutofit fontScale="92500" lnSpcReduction="20000"/>
            </a:bodyPr>
            <a:lstStyle/>
            <a:p>
              <a:pPr algn="r" defTabSz="1218323">
                <a:defRPr/>
              </a:pPr>
              <a:r>
                <a:rPr lang="zh-CN" altLang="en-US" sz="2133" b="1">
                  <a:solidFill>
                    <a:srgbClr val="A4BBC9"/>
                  </a:solidFill>
                </a:rPr>
                <a:t>标题文本预设</a:t>
              </a:r>
            </a:p>
          </p:txBody>
        </p:sp>
      </p:grpSp>
      <p:grpSp>
        <p:nvGrpSpPr>
          <p:cNvPr id="8" name="Group 37"/>
          <p:cNvGrpSpPr/>
          <p:nvPr/>
        </p:nvGrpSpPr>
        <p:grpSpPr>
          <a:xfrm>
            <a:off x="7653698" y="4260209"/>
            <a:ext cx="2457329" cy="835777"/>
            <a:chOff x="9029821" y="3139323"/>
            <a:chExt cx="2457329" cy="835777"/>
          </a:xfrm>
        </p:grpSpPr>
        <p:sp>
          <p:nvSpPr>
            <p:cNvPr id="33" name="TextBox 38"/>
            <p:cNvSpPr txBox="1"/>
            <p:nvPr/>
          </p:nvSpPr>
          <p:spPr>
            <a:xfrm>
              <a:off x="9029821" y="3385544"/>
              <a:ext cx="2457329" cy="589556"/>
            </a:xfrm>
            <a:prstGeom prst="rect">
              <a:avLst/>
            </a:prstGeom>
            <a:noFill/>
          </p:spPr>
          <p:txBody>
            <a:bodyPr wrap="square" lIns="96000" tIns="0" rIns="96000" bIns="0" anchor="ctr" anchorCtr="0">
              <a:normAutofit fontScale="92500" lnSpcReduction="20000"/>
            </a:bodyPr>
            <a:lstStyle/>
            <a:p>
              <a:pPr defTabSz="1218323">
                <a:lnSpc>
                  <a:spcPct val="120000"/>
                </a:lnSpc>
                <a:defRPr/>
              </a:pPr>
              <a:r>
                <a:rPr lang="zh-CN" altLang="en-US" sz="1333">
                  <a:solidFill>
                    <a:srgbClr val="000000"/>
                  </a:solidFill>
                </a:rPr>
                <a:t>此部分内容作为文字排版占位显示</a:t>
              </a:r>
              <a:br>
                <a:rPr lang="zh-CN" altLang="en-US" sz="1333">
                  <a:solidFill>
                    <a:srgbClr val="000000"/>
                  </a:solidFill>
                </a:rPr>
              </a:br>
              <a:r>
                <a:rPr lang="zh-CN" altLang="en-US" sz="1333">
                  <a:solidFill>
                    <a:srgbClr val="000000"/>
                  </a:solidFill>
                </a:rPr>
                <a:t>（建议使用主题字体）</a:t>
              </a:r>
            </a:p>
          </p:txBody>
        </p:sp>
        <p:sp>
          <p:nvSpPr>
            <p:cNvPr id="34" name="Rectangle 39"/>
            <p:cNvSpPr/>
            <p:nvPr/>
          </p:nvSpPr>
          <p:spPr>
            <a:xfrm>
              <a:off x="9029821" y="3139323"/>
              <a:ext cx="2457329" cy="246221"/>
            </a:xfrm>
            <a:prstGeom prst="rect">
              <a:avLst/>
            </a:prstGeom>
          </p:spPr>
          <p:txBody>
            <a:bodyPr wrap="none" lIns="96000" tIns="0" rIns="96000" bIns="0">
              <a:normAutofit fontScale="92500" lnSpcReduction="20000"/>
            </a:bodyPr>
            <a:lstStyle/>
            <a:p>
              <a:pPr defTabSz="1218323">
                <a:defRPr/>
              </a:pPr>
              <a:r>
                <a:rPr lang="zh-CN" altLang="en-US" sz="2133" b="1">
                  <a:solidFill>
                    <a:srgbClr val="A6937B"/>
                  </a:solidFill>
                </a:rPr>
                <a:t>标题文本预设</a:t>
              </a:r>
            </a:p>
          </p:txBody>
        </p:sp>
      </p:grpSp>
      <p:grpSp>
        <p:nvGrpSpPr>
          <p:cNvPr id="2" name="组合 1"/>
          <p:cNvGrpSpPr/>
          <p:nvPr/>
        </p:nvGrpSpPr>
        <p:grpSpPr>
          <a:xfrm>
            <a:off x="3505122" y="1400174"/>
            <a:ext cx="5319039" cy="4057652"/>
            <a:chOff x="2628841" y="1050130"/>
            <a:chExt cx="3989279" cy="3043239"/>
          </a:xfrm>
        </p:grpSpPr>
        <p:grpSp>
          <p:nvGrpSpPr>
            <p:cNvPr id="4" name="Group 15"/>
            <p:cNvGrpSpPr/>
            <p:nvPr/>
          </p:nvGrpSpPr>
          <p:grpSpPr>
            <a:xfrm flipV="1">
              <a:off x="2628841" y="2515417"/>
              <a:ext cx="1192502" cy="1577952"/>
              <a:chOff x="5542383" y="1451532"/>
              <a:chExt cx="2369977" cy="3136019"/>
            </a:xfrm>
            <a:solidFill>
              <a:schemeClr val="accent1"/>
            </a:solidFill>
          </p:grpSpPr>
          <p:sp>
            <p:nvSpPr>
              <p:cNvPr id="41" name="Rectangle 17"/>
              <p:cNvSpPr/>
              <p:nvPr/>
            </p:nvSpPr>
            <p:spPr>
              <a:xfrm>
                <a:off x="5542383" y="2606351"/>
                <a:ext cx="601241" cy="1981200"/>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42" name="Freeform: Shape 16"/>
              <p:cNvSpPr/>
              <p:nvPr/>
            </p:nvSpPr>
            <p:spPr>
              <a:xfrm>
                <a:off x="5542384" y="1451532"/>
                <a:ext cx="2369976" cy="1184988"/>
              </a:xfrm>
              <a:custGeom>
                <a:avLst/>
                <a:gdLst>
                  <a:gd name="connsiteX0" fmla="*/ 1184988 w 2369976"/>
                  <a:gd name="connsiteY0" fmla="*/ 0 h 1184988"/>
                  <a:gd name="connsiteX1" fmla="*/ 2369976 w 2369976"/>
                  <a:gd name="connsiteY1" fmla="*/ 1184988 h 1184988"/>
                  <a:gd name="connsiteX2" fmla="*/ 1771003 w 2369976"/>
                  <a:gd name="connsiteY2" fmla="*/ 1184988 h 1184988"/>
                  <a:gd name="connsiteX3" fmla="*/ 1771003 w 2369976"/>
                  <a:gd name="connsiteY3" fmla="*/ 1184987 h 1184988"/>
                  <a:gd name="connsiteX4" fmla="*/ 1184987 w 2369976"/>
                  <a:gd name="connsiteY4" fmla="*/ 598971 h 1184988"/>
                  <a:gd name="connsiteX5" fmla="*/ 598971 w 2369976"/>
                  <a:gd name="connsiteY5" fmla="*/ 1184987 h 1184988"/>
                  <a:gd name="connsiteX6" fmla="*/ 598971 w 2369976"/>
                  <a:gd name="connsiteY6" fmla="*/ 1184988 h 1184988"/>
                  <a:gd name="connsiteX7" fmla="*/ 0 w 2369976"/>
                  <a:gd name="connsiteY7" fmla="*/ 1184988 h 1184988"/>
                  <a:gd name="connsiteX8" fmla="*/ 1184988 w 2369976"/>
                  <a:gd name="connsiteY8" fmla="*/ 0 h 118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9976" h="1184988">
                    <a:moveTo>
                      <a:pt x="1184988" y="0"/>
                    </a:moveTo>
                    <a:cubicBezTo>
                      <a:pt x="1839439" y="0"/>
                      <a:pt x="2369976" y="530537"/>
                      <a:pt x="2369976" y="1184988"/>
                    </a:cubicBezTo>
                    <a:lnTo>
                      <a:pt x="1771003" y="1184988"/>
                    </a:lnTo>
                    <a:lnTo>
                      <a:pt x="1771003" y="1184987"/>
                    </a:lnTo>
                    <a:cubicBezTo>
                      <a:pt x="1771003" y="861339"/>
                      <a:pt x="1508635" y="598971"/>
                      <a:pt x="1184987" y="598971"/>
                    </a:cubicBezTo>
                    <a:cubicBezTo>
                      <a:pt x="861339" y="598971"/>
                      <a:pt x="598971" y="861339"/>
                      <a:pt x="598971" y="1184987"/>
                    </a:cubicBezTo>
                    <a:lnTo>
                      <a:pt x="598971" y="1184988"/>
                    </a:lnTo>
                    <a:lnTo>
                      <a:pt x="0" y="1184988"/>
                    </a:lnTo>
                    <a:cubicBezTo>
                      <a:pt x="0" y="530537"/>
                      <a:pt x="530537" y="0"/>
                      <a:pt x="1184988" y="0"/>
                    </a:cubicBez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43" name="Rectangle 18"/>
              <p:cNvSpPr/>
              <p:nvPr/>
            </p:nvSpPr>
            <p:spPr>
              <a:xfrm>
                <a:off x="7311119" y="2606351"/>
                <a:ext cx="601241" cy="1981200"/>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grpSp>
        <p:grpSp>
          <p:nvGrpSpPr>
            <p:cNvPr id="9" name="Group 14"/>
            <p:cNvGrpSpPr/>
            <p:nvPr/>
          </p:nvGrpSpPr>
          <p:grpSpPr>
            <a:xfrm>
              <a:off x="3518819" y="1050130"/>
              <a:ext cx="1192503" cy="1577951"/>
              <a:chOff x="5542383" y="1451532"/>
              <a:chExt cx="2369977" cy="3136019"/>
            </a:xfrm>
            <a:solidFill>
              <a:schemeClr val="accent2"/>
            </a:solidFill>
          </p:grpSpPr>
          <p:sp>
            <p:nvSpPr>
              <p:cNvPr id="30" name="Freeform: Shape 9"/>
              <p:cNvSpPr/>
              <p:nvPr/>
            </p:nvSpPr>
            <p:spPr>
              <a:xfrm>
                <a:off x="5542384" y="1451532"/>
                <a:ext cx="2369976" cy="1184988"/>
              </a:xfrm>
              <a:custGeom>
                <a:avLst/>
                <a:gdLst>
                  <a:gd name="connsiteX0" fmla="*/ 1184988 w 2369976"/>
                  <a:gd name="connsiteY0" fmla="*/ 0 h 1184988"/>
                  <a:gd name="connsiteX1" fmla="*/ 2369976 w 2369976"/>
                  <a:gd name="connsiteY1" fmla="*/ 1184988 h 1184988"/>
                  <a:gd name="connsiteX2" fmla="*/ 1771003 w 2369976"/>
                  <a:gd name="connsiteY2" fmla="*/ 1184988 h 1184988"/>
                  <a:gd name="connsiteX3" fmla="*/ 1771003 w 2369976"/>
                  <a:gd name="connsiteY3" fmla="*/ 1184987 h 1184988"/>
                  <a:gd name="connsiteX4" fmla="*/ 1184987 w 2369976"/>
                  <a:gd name="connsiteY4" fmla="*/ 598971 h 1184988"/>
                  <a:gd name="connsiteX5" fmla="*/ 598971 w 2369976"/>
                  <a:gd name="connsiteY5" fmla="*/ 1184987 h 1184988"/>
                  <a:gd name="connsiteX6" fmla="*/ 598971 w 2369976"/>
                  <a:gd name="connsiteY6" fmla="*/ 1184988 h 1184988"/>
                  <a:gd name="connsiteX7" fmla="*/ 0 w 2369976"/>
                  <a:gd name="connsiteY7" fmla="*/ 1184988 h 1184988"/>
                  <a:gd name="connsiteX8" fmla="*/ 1184988 w 2369976"/>
                  <a:gd name="connsiteY8" fmla="*/ 0 h 118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9976" h="1184988">
                    <a:moveTo>
                      <a:pt x="1184988" y="0"/>
                    </a:moveTo>
                    <a:cubicBezTo>
                      <a:pt x="1839439" y="0"/>
                      <a:pt x="2369976" y="530537"/>
                      <a:pt x="2369976" y="1184988"/>
                    </a:cubicBezTo>
                    <a:lnTo>
                      <a:pt x="1771003" y="1184988"/>
                    </a:lnTo>
                    <a:lnTo>
                      <a:pt x="1771003" y="1184987"/>
                    </a:lnTo>
                    <a:cubicBezTo>
                      <a:pt x="1771003" y="861339"/>
                      <a:pt x="1508635" y="598971"/>
                      <a:pt x="1184987" y="598971"/>
                    </a:cubicBezTo>
                    <a:cubicBezTo>
                      <a:pt x="861339" y="598971"/>
                      <a:pt x="598971" y="861339"/>
                      <a:pt x="598971" y="1184987"/>
                    </a:cubicBezTo>
                    <a:lnTo>
                      <a:pt x="598971" y="1184988"/>
                    </a:lnTo>
                    <a:lnTo>
                      <a:pt x="0" y="1184988"/>
                    </a:lnTo>
                    <a:cubicBezTo>
                      <a:pt x="0" y="530537"/>
                      <a:pt x="530537" y="0"/>
                      <a:pt x="1184988" y="0"/>
                    </a:cubicBez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31" name="Rectangle 12"/>
              <p:cNvSpPr/>
              <p:nvPr/>
            </p:nvSpPr>
            <p:spPr>
              <a:xfrm>
                <a:off x="5542383" y="2606351"/>
                <a:ext cx="601241" cy="1981200"/>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32" name="Rectangle 13"/>
              <p:cNvSpPr/>
              <p:nvPr/>
            </p:nvSpPr>
            <p:spPr>
              <a:xfrm>
                <a:off x="7311119" y="2606351"/>
                <a:ext cx="601241" cy="1981200"/>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grpSp>
        <p:grpSp>
          <p:nvGrpSpPr>
            <p:cNvPr id="10" name="Group 19"/>
            <p:cNvGrpSpPr/>
            <p:nvPr/>
          </p:nvGrpSpPr>
          <p:grpSpPr>
            <a:xfrm>
              <a:off x="5298772" y="1050130"/>
              <a:ext cx="1192503" cy="1577951"/>
              <a:chOff x="5542383" y="1451532"/>
              <a:chExt cx="2369977" cy="3136019"/>
            </a:xfrm>
            <a:solidFill>
              <a:schemeClr val="accent6"/>
            </a:solidFill>
          </p:grpSpPr>
          <p:sp>
            <p:nvSpPr>
              <p:cNvPr id="27" name="Freeform: Shape 20"/>
              <p:cNvSpPr/>
              <p:nvPr/>
            </p:nvSpPr>
            <p:spPr>
              <a:xfrm>
                <a:off x="5542384" y="1451532"/>
                <a:ext cx="2369976" cy="1184988"/>
              </a:xfrm>
              <a:custGeom>
                <a:avLst/>
                <a:gdLst>
                  <a:gd name="connsiteX0" fmla="*/ 1184988 w 2369976"/>
                  <a:gd name="connsiteY0" fmla="*/ 0 h 1184988"/>
                  <a:gd name="connsiteX1" fmla="*/ 2369976 w 2369976"/>
                  <a:gd name="connsiteY1" fmla="*/ 1184988 h 1184988"/>
                  <a:gd name="connsiteX2" fmla="*/ 1771003 w 2369976"/>
                  <a:gd name="connsiteY2" fmla="*/ 1184988 h 1184988"/>
                  <a:gd name="connsiteX3" fmla="*/ 1771003 w 2369976"/>
                  <a:gd name="connsiteY3" fmla="*/ 1184987 h 1184988"/>
                  <a:gd name="connsiteX4" fmla="*/ 1184987 w 2369976"/>
                  <a:gd name="connsiteY4" fmla="*/ 598971 h 1184988"/>
                  <a:gd name="connsiteX5" fmla="*/ 598971 w 2369976"/>
                  <a:gd name="connsiteY5" fmla="*/ 1184987 h 1184988"/>
                  <a:gd name="connsiteX6" fmla="*/ 598971 w 2369976"/>
                  <a:gd name="connsiteY6" fmla="*/ 1184988 h 1184988"/>
                  <a:gd name="connsiteX7" fmla="*/ 0 w 2369976"/>
                  <a:gd name="connsiteY7" fmla="*/ 1184988 h 1184988"/>
                  <a:gd name="connsiteX8" fmla="*/ 1184988 w 2369976"/>
                  <a:gd name="connsiteY8" fmla="*/ 0 h 118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9976" h="1184988">
                    <a:moveTo>
                      <a:pt x="1184988" y="0"/>
                    </a:moveTo>
                    <a:cubicBezTo>
                      <a:pt x="1839439" y="0"/>
                      <a:pt x="2369976" y="530537"/>
                      <a:pt x="2369976" y="1184988"/>
                    </a:cubicBezTo>
                    <a:lnTo>
                      <a:pt x="1771003" y="1184988"/>
                    </a:lnTo>
                    <a:lnTo>
                      <a:pt x="1771003" y="1184987"/>
                    </a:lnTo>
                    <a:cubicBezTo>
                      <a:pt x="1771003" y="861339"/>
                      <a:pt x="1508635" y="598971"/>
                      <a:pt x="1184987" y="598971"/>
                    </a:cubicBezTo>
                    <a:cubicBezTo>
                      <a:pt x="861339" y="598971"/>
                      <a:pt x="598971" y="861339"/>
                      <a:pt x="598971" y="1184987"/>
                    </a:cubicBezTo>
                    <a:lnTo>
                      <a:pt x="598971" y="1184988"/>
                    </a:lnTo>
                    <a:lnTo>
                      <a:pt x="0" y="1184988"/>
                    </a:lnTo>
                    <a:cubicBezTo>
                      <a:pt x="0" y="530537"/>
                      <a:pt x="530537" y="0"/>
                      <a:pt x="1184988" y="0"/>
                    </a:cubicBez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28" name="Rectangle 21"/>
              <p:cNvSpPr/>
              <p:nvPr/>
            </p:nvSpPr>
            <p:spPr>
              <a:xfrm>
                <a:off x="5542383" y="2606351"/>
                <a:ext cx="601241" cy="1981200"/>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29" name="Rectangle 22"/>
              <p:cNvSpPr/>
              <p:nvPr/>
            </p:nvSpPr>
            <p:spPr>
              <a:xfrm>
                <a:off x="7311119" y="2606351"/>
                <a:ext cx="601241" cy="1981200"/>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grpSp>
        <p:grpSp>
          <p:nvGrpSpPr>
            <p:cNvPr id="11" name="Group 23"/>
            <p:cNvGrpSpPr/>
            <p:nvPr/>
          </p:nvGrpSpPr>
          <p:grpSpPr>
            <a:xfrm flipV="1">
              <a:off x="4408796" y="2515418"/>
              <a:ext cx="1192503" cy="1577951"/>
              <a:chOff x="5542383" y="1451532"/>
              <a:chExt cx="2369977" cy="3136019"/>
            </a:xfrm>
            <a:solidFill>
              <a:schemeClr val="accent4"/>
            </a:solidFill>
          </p:grpSpPr>
          <p:sp>
            <p:nvSpPr>
              <p:cNvPr id="24" name="Freeform: Shape 24"/>
              <p:cNvSpPr/>
              <p:nvPr/>
            </p:nvSpPr>
            <p:spPr>
              <a:xfrm>
                <a:off x="5542384" y="1451532"/>
                <a:ext cx="2369976" cy="1184988"/>
              </a:xfrm>
              <a:custGeom>
                <a:avLst/>
                <a:gdLst>
                  <a:gd name="connsiteX0" fmla="*/ 1184988 w 2369976"/>
                  <a:gd name="connsiteY0" fmla="*/ 0 h 1184988"/>
                  <a:gd name="connsiteX1" fmla="*/ 2369976 w 2369976"/>
                  <a:gd name="connsiteY1" fmla="*/ 1184988 h 1184988"/>
                  <a:gd name="connsiteX2" fmla="*/ 1771003 w 2369976"/>
                  <a:gd name="connsiteY2" fmla="*/ 1184988 h 1184988"/>
                  <a:gd name="connsiteX3" fmla="*/ 1771003 w 2369976"/>
                  <a:gd name="connsiteY3" fmla="*/ 1184987 h 1184988"/>
                  <a:gd name="connsiteX4" fmla="*/ 1184987 w 2369976"/>
                  <a:gd name="connsiteY4" fmla="*/ 598971 h 1184988"/>
                  <a:gd name="connsiteX5" fmla="*/ 598971 w 2369976"/>
                  <a:gd name="connsiteY5" fmla="*/ 1184987 h 1184988"/>
                  <a:gd name="connsiteX6" fmla="*/ 598971 w 2369976"/>
                  <a:gd name="connsiteY6" fmla="*/ 1184988 h 1184988"/>
                  <a:gd name="connsiteX7" fmla="*/ 0 w 2369976"/>
                  <a:gd name="connsiteY7" fmla="*/ 1184988 h 1184988"/>
                  <a:gd name="connsiteX8" fmla="*/ 1184988 w 2369976"/>
                  <a:gd name="connsiteY8" fmla="*/ 0 h 118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69976" h="1184988">
                    <a:moveTo>
                      <a:pt x="1184988" y="0"/>
                    </a:moveTo>
                    <a:cubicBezTo>
                      <a:pt x="1839439" y="0"/>
                      <a:pt x="2369976" y="530537"/>
                      <a:pt x="2369976" y="1184988"/>
                    </a:cubicBezTo>
                    <a:lnTo>
                      <a:pt x="1771003" y="1184988"/>
                    </a:lnTo>
                    <a:lnTo>
                      <a:pt x="1771003" y="1184987"/>
                    </a:lnTo>
                    <a:cubicBezTo>
                      <a:pt x="1771003" y="861339"/>
                      <a:pt x="1508635" y="598971"/>
                      <a:pt x="1184987" y="598971"/>
                    </a:cubicBezTo>
                    <a:cubicBezTo>
                      <a:pt x="861339" y="598971"/>
                      <a:pt x="598971" y="861339"/>
                      <a:pt x="598971" y="1184987"/>
                    </a:cubicBezTo>
                    <a:lnTo>
                      <a:pt x="598971" y="1184988"/>
                    </a:lnTo>
                    <a:lnTo>
                      <a:pt x="0" y="1184988"/>
                    </a:lnTo>
                    <a:cubicBezTo>
                      <a:pt x="0" y="530537"/>
                      <a:pt x="530537" y="0"/>
                      <a:pt x="1184988" y="0"/>
                    </a:cubicBezTo>
                    <a:close/>
                  </a:path>
                </a:pathLst>
              </a:cu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25" name="Rectangle 25"/>
              <p:cNvSpPr/>
              <p:nvPr/>
            </p:nvSpPr>
            <p:spPr>
              <a:xfrm>
                <a:off x="5542383" y="2606351"/>
                <a:ext cx="601241" cy="1981200"/>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26" name="Rectangle 26"/>
              <p:cNvSpPr/>
              <p:nvPr/>
            </p:nvSpPr>
            <p:spPr>
              <a:xfrm>
                <a:off x="7311119" y="2606351"/>
                <a:ext cx="601241" cy="1981200"/>
              </a:xfrm>
              <a:prstGeom prst="rect">
                <a:avLst/>
              </a:prstGeom>
              <a:grp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grpSp>
        <p:sp>
          <p:nvSpPr>
            <p:cNvPr id="12" name="Oval 2"/>
            <p:cNvSpPr/>
            <p:nvPr/>
          </p:nvSpPr>
          <p:spPr>
            <a:xfrm>
              <a:off x="6061904" y="2299369"/>
              <a:ext cx="556216" cy="556216"/>
            </a:xfrm>
            <a:prstGeom prst="ellipse">
              <a:avLst/>
            </a:prstGeom>
            <a:solidFill>
              <a:schemeClr val="accent6"/>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13" name="Oval 41"/>
            <p:cNvSpPr/>
            <p:nvPr/>
          </p:nvSpPr>
          <p:spPr>
            <a:xfrm>
              <a:off x="3386279" y="2299369"/>
              <a:ext cx="556216" cy="556216"/>
            </a:xfrm>
            <a:prstGeom prst="ellipse">
              <a:avLst/>
            </a:prstGeom>
            <a:solidFill>
              <a:schemeClr val="accent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14" name="Oval 42"/>
            <p:cNvSpPr/>
            <p:nvPr/>
          </p:nvSpPr>
          <p:spPr>
            <a:xfrm>
              <a:off x="4280449" y="2299369"/>
              <a:ext cx="556216" cy="556216"/>
            </a:xfrm>
            <a:prstGeom prst="ellipse">
              <a:avLst/>
            </a:pr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15" name="Oval 43"/>
            <p:cNvSpPr/>
            <p:nvPr/>
          </p:nvSpPr>
          <p:spPr>
            <a:xfrm>
              <a:off x="5184058" y="2299369"/>
              <a:ext cx="556216" cy="556216"/>
            </a:xfrm>
            <a:prstGeom prst="ellipse">
              <a:avLst/>
            </a:pr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16" name="Oval 4"/>
            <p:cNvSpPr/>
            <p:nvPr/>
          </p:nvSpPr>
          <p:spPr>
            <a:xfrm>
              <a:off x="3911960" y="1467528"/>
              <a:ext cx="403547" cy="403547"/>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17" name="Oval 44"/>
            <p:cNvSpPr/>
            <p:nvPr/>
          </p:nvSpPr>
          <p:spPr>
            <a:xfrm>
              <a:off x="5693079" y="1467528"/>
              <a:ext cx="403547" cy="403547"/>
            </a:xfrm>
            <a:prstGeom prst="ellipse">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18" name="Oval 45"/>
            <p:cNvSpPr/>
            <p:nvPr/>
          </p:nvSpPr>
          <p:spPr>
            <a:xfrm>
              <a:off x="3022738" y="3281070"/>
              <a:ext cx="403547" cy="403547"/>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19" name="Oval 46"/>
            <p:cNvSpPr/>
            <p:nvPr/>
          </p:nvSpPr>
          <p:spPr>
            <a:xfrm>
              <a:off x="4803857" y="3281070"/>
              <a:ext cx="403547" cy="403547"/>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20" name="Freeform: Shape 47"/>
            <p:cNvSpPr/>
            <p:nvPr/>
          </p:nvSpPr>
          <p:spPr bwMode="auto">
            <a:xfrm>
              <a:off x="4873248" y="3364575"/>
              <a:ext cx="245445" cy="244990"/>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bg1"/>
            </a:solidFill>
            <a:ln>
              <a:noFill/>
            </a:ln>
          </p:spPr>
          <p:txBody>
            <a:bodyPr anchor="ctr"/>
            <a:lstStyle/>
            <a:p>
              <a:pPr algn="ctr"/>
              <a:endParaRPr sz="2400">
                <a:solidFill>
                  <a:srgbClr val="000000"/>
                </a:solidFill>
              </a:endParaRPr>
            </a:p>
          </p:txBody>
        </p:sp>
        <p:sp>
          <p:nvSpPr>
            <p:cNvPr id="21" name="Freeform: Shape 48"/>
            <p:cNvSpPr>
              <a:spLocks noChangeAspect="1"/>
            </p:cNvSpPr>
            <p:nvPr/>
          </p:nvSpPr>
          <p:spPr bwMode="auto">
            <a:xfrm>
              <a:off x="3972539" y="1525764"/>
              <a:ext cx="285478" cy="285179"/>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bg1"/>
            </a:solidFill>
            <a:ln>
              <a:noFill/>
            </a:ln>
          </p:spPr>
          <p:txBody>
            <a:bodyPr anchor="ctr"/>
            <a:lstStyle/>
            <a:p>
              <a:pPr algn="ctr"/>
              <a:endParaRPr sz="2400">
                <a:solidFill>
                  <a:srgbClr val="000000"/>
                </a:solidFill>
              </a:endParaRPr>
            </a:p>
          </p:txBody>
        </p:sp>
        <p:sp>
          <p:nvSpPr>
            <p:cNvPr id="22" name="Freeform: Shape 49"/>
            <p:cNvSpPr/>
            <p:nvPr/>
          </p:nvSpPr>
          <p:spPr bwMode="auto">
            <a:xfrm>
              <a:off x="3106765" y="3384960"/>
              <a:ext cx="272921" cy="224318"/>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59" y="38"/>
                  </a:lnTo>
                  <a:lnTo>
                    <a:pt x="267" y="31"/>
                  </a:lnTo>
                  <a:lnTo>
                    <a:pt x="275" y="24"/>
                  </a:lnTo>
                  <a:lnTo>
                    <a:pt x="281" y="14"/>
                  </a:lnTo>
                  <a:lnTo>
                    <a:pt x="285" y="4"/>
                  </a:lnTo>
                  <a:lnTo>
                    <a:pt x="285" y="4"/>
                  </a:lnTo>
                  <a:lnTo>
                    <a:pt x="277" y="9"/>
                  </a:lnTo>
                  <a:lnTo>
                    <a:pt x="266" y="13"/>
                  </a:lnTo>
                  <a:lnTo>
                    <a:pt x="257" y="16"/>
                  </a:lnTo>
                  <a:lnTo>
                    <a:pt x="247" y="18"/>
                  </a:lnTo>
                  <a:lnTo>
                    <a:pt x="247" y="18"/>
                  </a:lnTo>
                  <a:lnTo>
                    <a:pt x="237" y="11"/>
                  </a:lnTo>
                  <a:lnTo>
                    <a:pt x="227" y="5"/>
                  </a:lnTo>
                  <a:lnTo>
                    <a:pt x="222" y="3"/>
                  </a:lnTo>
                  <a:lnTo>
                    <a:pt x="216" y="1"/>
                  </a:lnTo>
                  <a:lnTo>
                    <a:pt x="209" y="0"/>
                  </a:lnTo>
                  <a:lnTo>
                    <a:pt x="203"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0"/>
                  </a:lnTo>
                  <a:lnTo>
                    <a:pt x="143" y="67"/>
                  </a:lnTo>
                  <a:lnTo>
                    <a:pt x="144" y="74"/>
                  </a:lnTo>
                  <a:lnTo>
                    <a:pt x="144" y="74"/>
                  </a:lnTo>
                  <a:lnTo>
                    <a:pt x="126" y="72"/>
                  </a:lnTo>
                  <a:lnTo>
                    <a:pt x="108" y="68"/>
                  </a:lnTo>
                  <a:lnTo>
                    <a:pt x="92" y="63"/>
                  </a:lnTo>
                  <a:lnTo>
                    <a:pt x="75" y="55"/>
                  </a:lnTo>
                  <a:lnTo>
                    <a:pt x="59" y="46"/>
                  </a:lnTo>
                  <a:lnTo>
                    <a:pt x="45" y="36"/>
                  </a:lnTo>
                  <a:lnTo>
                    <a:pt x="33" y="24"/>
                  </a:lnTo>
                  <a:lnTo>
                    <a:pt x="20" y="11"/>
                  </a:lnTo>
                  <a:lnTo>
                    <a:pt x="20" y="11"/>
                  </a:lnTo>
                  <a:lnTo>
                    <a:pt x="17" y="17"/>
                  </a:lnTo>
                  <a:lnTo>
                    <a:pt x="15" y="26"/>
                  </a:lnTo>
                  <a:lnTo>
                    <a:pt x="13" y="33"/>
                  </a:lnTo>
                  <a:lnTo>
                    <a:pt x="12" y="41"/>
                  </a:lnTo>
                  <a:lnTo>
                    <a:pt x="12" y="41"/>
                  </a:lnTo>
                  <a:lnTo>
                    <a:pt x="13" y="48"/>
                  </a:lnTo>
                  <a:lnTo>
                    <a:pt x="14" y="57"/>
                  </a:lnTo>
                  <a:lnTo>
                    <a:pt x="17" y="63"/>
                  </a:lnTo>
                  <a:lnTo>
                    <a:pt x="20" y="70"/>
                  </a:lnTo>
                  <a:lnTo>
                    <a:pt x="23" y="76"/>
                  </a:lnTo>
                  <a:lnTo>
                    <a:pt x="28" y="81"/>
                  </a:lnTo>
                  <a:lnTo>
                    <a:pt x="34" y="87"/>
                  </a:lnTo>
                  <a:lnTo>
                    <a:pt x="39" y="91"/>
                  </a:lnTo>
                  <a:lnTo>
                    <a:pt x="39" y="91"/>
                  </a:lnTo>
                  <a:lnTo>
                    <a:pt x="32" y="91"/>
                  </a:lnTo>
                  <a:lnTo>
                    <a:pt x="25" y="89"/>
                  </a:lnTo>
                  <a:lnTo>
                    <a:pt x="18" y="87"/>
                  </a:lnTo>
                  <a:lnTo>
                    <a:pt x="12" y="84"/>
                  </a:lnTo>
                  <a:lnTo>
                    <a:pt x="12" y="84"/>
                  </a:lnTo>
                  <a:lnTo>
                    <a:pt x="12" y="85"/>
                  </a:lnTo>
                  <a:lnTo>
                    <a:pt x="12" y="85"/>
                  </a:lnTo>
                  <a:lnTo>
                    <a:pt x="13" y="95"/>
                  </a:lnTo>
                  <a:lnTo>
                    <a:pt x="16" y="105"/>
                  </a:lnTo>
                  <a:lnTo>
                    <a:pt x="20" y="115"/>
                  </a:lnTo>
                  <a:lnTo>
                    <a:pt x="25" y="123"/>
                  </a:lnTo>
                  <a:lnTo>
                    <a:pt x="33" y="130"/>
                  </a:lnTo>
                  <a:lnTo>
                    <a:pt x="41" y="136"/>
                  </a:lnTo>
                  <a:lnTo>
                    <a:pt x="50" y="140"/>
                  </a:lnTo>
                  <a:lnTo>
                    <a:pt x="60" y="143"/>
                  </a:lnTo>
                  <a:lnTo>
                    <a:pt x="60" y="143"/>
                  </a:lnTo>
                  <a:lnTo>
                    <a:pt x="52" y="145"/>
                  </a:lnTo>
                  <a:lnTo>
                    <a:pt x="44" y="146"/>
                  </a:lnTo>
                  <a:lnTo>
                    <a:pt x="44" y="146"/>
                  </a:lnTo>
                  <a:lnTo>
                    <a:pt x="33" y="145"/>
                  </a:lnTo>
                  <a:lnTo>
                    <a:pt x="33" y="145"/>
                  </a:lnTo>
                  <a:lnTo>
                    <a:pt x="37" y="153"/>
                  </a:lnTo>
                  <a:lnTo>
                    <a:pt x="41" y="161"/>
                  </a:lnTo>
                  <a:lnTo>
                    <a:pt x="47" y="168"/>
                  </a:lnTo>
                  <a:lnTo>
                    <a:pt x="54" y="175"/>
                  </a:lnTo>
                  <a:lnTo>
                    <a:pt x="62" y="179"/>
                  </a:lnTo>
                  <a:lnTo>
                    <a:pt x="71" y="183"/>
                  </a:lnTo>
                  <a:lnTo>
                    <a:pt x="79" y="185"/>
                  </a:lnTo>
                  <a:lnTo>
                    <a:pt x="89" y="186"/>
                  </a:lnTo>
                  <a:lnTo>
                    <a:pt x="89" y="186"/>
                  </a:lnTo>
                  <a:lnTo>
                    <a:pt x="81" y="192"/>
                  </a:lnTo>
                  <a:lnTo>
                    <a:pt x="73" y="197"/>
                  </a:lnTo>
                  <a:lnTo>
                    <a:pt x="64" y="201"/>
                  </a:lnTo>
                  <a:lnTo>
                    <a:pt x="54" y="206"/>
                  </a:lnTo>
                  <a:lnTo>
                    <a:pt x="45" y="208"/>
                  </a:lnTo>
                  <a:lnTo>
                    <a:pt x="35" y="210"/>
                  </a:lnTo>
                  <a:lnTo>
                    <a:pt x="25" y="212"/>
                  </a:lnTo>
                  <a:lnTo>
                    <a:pt x="14" y="212"/>
                  </a:lnTo>
                  <a:lnTo>
                    <a:pt x="14" y="212"/>
                  </a:lnTo>
                  <a:lnTo>
                    <a:pt x="0" y="211"/>
                  </a:lnTo>
                  <a:lnTo>
                    <a:pt x="0" y="211"/>
                  </a:lnTo>
                  <a:lnTo>
                    <a:pt x="10" y="217"/>
                  </a:lnTo>
                  <a:lnTo>
                    <a:pt x="21" y="222"/>
                  </a:lnTo>
                  <a:lnTo>
                    <a:pt x="32" y="227"/>
                  </a:lnTo>
                  <a:lnTo>
                    <a:pt x="44" y="231"/>
                  </a:lnTo>
                  <a:lnTo>
                    <a:pt x="55" y="235"/>
                  </a:lnTo>
                  <a:lnTo>
                    <a:pt x="68" y="237"/>
                  </a:lnTo>
                  <a:lnTo>
                    <a:pt x="80" y="238"/>
                  </a:lnTo>
                  <a:lnTo>
                    <a:pt x="93"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67"/>
                  </a:lnTo>
                  <a:lnTo>
                    <a:pt x="263" y="59"/>
                  </a:lnTo>
                  <a:lnTo>
                    <a:pt x="263" y="59"/>
                  </a:lnTo>
                  <a:lnTo>
                    <a:pt x="271" y="52"/>
                  </a:lnTo>
                  <a:lnTo>
                    <a:pt x="280" y="45"/>
                  </a:lnTo>
                  <a:lnTo>
                    <a:pt x="287" y="37"/>
                  </a:lnTo>
                  <a:lnTo>
                    <a:pt x="293" y="28"/>
                  </a:lnTo>
                  <a:lnTo>
                    <a:pt x="293" y="28"/>
                  </a:lnTo>
                  <a:close/>
                </a:path>
              </a:pathLst>
            </a:custGeom>
            <a:solidFill>
              <a:schemeClr val="bg1"/>
            </a:solidFill>
            <a:ln>
              <a:noFill/>
            </a:ln>
          </p:spPr>
          <p:txBody>
            <a:bodyPr anchor="ctr"/>
            <a:lstStyle/>
            <a:p>
              <a:pPr algn="ctr"/>
              <a:endParaRPr sz="2400">
                <a:solidFill>
                  <a:srgbClr val="000000"/>
                </a:solidFill>
              </a:endParaRPr>
            </a:p>
          </p:txBody>
        </p:sp>
        <p:sp>
          <p:nvSpPr>
            <p:cNvPr id="23" name="Freeform: Shape 50"/>
            <p:cNvSpPr/>
            <p:nvPr/>
          </p:nvSpPr>
          <p:spPr bwMode="auto">
            <a:xfrm>
              <a:off x="5752306" y="1528163"/>
              <a:ext cx="290962" cy="280380"/>
            </a:xfrm>
            <a:custGeom>
              <a:avLst/>
              <a:gdLst>
                <a:gd name="T0" fmla="*/ 0 w 208"/>
                <a:gd name="T1" fmla="*/ 68 h 201"/>
                <a:gd name="T2" fmla="*/ 8 w 208"/>
                <a:gd name="T3" fmla="*/ 78 h 201"/>
                <a:gd name="T4" fmla="*/ 31 w 208"/>
                <a:gd name="T5" fmla="*/ 72 h 201"/>
                <a:gd name="T6" fmla="*/ 64 w 208"/>
                <a:gd name="T7" fmla="*/ 172 h 201"/>
                <a:gd name="T8" fmla="*/ 106 w 208"/>
                <a:gd name="T9" fmla="*/ 189 h 201"/>
                <a:gd name="T10" fmla="*/ 197 w 208"/>
                <a:gd name="T11" fmla="*/ 62 h 201"/>
                <a:gd name="T12" fmla="*/ 114 w 208"/>
                <a:gd name="T13" fmla="*/ 67 h 201"/>
                <a:gd name="T14" fmla="*/ 137 w 208"/>
                <a:gd name="T15" fmla="*/ 94 h 201"/>
                <a:gd name="T16" fmla="*/ 109 w 208"/>
                <a:gd name="T17" fmla="*/ 130 h 201"/>
                <a:gd name="T18" fmla="*/ 93 w 208"/>
                <a:gd name="T19" fmla="*/ 90 h 201"/>
                <a:gd name="T20" fmla="*/ 60 w 208"/>
                <a:gd name="T21" fmla="*/ 22 h 201"/>
                <a:gd name="T22" fmla="*/ 0 w 208"/>
                <a:gd name="T23"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8" h="201">
                  <a:moveTo>
                    <a:pt x="0" y="68"/>
                  </a:moveTo>
                  <a:cubicBezTo>
                    <a:pt x="8" y="78"/>
                    <a:pt x="8" y="78"/>
                    <a:pt x="8" y="78"/>
                  </a:cubicBezTo>
                  <a:cubicBezTo>
                    <a:pt x="8" y="78"/>
                    <a:pt x="25" y="65"/>
                    <a:pt x="31" y="72"/>
                  </a:cubicBezTo>
                  <a:cubicBezTo>
                    <a:pt x="36" y="78"/>
                    <a:pt x="57" y="157"/>
                    <a:pt x="64" y="172"/>
                  </a:cubicBezTo>
                  <a:cubicBezTo>
                    <a:pt x="70" y="184"/>
                    <a:pt x="87" y="201"/>
                    <a:pt x="106" y="189"/>
                  </a:cubicBezTo>
                  <a:cubicBezTo>
                    <a:pt x="125" y="177"/>
                    <a:pt x="186" y="124"/>
                    <a:pt x="197" y="62"/>
                  </a:cubicBezTo>
                  <a:cubicBezTo>
                    <a:pt x="208" y="0"/>
                    <a:pt x="123" y="13"/>
                    <a:pt x="114" y="67"/>
                  </a:cubicBezTo>
                  <a:cubicBezTo>
                    <a:pt x="137" y="54"/>
                    <a:pt x="149" y="73"/>
                    <a:pt x="137" y="94"/>
                  </a:cubicBezTo>
                  <a:cubicBezTo>
                    <a:pt x="126" y="116"/>
                    <a:pt x="115" y="130"/>
                    <a:pt x="109" y="130"/>
                  </a:cubicBezTo>
                  <a:cubicBezTo>
                    <a:pt x="104" y="130"/>
                    <a:pt x="100" y="116"/>
                    <a:pt x="93" y="90"/>
                  </a:cubicBezTo>
                  <a:cubicBezTo>
                    <a:pt x="87" y="64"/>
                    <a:pt x="87" y="17"/>
                    <a:pt x="60" y="22"/>
                  </a:cubicBezTo>
                  <a:cubicBezTo>
                    <a:pt x="34" y="27"/>
                    <a:pt x="0" y="68"/>
                    <a:pt x="0" y="68"/>
                  </a:cubicBezTo>
                  <a:close/>
                </a:path>
              </a:pathLst>
            </a:custGeom>
            <a:solidFill>
              <a:schemeClr val="bg1"/>
            </a:solidFill>
            <a:ln>
              <a:noFill/>
            </a:ln>
          </p:spPr>
          <p:txBody>
            <a:bodyPr anchor="ctr"/>
            <a:lstStyle/>
            <a:p>
              <a:pPr algn="ctr"/>
              <a:endParaRPr sz="2400">
                <a:solidFill>
                  <a:srgbClr val="000000"/>
                </a:solidFill>
              </a:endParaRPr>
            </a:p>
          </p:txBody>
        </p:sp>
      </p:grpSp>
      <p:sp>
        <p:nvSpPr>
          <p:cNvPr id="44" name="TextBox 21"/>
          <p:cNvSpPr txBox="1"/>
          <p:nvPr/>
        </p:nvSpPr>
        <p:spPr>
          <a:xfrm flipH="1">
            <a:off x="-48682" y="192021"/>
            <a:ext cx="2466564" cy="644691"/>
          </a:xfrm>
          <a:prstGeom prst="rect">
            <a:avLst/>
          </a:prstGeom>
          <a:noFill/>
        </p:spPr>
        <p:txBody>
          <a:bodyPr wrap="none">
            <a:normAutofit/>
          </a:bodyPr>
          <a:lstStyle/>
          <a:p>
            <a:pPr algn="r"/>
            <a:r>
              <a:rPr lang="zh-CN" altLang="en-US" sz="2400" dirty="0">
                <a:solidFill>
                  <a:srgbClr val="A6937B"/>
                </a:solidFill>
                <a:latin typeface="黑体" panose="02010609060101010101" pitchFamily="49" charset="-122"/>
                <a:ea typeface="黑体" panose="02010609060101010101" pitchFamily="49" charset="-122"/>
              </a:rPr>
              <a:t>标题文本预设</a:t>
            </a:r>
          </a:p>
        </p:txBody>
      </p:sp>
    </p:spTree>
    <p:extLst>
      <p:ext uri="{BB962C8B-B14F-4D97-AF65-F5344CB8AC3E}">
        <p14:creationId xmlns:p14="http://schemas.microsoft.com/office/powerpoint/2010/main" val="3606962785"/>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anim calcmode="lin" valueType="num">
                                      <p:cBhvr>
                                        <p:cTn id="17" dur="1000" fill="hold"/>
                                        <p:tgtEl>
                                          <p:spTgt spid="7"/>
                                        </p:tgtEl>
                                        <p:attrNameLst>
                                          <p:attrName>ppt_x</p:attrName>
                                        </p:attrNameLst>
                                      </p:cBhvr>
                                      <p:tavLst>
                                        <p:tav tm="0">
                                          <p:val>
                                            <p:strVal val="#ppt_x"/>
                                          </p:val>
                                        </p:tav>
                                        <p:tav tm="100000">
                                          <p:val>
                                            <p:strVal val="#ppt_x"/>
                                          </p:val>
                                        </p:tav>
                                      </p:tavLst>
                                    </p:anim>
                                    <p:anim calcmode="lin" valueType="num">
                                      <p:cBhvr>
                                        <p:cTn id="18" dur="1000" fill="hold"/>
                                        <p:tgtEl>
                                          <p:spTgt spid="7"/>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0485059" y="1673591"/>
            <a:ext cx="1267951" cy="17556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7">
              <a:solidFill>
                <a:prstClr val="white"/>
              </a:solidFill>
            </a:endParaRPr>
          </a:p>
        </p:txBody>
      </p:sp>
      <p:sp>
        <p:nvSpPr>
          <p:cNvPr id="22" name="文本框 24"/>
          <p:cNvSpPr txBox="1"/>
          <p:nvPr/>
        </p:nvSpPr>
        <p:spPr>
          <a:xfrm>
            <a:off x="48851" y="225517"/>
            <a:ext cx="2535901" cy="461665"/>
          </a:xfrm>
          <a:prstGeom prst="rect">
            <a:avLst/>
          </a:prstGeom>
          <a:noFill/>
        </p:spPr>
        <p:txBody>
          <a:bodyPr wrap="square" rtlCol="0">
            <a:spAutoFit/>
          </a:bodyPr>
          <a:lstStyle/>
          <a:p>
            <a:pPr algn="r"/>
            <a:r>
              <a:rPr lang="zh-CN" altLang="en-US" sz="2400" dirty="0">
                <a:solidFill>
                  <a:srgbClr val="A6937B"/>
                </a:solidFill>
                <a:latin typeface="黑体" panose="02010609060101010101" pitchFamily="49" charset="-122"/>
                <a:ea typeface="黑体" panose="02010609060101010101" pitchFamily="49" charset="-122"/>
                <a:sym typeface="+mn-ea"/>
              </a:rPr>
              <a:t>标题文本预设</a:t>
            </a:r>
            <a:endParaRPr lang="zh-CN" altLang="en-US" sz="1627" spc="800" dirty="0">
              <a:solidFill>
                <a:srgbClr val="919DCB"/>
              </a:solidFill>
              <a:latin typeface="微软雅黑" panose="020B0503020204020204" pitchFamily="34" charset="-122"/>
              <a:ea typeface="微软雅黑" panose="020B0503020204020204" pitchFamily="34" charset="-122"/>
            </a:endParaRPr>
          </a:p>
        </p:txBody>
      </p:sp>
      <p:sp>
        <p:nvSpPr>
          <p:cNvPr id="3" name="泪滴形 2"/>
          <p:cNvSpPr/>
          <p:nvPr/>
        </p:nvSpPr>
        <p:spPr>
          <a:xfrm flipH="1" flipV="1">
            <a:off x="4480240" y="2097877"/>
            <a:ext cx="1362465" cy="1391809"/>
          </a:xfrm>
          <a:prstGeom prst="teardrop">
            <a:avLst/>
          </a:prstGeom>
          <a:solidFill>
            <a:srgbClr val="C1CB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5751"/>
            <a:endParaRPr lang="zh-CN" altLang="en-US" sz="1320">
              <a:solidFill>
                <a:prstClr val="white">
                  <a:lumMod val="95000"/>
                </a:prstClr>
              </a:solidFill>
            </a:endParaRPr>
          </a:p>
        </p:txBody>
      </p:sp>
      <p:sp>
        <p:nvSpPr>
          <p:cNvPr id="4" name="泪滴形 3"/>
          <p:cNvSpPr/>
          <p:nvPr/>
        </p:nvSpPr>
        <p:spPr>
          <a:xfrm rot="5400000">
            <a:off x="6197844" y="2083215"/>
            <a:ext cx="1362227" cy="1392055"/>
          </a:xfrm>
          <a:prstGeom prst="teardrop">
            <a:avLst/>
          </a:prstGeom>
          <a:solidFill>
            <a:srgbClr val="A693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5751"/>
            <a:endParaRPr lang="zh-CN" altLang="en-US" sz="2393">
              <a:solidFill>
                <a:prstClr val="white">
                  <a:lumMod val="95000"/>
                </a:prstClr>
              </a:solidFill>
              <a:latin typeface="微软雅黑" panose="020B0503020204020204" pitchFamily="34" charset="-122"/>
              <a:ea typeface="微软雅黑" panose="020B0503020204020204" pitchFamily="34" charset="-122"/>
            </a:endParaRPr>
          </a:p>
        </p:txBody>
      </p:sp>
      <p:sp>
        <p:nvSpPr>
          <p:cNvPr id="5" name="泪滴形 4"/>
          <p:cNvSpPr/>
          <p:nvPr/>
        </p:nvSpPr>
        <p:spPr>
          <a:xfrm>
            <a:off x="6197726" y="3747978"/>
            <a:ext cx="1362465" cy="1391809"/>
          </a:xfrm>
          <a:prstGeom prst="teardrop">
            <a:avLst/>
          </a:prstGeom>
          <a:solidFill>
            <a:srgbClr val="C1CB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5751"/>
            <a:endParaRPr lang="zh-CN" altLang="en-US" sz="1320">
              <a:solidFill>
                <a:prstClr val="white">
                  <a:lumMod val="95000"/>
                </a:prstClr>
              </a:solidFill>
            </a:endParaRPr>
          </a:p>
        </p:txBody>
      </p:sp>
      <p:sp>
        <p:nvSpPr>
          <p:cNvPr id="6" name="泪滴形 5"/>
          <p:cNvSpPr/>
          <p:nvPr/>
        </p:nvSpPr>
        <p:spPr>
          <a:xfrm flipH="1">
            <a:off x="4480240" y="3756574"/>
            <a:ext cx="1362465" cy="1391809"/>
          </a:xfrm>
          <a:prstGeom prst="teardrop">
            <a:avLst/>
          </a:prstGeom>
          <a:solidFill>
            <a:srgbClr val="A6937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95751"/>
            <a:endParaRPr lang="zh-CN" altLang="en-US" sz="2393">
              <a:solidFill>
                <a:prstClr val="white">
                  <a:lumMod val="95000"/>
                </a:prstClr>
              </a:solidFill>
              <a:latin typeface="微软雅黑" panose="020B0503020204020204" pitchFamily="34" charset="-122"/>
              <a:ea typeface="微软雅黑" panose="020B0503020204020204" pitchFamily="34" charset="-122"/>
            </a:endParaRPr>
          </a:p>
        </p:txBody>
      </p:sp>
      <p:sp>
        <p:nvSpPr>
          <p:cNvPr id="7" name="矩形 6"/>
          <p:cNvSpPr/>
          <p:nvPr/>
        </p:nvSpPr>
        <p:spPr>
          <a:xfrm>
            <a:off x="4880853" y="2472071"/>
            <a:ext cx="561241" cy="64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895751" fontAlgn="base">
              <a:spcBef>
                <a:spcPct val="0"/>
              </a:spcBef>
              <a:spcAft>
                <a:spcPct val="0"/>
              </a:spcAft>
            </a:pPr>
            <a:r>
              <a:rPr lang="en-US" altLang="zh-CN" sz="3580" b="1" dirty="0">
                <a:solidFill>
                  <a:prstClr val="white"/>
                </a:solidFill>
                <a:latin typeface="微软雅黑" panose="020B0503020204020204" pitchFamily="34" charset="-122"/>
                <a:ea typeface="微软雅黑" panose="020B0503020204020204" pitchFamily="34" charset="-122"/>
              </a:rPr>
              <a:t>A</a:t>
            </a:r>
          </a:p>
        </p:txBody>
      </p:sp>
      <p:sp>
        <p:nvSpPr>
          <p:cNvPr id="8" name="矩形 7"/>
          <p:cNvSpPr/>
          <p:nvPr/>
        </p:nvSpPr>
        <p:spPr>
          <a:xfrm>
            <a:off x="6486890" y="2472071"/>
            <a:ext cx="784135" cy="643253"/>
          </a:xfrm>
          <a:prstGeom prst="rect">
            <a:avLst/>
          </a:prstGeom>
          <a:solidFill>
            <a:srgbClr val="A6937B"/>
          </a:solidFill>
          <a:ln>
            <a:noFill/>
          </a:ln>
        </p:spPr>
        <p:txBody>
          <a:bodyPr wrap="square">
            <a:spAutoFit/>
          </a:bodyPr>
          <a:lstStyle/>
          <a:p>
            <a:pPr algn="ctr" defTabSz="895751" fontAlgn="base">
              <a:spcBef>
                <a:spcPct val="0"/>
              </a:spcBef>
              <a:spcAft>
                <a:spcPct val="0"/>
              </a:spcAft>
            </a:pPr>
            <a:r>
              <a:rPr lang="en-US" altLang="zh-CN" sz="3580" b="1" dirty="0">
                <a:solidFill>
                  <a:prstClr val="white">
                    <a:lumMod val="95000"/>
                  </a:prstClr>
                </a:solidFill>
                <a:latin typeface="微软雅黑" panose="020B0503020204020204" pitchFamily="34" charset="-122"/>
                <a:ea typeface="微软雅黑" panose="020B0503020204020204" pitchFamily="34" charset="-122"/>
              </a:rPr>
              <a:t>B</a:t>
            </a:r>
            <a:endParaRPr lang="zh-CN" altLang="en-US" sz="3580" b="1"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矩形 8"/>
          <p:cNvSpPr/>
          <p:nvPr/>
        </p:nvSpPr>
        <p:spPr>
          <a:xfrm>
            <a:off x="4801847" y="4130915"/>
            <a:ext cx="719253" cy="643253"/>
          </a:xfrm>
          <a:prstGeom prst="rect">
            <a:avLst/>
          </a:prstGeom>
          <a:solidFill>
            <a:srgbClr val="A6937B"/>
          </a:solidFill>
          <a:ln>
            <a:noFill/>
          </a:ln>
        </p:spPr>
        <p:txBody>
          <a:bodyPr wrap="square">
            <a:spAutoFit/>
          </a:bodyPr>
          <a:lstStyle/>
          <a:p>
            <a:pPr algn="ctr" defTabSz="895751" fontAlgn="base">
              <a:spcBef>
                <a:spcPct val="0"/>
              </a:spcBef>
              <a:spcAft>
                <a:spcPct val="0"/>
              </a:spcAft>
            </a:pPr>
            <a:r>
              <a:rPr lang="en-US" altLang="zh-CN" sz="3580" b="1" dirty="0">
                <a:solidFill>
                  <a:prstClr val="white">
                    <a:lumMod val="95000"/>
                  </a:prstClr>
                </a:solidFill>
                <a:latin typeface="微软雅黑" panose="020B0503020204020204" pitchFamily="34" charset="-122"/>
                <a:ea typeface="微软雅黑" panose="020B0503020204020204" pitchFamily="34" charset="-122"/>
              </a:rPr>
              <a:t>C</a:t>
            </a:r>
            <a:endParaRPr lang="zh-CN" altLang="en-US" sz="3580" b="1" dirty="0">
              <a:solidFill>
                <a:prstClr val="white">
                  <a:lumMod val="95000"/>
                </a:prstClr>
              </a:solidFill>
              <a:latin typeface="微软雅黑" panose="020B0503020204020204" pitchFamily="34" charset="-122"/>
              <a:ea typeface="微软雅黑" panose="020B0503020204020204" pitchFamily="34" charset="-122"/>
            </a:endParaRPr>
          </a:p>
        </p:txBody>
      </p:sp>
      <p:sp>
        <p:nvSpPr>
          <p:cNvPr id="10" name="矩形 9"/>
          <p:cNvSpPr/>
          <p:nvPr/>
        </p:nvSpPr>
        <p:spPr>
          <a:xfrm>
            <a:off x="6619665" y="4131022"/>
            <a:ext cx="518587" cy="64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895751" fontAlgn="base">
              <a:spcBef>
                <a:spcPct val="0"/>
              </a:spcBef>
              <a:spcAft>
                <a:spcPct val="0"/>
              </a:spcAft>
            </a:pPr>
            <a:r>
              <a:rPr lang="en-US" altLang="zh-CN" sz="3580" b="1" dirty="0">
                <a:solidFill>
                  <a:prstClr val="white"/>
                </a:solidFill>
                <a:latin typeface="微软雅黑" panose="020B0503020204020204" pitchFamily="34" charset="-122"/>
                <a:ea typeface="微软雅黑" panose="020B0503020204020204" pitchFamily="34" charset="-122"/>
              </a:rPr>
              <a:t>D</a:t>
            </a:r>
          </a:p>
        </p:txBody>
      </p:sp>
      <p:sp>
        <p:nvSpPr>
          <p:cNvPr id="11" name="TextBox 76"/>
          <p:cNvSpPr txBox="1"/>
          <p:nvPr/>
        </p:nvSpPr>
        <p:spPr>
          <a:xfrm>
            <a:off x="8004553" y="1730208"/>
            <a:ext cx="1093783" cy="295466"/>
          </a:xfrm>
          <a:prstGeom prst="rect">
            <a:avLst/>
          </a:prstGeom>
          <a:noFill/>
        </p:spPr>
        <p:txBody>
          <a:bodyPr wrap="square" rtlCol="0">
            <a:spAutoFit/>
          </a:bodyPr>
          <a:lstStyle/>
          <a:p>
            <a:r>
              <a:rPr lang="zh-CN" altLang="en-US" sz="1320" dirty="0">
                <a:solidFill>
                  <a:prstClr val="black"/>
                </a:solidFill>
                <a:latin typeface="微软雅黑" panose="020B0503020204020204" pitchFamily="34" charset="-122"/>
                <a:ea typeface="微软雅黑" panose="020B0503020204020204" pitchFamily="34" charset="-122"/>
              </a:rPr>
              <a:t>添加标题</a:t>
            </a:r>
          </a:p>
        </p:txBody>
      </p:sp>
      <p:sp>
        <p:nvSpPr>
          <p:cNvPr id="12" name="文本框 32"/>
          <p:cNvSpPr txBox="1"/>
          <p:nvPr/>
        </p:nvSpPr>
        <p:spPr>
          <a:xfrm>
            <a:off x="8004763" y="2097934"/>
            <a:ext cx="1982733" cy="928331"/>
          </a:xfrm>
          <a:prstGeom prst="rect">
            <a:avLst/>
          </a:prstGeom>
          <a:noFill/>
        </p:spPr>
        <p:txBody>
          <a:bodyPr wrap="square" rtlCol="0">
            <a:spAutoFit/>
          </a:bodyPr>
          <a:lstStyle/>
          <a:p>
            <a:pPr>
              <a:lnSpc>
                <a:spcPct val="130000"/>
              </a:lnSpc>
            </a:pPr>
            <a:r>
              <a:rPr lang="zh-CN" altLang="en-US" sz="1393" dirty="0">
                <a:solidFill>
                  <a:prstClr val="black"/>
                </a:solidFill>
                <a:latin typeface="微软雅黑" panose="020B0503020204020204" pitchFamily="34" charset="-122"/>
                <a:ea typeface="微软雅黑" panose="020B0503020204020204" pitchFamily="34" charset="-122"/>
              </a:rPr>
              <a:t>请在此添加您的文字内容，</a:t>
            </a:r>
            <a:r>
              <a:rPr lang="zh-CN" altLang="en-US" sz="1393" dirty="0">
                <a:solidFill>
                  <a:prstClr val="black"/>
                </a:solidFill>
                <a:latin typeface="微软雅黑" panose="020B0503020204020204" pitchFamily="34" charset="-122"/>
                <a:ea typeface="微软雅黑" panose="020B0503020204020204" pitchFamily="34" charset="-122"/>
                <a:sym typeface="+mn-ea"/>
              </a:rPr>
              <a:t>请在此添加您的文字内容。</a:t>
            </a:r>
          </a:p>
        </p:txBody>
      </p:sp>
      <p:sp>
        <p:nvSpPr>
          <p:cNvPr id="13" name="TextBox 76"/>
          <p:cNvSpPr txBox="1"/>
          <p:nvPr/>
        </p:nvSpPr>
        <p:spPr>
          <a:xfrm>
            <a:off x="8004553" y="4259919"/>
            <a:ext cx="1093783" cy="295466"/>
          </a:xfrm>
          <a:prstGeom prst="rect">
            <a:avLst/>
          </a:prstGeom>
          <a:noFill/>
        </p:spPr>
        <p:txBody>
          <a:bodyPr wrap="square" rtlCol="0">
            <a:spAutoFit/>
          </a:bodyPr>
          <a:lstStyle/>
          <a:p>
            <a:r>
              <a:rPr lang="zh-CN" altLang="en-US" sz="1320" dirty="0">
                <a:solidFill>
                  <a:prstClr val="black"/>
                </a:solidFill>
                <a:latin typeface="微软雅黑" panose="020B0503020204020204" pitchFamily="34" charset="-122"/>
                <a:ea typeface="微软雅黑" panose="020B0503020204020204" pitchFamily="34" charset="-122"/>
              </a:rPr>
              <a:t>添加标题</a:t>
            </a:r>
          </a:p>
        </p:txBody>
      </p:sp>
      <p:sp>
        <p:nvSpPr>
          <p:cNvPr id="14" name="TextBox 76"/>
          <p:cNvSpPr txBox="1"/>
          <p:nvPr/>
        </p:nvSpPr>
        <p:spPr>
          <a:xfrm>
            <a:off x="2865209" y="1730208"/>
            <a:ext cx="1093783" cy="295466"/>
          </a:xfrm>
          <a:prstGeom prst="rect">
            <a:avLst/>
          </a:prstGeom>
          <a:noFill/>
        </p:spPr>
        <p:txBody>
          <a:bodyPr wrap="square" rtlCol="0">
            <a:spAutoFit/>
          </a:bodyPr>
          <a:lstStyle/>
          <a:p>
            <a:pPr algn="r"/>
            <a:r>
              <a:rPr lang="zh-CN" altLang="en-US" sz="1320" dirty="0">
                <a:solidFill>
                  <a:prstClr val="black"/>
                </a:solidFill>
                <a:latin typeface="微软雅黑" panose="020B0503020204020204" pitchFamily="34" charset="-122"/>
                <a:ea typeface="微软雅黑" panose="020B0503020204020204" pitchFamily="34" charset="-122"/>
              </a:rPr>
              <a:t>添加标题</a:t>
            </a:r>
          </a:p>
        </p:txBody>
      </p:sp>
      <p:sp>
        <p:nvSpPr>
          <p:cNvPr id="15" name="TextBox 76"/>
          <p:cNvSpPr txBox="1"/>
          <p:nvPr/>
        </p:nvSpPr>
        <p:spPr>
          <a:xfrm>
            <a:off x="2865209" y="4259919"/>
            <a:ext cx="1093783" cy="295466"/>
          </a:xfrm>
          <a:prstGeom prst="rect">
            <a:avLst/>
          </a:prstGeom>
          <a:noFill/>
        </p:spPr>
        <p:txBody>
          <a:bodyPr wrap="square" rtlCol="0">
            <a:spAutoFit/>
          </a:bodyPr>
          <a:lstStyle/>
          <a:p>
            <a:pPr algn="r"/>
            <a:r>
              <a:rPr lang="zh-CN" altLang="en-US" sz="1320" dirty="0">
                <a:solidFill>
                  <a:prstClr val="black"/>
                </a:solidFill>
                <a:latin typeface="微软雅黑" panose="020B0503020204020204" pitchFamily="34" charset="-122"/>
                <a:ea typeface="微软雅黑" panose="020B0503020204020204" pitchFamily="34" charset="-122"/>
              </a:rPr>
              <a:t>添加标题</a:t>
            </a:r>
          </a:p>
        </p:txBody>
      </p:sp>
      <p:sp>
        <p:nvSpPr>
          <p:cNvPr id="16" name="文本框 36"/>
          <p:cNvSpPr txBox="1"/>
          <p:nvPr/>
        </p:nvSpPr>
        <p:spPr>
          <a:xfrm>
            <a:off x="8004762" y="4627750"/>
            <a:ext cx="2096540" cy="928331"/>
          </a:xfrm>
          <a:prstGeom prst="rect">
            <a:avLst/>
          </a:prstGeom>
          <a:noFill/>
        </p:spPr>
        <p:txBody>
          <a:bodyPr wrap="square" rtlCol="0">
            <a:spAutoFit/>
          </a:bodyPr>
          <a:lstStyle/>
          <a:p>
            <a:pPr>
              <a:lnSpc>
                <a:spcPct val="130000"/>
              </a:lnSpc>
            </a:pPr>
            <a:r>
              <a:rPr lang="zh-CN" altLang="en-US" sz="1393" dirty="0">
                <a:solidFill>
                  <a:prstClr val="black"/>
                </a:solidFill>
                <a:latin typeface="微软雅黑" panose="020B0503020204020204" pitchFamily="34" charset="-122"/>
                <a:ea typeface="微软雅黑" panose="020B0503020204020204" pitchFamily="34" charset="-122"/>
              </a:rPr>
              <a:t>请在此添加您的文字内容，</a:t>
            </a:r>
            <a:r>
              <a:rPr lang="zh-CN" altLang="en-US" sz="1393" dirty="0">
                <a:solidFill>
                  <a:prstClr val="black"/>
                </a:solidFill>
                <a:latin typeface="微软雅黑" panose="020B0503020204020204" pitchFamily="34" charset="-122"/>
                <a:ea typeface="微软雅黑" panose="020B0503020204020204" pitchFamily="34" charset="-122"/>
                <a:sym typeface="+mn-ea"/>
              </a:rPr>
              <a:t>请在此添加您的文字内容。</a:t>
            </a:r>
          </a:p>
        </p:txBody>
      </p:sp>
      <p:sp>
        <p:nvSpPr>
          <p:cNvPr id="17" name="文本框 37"/>
          <p:cNvSpPr txBox="1"/>
          <p:nvPr/>
        </p:nvSpPr>
        <p:spPr>
          <a:xfrm>
            <a:off x="1959193" y="2097934"/>
            <a:ext cx="1999804" cy="928331"/>
          </a:xfrm>
          <a:prstGeom prst="rect">
            <a:avLst/>
          </a:prstGeom>
          <a:noFill/>
        </p:spPr>
        <p:txBody>
          <a:bodyPr wrap="square" rtlCol="0">
            <a:spAutoFit/>
          </a:bodyPr>
          <a:lstStyle/>
          <a:p>
            <a:pPr algn="r">
              <a:lnSpc>
                <a:spcPct val="130000"/>
              </a:lnSpc>
            </a:pPr>
            <a:r>
              <a:rPr lang="zh-CN" altLang="en-US" sz="1393" dirty="0">
                <a:solidFill>
                  <a:prstClr val="black"/>
                </a:solidFill>
                <a:latin typeface="微软雅黑" panose="020B0503020204020204" pitchFamily="34" charset="-122"/>
                <a:ea typeface="微软雅黑" panose="020B0503020204020204" pitchFamily="34" charset="-122"/>
              </a:rPr>
              <a:t>请在此添加您的文字内容，</a:t>
            </a:r>
            <a:r>
              <a:rPr lang="zh-CN" altLang="en-US" sz="1393" dirty="0">
                <a:solidFill>
                  <a:prstClr val="black"/>
                </a:solidFill>
                <a:latin typeface="微软雅黑" panose="020B0503020204020204" pitchFamily="34" charset="-122"/>
                <a:ea typeface="微软雅黑" panose="020B0503020204020204" pitchFamily="34" charset="-122"/>
                <a:sym typeface="+mn-ea"/>
              </a:rPr>
              <a:t>请在此添加您的文字内容。</a:t>
            </a:r>
          </a:p>
        </p:txBody>
      </p:sp>
      <p:sp>
        <p:nvSpPr>
          <p:cNvPr id="18" name="文本框 38"/>
          <p:cNvSpPr txBox="1"/>
          <p:nvPr/>
        </p:nvSpPr>
        <p:spPr>
          <a:xfrm>
            <a:off x="2072999" y="4627750"/>
            <a:ext cx="1886000" cy="928331"/>
          </a:xfrm>
          <a:prstGeom prst="rect">
            <a:avLst/>
          </a:prstGeom>
          <a:noFill/>
        </p:spPr>
        <p:txBody>
          <a:bodyPr wrap="square" rtlCol="0">
            <a:spAutoFit/>
          </a:bodyPr>
          <a:lstStyle/>
          <a:p>
            <a:pPr algn="r">
              <a:lnSpc>
                <a:spcPct val="130000"/>
              </a:lnSpc>
            </a:pPr>
            <a:r>
              <a:rPr lang="zh-CN" altLang="en-US" sz="1393" dirty="0">
                <a:solidFill>
                  <a:prstClr val="black"/>
                </a:solidFill>
                <a:latin typeface="微软雅黑" panose="020B0503020204020204" pitchFamily="34" charset="-122"/>
                <a:ea typeface="微软雅黑" panose="020B0503020204020204" pitchFamily="34" charset="-122"/>
              </a:rPr>
              <a:t>请在此添加您的文字内容，</a:t>
            </a:r>
            <a:r>
              <a:rPr lang="zh-CN" altLang="en-US" sz="1393" dirty="0">
                <a:solidFill>
                  <a:prstClr val="black"/>
                </a:solidFill>
                <a:latin typeface="微软雅黑" panose="020B0503020204020204" pitchFamily="34" charset="-122"/>
                <a:ea typeface="微软雅黑" panose="020B0503020204020204" pitchFamily="34" charset="-122"/>
                <a:sym typeface="+mn-ea"/>
              </a:rPr>
              <a:t>请在此添加您的文字内容。</a:t>
            </a:r>
          </a:p>
        </p:txBody>
      </p:sp>
    </p:spTree>
    <p:extLst>
      <p:ext uri="{BB962C8B-B14F-4D97-AF65-F5344CB8AC3E}">
        <p14:creationId xmlns:p14="http://schemas.microsoft.com/office/powerpoint/2010/main" val="3269312750"/>
      </p:ext>
    </p:extLst>
  </p:cSld>
  <p:clrMapOvr>
    <a:masterClrMapping/>
  </p:clrMapOvr>
  <mc:AlternateContent xmlns:mc="http://schemas.openxmlformats.org/markup-compatibility/2006">
    <mc:Choice xmlns:p14="http://schemas.microsoft.com/office/powerpoint/2010/main" Requires="p14">
      <p:transition spd="med" p14:dur="700" advTm="2376">
        <p:fade/>
      </p:transition>
    </mc:Choice>
    <mc:Fallback>
      <p:transition spd="med" advTm="2376">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10485059" y="1673591"/>
            <a:ext cx="1267951" cy="175562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7">
              <a:solidFill>
                <a:prstClr val="white"/>
              </a:solidFill>
            </a:endParaRPr>
          </a:p>
        </p:txBody>
      </p:sp>
      <p:sp>
        <p:nvSpPr>
          <p:cNvPr id="30" name="文本框 24"/>
          <p:cNvSpPr txBox="1"/>
          <p:nvPr/>
        </p:nvSpPr>
        <p:spPr>
          <a:xfrm>
            <a:off x="48851" y="225517"/>
            <a:ext cx="2535901" cy="461665"/>
          </a:xfrm>
          <a:prstGeom prst="rect">
            <a:avLst/>
          </a:prstGeom>
          <a:noFill/>
        </p:spPr>
        <p:txBody>
          <a:bodyPr wrap="square" rtlCol="0">
            <a:spAutoFit/>
          </a:bodyPr>
          <a:lstStyle/>
          <a:p>
            <a:pPr algn="r"/>
            <a:r>
              <a:rPr lang="zh-CN" altLang="en-US" sz="2400" dirty="0">
                <a:solidFill>
                  <a:srgbClr val="A6937B"/>
                </a:solidFill>
                <a:latin typeface="黑体" panose="02010609060101010101" pitchFamily="49" charset="-122"/>
                <a:ea typeface="黑体" panose="02010609060101010101" pitchFamily="49" charset="-122"/>
                <a:sym typeface="+mn-ea"/>
              </a:rPr>
              <a:t>标题文本预设</a:t>
            </a:r>
            <a:endParaRPr lang="zh-CN" altLang="en-US" sz="1627" spc="800" dirty="0">
              <a:solidFill>
                <a:srgbClr val="919DCB"/>
              </a:solidFill>
              <a:latin typeface="微软雅黑" panose="020B0503020204020204" pitchFamily="34" charset="-122"/>
              <a:ea typeface="微软雅黑" panose="020B0503020204020204" pitchFamily="34" charset="-122"/>
            </a:endParaRPr>
          </a:p>
        </p:txBody>
      </p:sp>
      <p:sp>
        <p:nvSpPr>
          <p:cNvPr id="2" name="AutoShape 3"/>
          <p:cNvSpPr>
            <a:spLocks noChangeArrowheads="1"/>
          </p:cNvSpPr>
          <p:nvPr/>
        </p:nvSpPr>
        <p:spPr bwMode="auto">
          <a:xfrm>
            <a:off x="2043281" y="4826239"/>
            <a:ext cx="798216" cy="79807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 name="T10" fmla="*/ 16796 w 19679"/>
              <a:gd name="T11" fmla="*/ 2882 h 19679"/>
            </a:gdLst>
            <a:ahLst/>
            <a:cxnLst>
              <a:cxn ang="0">
                <a:pos x="T0" y="T1"/>
              </a:cxn>
              <a:cxn ang="0">
                <a:pos x="T2" y="T3"/>
              </a:cxn>
              <a:cxn ang="0">
                <a:pos x="T4" y="T5"/>
              </a:cxn>
              <a:cxn ang="0">
                <a:pos x="T6" y="T7"/>
              </a:cxn>
              <a:cxn ang="0">
                <a:pos x="T8" y="T9"/>
              </a:cxn>
              <a:cxn ang="0">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C1CBE6"/>
          </a:solidFill>
          <a:ln>
            <a:noFill/>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endParaRPr lang="zh-CN" altLang="en-US" sz="1320">
              <a:solidFill>
                <a:prstClr val="black"/>
              </a:solidFill>
            </a:endParaRPr>
          </a:p>
        </p:txBody>
      </p:sp>
      <p:sp>
        <p:nvSpPr>
          <p:cNvPr id="3" name="AutoShape 4"/>
          <p:cNvSpPr>
            <a:spLocks noChangeArrowheads="1"/>
          </p:cNvSpPr>
          <p:nvPr/>
        </p:nvSpPr>
        <p:spPr bwMode="auto">
          <a:xfrm>
            <a:off x="6416869" y="3778474"/>
            <a:ext cx="799796" cy="798073"/>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 name="T10" fmla="*/ 16796 w 19679"/>
              <a:gd name="T11" fmla="*/ 2882 h 19679"/>
            </a:gdLst>
            <a:ahLst/>
            <a:cxnLst>
              <a:cxn ang="0">
                <a:pos x="T0" y="T1"/>
              </a:cxn>
              <a:cxn ang="0">
                <a:pos x="T2" y="T3"/>
              </a:cxn>
              <a:cxn ang="0">
                <a:pos x="T4" y="T5"/>
              </a:cxn>
              <a:cxn ang="0">
                <a:pos x="T6" y="T7"/>
              </a:cxn>
              <a:cxn ang="0">
                <a:pos x="T8" y="T9"/>
              </a:cxn>
              <a:cxn ang="0">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C1CBE6"/>
          </a:solidFill>
          <a:ln>
            <a:noFill/>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endParaRPr lang="zh-CN" altLang="en-US" sz="1320">
              <a:solidFill>
                <a:prstClr val="black"/>
              </a:solidFill>
            </a:endParaRPr>
          </a:p>
        </p:txBody>
      </p:sp>
      <p:sp>
        <p:nvSpPr>
          <p:cNvPr id="4" name="AutoShape 5"/>
          <p:cNvSpPr>
            <a:spLocks noChangeArrowheads="1"/>
          </p:cNvSpPr>
          <p:nvPr/>
        </p:nvSpPr>
        <p:spPr bwMode="auto">
          <a:xfrm>
            <a:off x="4221382" y="4307887"/>
            <a:ext cx="799796" cy="79807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 name="T10" fmla="*/ 16796 w 19679"/>
              <a:gd name="T11" fmla="*/ 2882 h 19679"/>
            </a:gdLst>
            <a:ahLst/>
            <a:cxnLst>
              <a:cxn ang="0">
                <a:pos x="T0" y="T1"/>
              </a:cxn>
              <a:cxn ang="0">
                <a:pos x="T2" y="T3"/>
              </a:cxn>
              <a:cxn ang="0">
                <a:pos x="T4" y="T5"/>
              </a:cxn>
              <a:cxn ang="0">
                <a:pos x="T6" y="T7"/>
              </a:cxn>
              <a:cxn ang="0">
                <a:pos x="T8" y="T9"/>
              </a:cxn>
              <a:cxn ang="0">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C1CBE6"/>
          </a:solidFill>
          <a:ln>
            <a:noFill/>
          </a:ln>
        </p:spPr>
        <p:txBody>
          <a:bodyPr lIns="0" tIns="0" rIns="0" bIns="0"/>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endParaRPr lang="zh-CN" altLang="en-US" sz="1320">
              <a:solidFill>
                <a:prstClr val="black"/>
              </a:solidFill>
            </a:endParaRPr>
          </a:p>
        </p:txBody>
      </p:sp>
      <p:sp>
        <p:nvSpPr>
          <p:cNvPr id="5" name="AutoShape 6"/>
          <p:cNvSpPr>
            <a:spLocks noChangeArrowheads="1"/>
          </p:cNvSpPr>
          <p:nvPr/>
        </p:nvSpPr>
        <p:spPr bwMode="auto">
          <a:xfrm>
            <a:off x="8571256" y="3249056"/>
            <a:ext cx="798216" cy="798075"/>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 name="T10" fmla="*/ 16796 w 19679"/>
              <a:gd name="T11" fmla="*/ 2882 h 19679"/>
            </a:gdLst>
            <a:ahLst/>
            <a:cxnLst>
              <a:cxn ang="0">
                <a:pos x="T0" y="T1"/>
              </a:cxn>
              <a:cxn ang="0">
                <a:pos x="T2" y="T3"/>
              </a:cxn>
              <a:cxn ang="0">
                <a:pos x="T4" y="T5"/>
              </a:cxn>
              <a:cxn ang="0">
                <a:pos x="T6" y="T7"/>
              </a:cxn>
              <a:cxn ang="0">
                <a:pos x="T8" y="T9"/>
              </a:cxn>
              <a:cxn ang="0">
                <a:pos x="T10" y="T11"/>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C1CBE6"/>
          </a:solidFill>
          <a:ln>
            <a:noFill/>
          </a:ln>
        </p:spPr>
        <p:txBody>
          <a:bodyPr lIns="0" tIns="0" rIns="0" bIns="0"/>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endParaRPr lang="zh-CN" altLang="en-US" sz="1320">
              <a:solidFill>
                <a:prstClr val="black"/>
              </a:solidFill>
            </a:endParaRPr>
          </a:p>
        </p:txBody>
      </p:sp>
      <p:sp>
        <p:nvSpPr>
          <p:cNvPr id="6" name="AutoShape 7"/>
          <p:cNvSpPr>
            <a:spLocks noChangeArrowheads="1"/>
          </p:cNvSpPr>
          <p:nvPr/>
        </p:nvSpPr>
        <p:spPr bwMode="auto">
          <a:xfrm>
            <a:off x="1572257" y="4410609"/>
            <a:ext cx="2220777" cy="1338552"/>
          </a:xfrm>
          <a:custGeom>
            <a:avLst/>
            <a:gdLst>
              <a:gd name="T0" fmla="*/ 0 w 21600"/>
              <a:gd name="T1" fmla="*/ 0 h 21600"/>
              <a:gd name="T2" fmla="*/ 21600 w 21600"/>
              <a:gd name="T3" fmla="*/ 0 h 21600"/>
              <a:gd name="T4" fmla="*/ 21600 w 21600"/>
              <a:gd name="T5" fmla="*/ 3834 h 21600"/>
              <a:gd name="T6" fmla="*/ 2172 w 21600"/>
              <a:gd name="T7" fmla="*/ 3834 h 21600"/>
              <a:gd name="T8" fmla="*/ 2172 w 21600"/>
              <a:gd name="T9" fmla="*/ 21600 h 21600"/>
              <a:gd name="T10" fmla="*/ 0 w 21600"/>
              <a:gd name="T11" fmla="*/ 21600 h 21600"/>
              <a:gd name="T12" fmla="*/ 0 w 21600"/>
              <a:gd name="T13" fmla="*/ 0 h 21600"/>
              <a:gd name="T14" fmla="*/ 0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0" y="0"/>
                </a:moveTo>
                <a:lnTo>
                  <a:pt x="21600" y="0"/>
                </a:lnTo>
                <a:lnTo>
                  <a:pt x="21600" y="3834"/>
                </a:lnTo>
                <a:lnTo>
                  <a:pt x="2172" y="3834"/>
                </a:lnTo>
                <a:lnTo>
                  <a:pt x="2172" y="21600"/>
                </a:lnTo>
                <a:lnTo>
                  <a:pt x="0" y="21600"/>
                </a:lnTo>
                <a:lnTo>
                  <a:pt x="0" y="0"/>
                </a:lnTo>
                <a:close/>
                <a:moveTo>
                  <a:pt x="0" y="0"/>
                </a:moveTo>
              </a:path>
            </a:pathLst>
          </a:custGeom>
          <a:solidFill>
            <a:srgbClr val="A6937B"/>
          </a:solidFill>
          <a:ln>
            <a:noFill/>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endParaRPr lang="zh-CN" altLang="en-US" sz="1320">
              <a:solidFill>
                <a:prstClr val="black"/>
              </a:solidFill>
            </a:endParaRPr>
          </a:p>
        </p:txBody>
      </p:sp>
      <p:sp>
        <p:nvSpPr>
          <p:cNvPr id="7" name="AutoShape 8"/>
          <p:cNvSpPr>
            <a:spLocks noChangeArrowheads="1"/>
          </p:cNvSpPr>
          <p:nvPr/>
        </p:nvSpPr>
        <p:spPr bwMode="auto">
          <a:xfrm>
            <a:off x="3786709" y="3912803"/>
            <a:ext cx="2219196" cy="1336972"/>
          </a:xfrm>
          <a:custGeom>
            <a:avLst/>
            <a:gdLst>
              <a:gd name="T0" fmla="*/ 0 w 21600"/>
              <a:gd name="T1" fmla="*/ 0 h 21600"/>
              <a:gd name="T2" fmla="*/ 21600 w 21600"/>
              <a:gd name="T3" fmla="*/ 0 h 21600"/>
              <a:gd name="T4" fmla="*/ 21600 w 21600"/>
              <a:gd name="T5" fmla="*/ 3834 h 21600"/>
              <a:gd name="T6" fmla="*/ 2172 w 21600"/>
              <a:gd name="T7" fmla="*/ 3834 h 21600"/>
              <a:gd name="T8" fmla="*/ 2172 w 21600"/>
              <a:gd name="T9" fmla="*/ 21600 h 21600"/>
              <a:gd name="T10" fmla="*/ 0 w 21600"/>
              <a:gd name="T11" fmla="*/ 21600 h 21600"/>
              <a:gd name="T12" fmla="*/ 0 w 21600"/>
              <a:gd name="T13" fmla="*/ 0 h 21600"/>
              <a:gd name="T14" fmla="*/ 0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0" y="0"/>
                </a:moveTo>
                <a:lnTo>
                  <a:pt x="21600" y="0"/>
                </a:lnTo>
                <a:lnTo>
                  <a:pt x="21600" y="3834"/>
                </a:lnTo>
                <a:lnTo>
                  <a:pt x="2172" y="3834"/>
                </a:lnTo>
                <a:lnTo>
                  <a:pt x="2172" y="21600"/>
                </a:lnTo>
                <a:lnTo>
                  <a:pt x="0" y="21600"/>
                </a:lnTo>
                <a:lnTo>
                  <a:pt x="0" y="0"/>
                </a:lnTo>
                <a:close/>
                <a:moveTo>
                  <a:pt x="0" y="0"/>
                </a:moveTo>
              </a:path>
            </a:pathLst>
          </a:custGeom>
          <a:solidFill>
            <a:srgbClr val="A6937B"/>
          </a:solidFill>
          <a:ln>
            <a:noFill/>
          </a:ln>
        </p:spPr>
        <p:txBody>
          <a:bodyPr lIns="0" tIns="0" rIns="0" bIns="0"/>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endParaRPr lang="zh-CN" altLang="en-US" sz="1320">
              <a:solidFill>
                <a:prstClr val="black"/>
              </a:solidFill>
            </a:endParaRPr>
          </a:p>
        </p:txBody>
      </p:sp>
      <p:sp>
        <p:nvSpPr>
          <p:cNvPr id="8" name="AutoShape 9"/>
          <p:cNvSpPr>
            <a:spLocks noChangeArrowheads="1"/>
          </p:cNvSpPr>
          <p:nvPr/>
        </p:nvSpPr>
        <p:spPr bwMode="auto">
          <a:xfrm>
            <a:off x="5999583" y="3408671"/>
            <a:ext cx="2219196" cy="1338552"/>
          </a:xfrm>
          <a:custGeom>
            <a:avLst/>
            <a:gdLst>
              <a:gd name="T0" fmla="*/ 0 w 21600"/>
              <a:gd name="T1" fmla="*/ 0 h 21600"/>
              <a:gd name="T2" fmla="*/ 21600 w 21600"/>
              <a:gd name="T3" fmla="*/ 0 h 21600"/>
              <a:gd name="T4" fmla="*/ 21600 w 21600"/>
              <a:gd name="T5" fmla="*/ 3834 h 21600"/>
              <a:gd name="T6" fmla="*/ 2172 w 21600"/>
              <a:gd name="T7" fmla="*/ 3834 h 21600"/>
              <a:gd name="T8" fmla="*/ 2172 w 21600"/>
              <a:gd name="T9" fmla="*/ 21600 h 21600"/>
              <a:gd name="T10" fmla="*/ 0 w 21600"/>
              <a:gd name="T11" fmla="*/ 21600 h 21600"/>
              <a:gd name="T12" fmla="*/ 0 w 21600"/>
              <a:gd name="T13" fmla="*/ 0 h 21600"/>
              <a:gd name="T14" fmla="*/ 0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0" y="0"/>
                </a:moveTo>
                <a:lnTo>
                  <a:pt x="21600" y="0"/>
                </a:lnTo>
                <a:lnTo>
                  <a:pt x="21600" y="3834"/>
                </a:lnTo>
                <a:lnTo>
                  <a:pt x="2172" y="3834"/>
                </a:lnTo>
                <a:lnTo>
                  <a:pt x="2172" y="21600"/>
                </a:lnTo>
                <a:lnTo>
                  <a:pt x="0" y="21600"/>
                </a:lnTo>
                <a:lnTo>
                  <a:pt x="0" y="0"/>
                </a:lnTo>
                <a:close/>
                <a:moveTo>
                  <a:pt x="0" y="0"/>
                </a:moveTo>
              </a:path>
            </a:pathLst>
          </a:custGeom>
          <a:solidFill>
            <a:srgbClr val="A6937B"/>
          </a:solidFill>
          <a:ln>
            <a:noFill/>
          </a:ln>
        </p:spPr>
        <p:txBody>
          <a:bodyPr anchor="ctr"/>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endParaRPr lang="zh-CN" altLang="en-US" sz="1320">
              <a:solidFill>
                <a:prstClr val="black"/>
              </a:solidFill>
            </a:endParaRPr>
          </a:p>
        </p:txBody>
      </p:sp>
      <p:sp>
        <p:nvSpPr>
          <p:cNvPr id="9" name="AutoShape 10"/>
          <p:cNvSpPr>
            <a:spLocks noChangeArrowheads="1"/>
          </p:cNvSpPr>
          <p:nvPr/>
        </p:nvSpPr>
        <p:spPr bwMode="auto">
          <a:xfrm>
            <a:off x="8206133" y="2909281"/>
            <a:ext cx="2220776" cy="1338552"/>
          </a:xfrm>
          <a:custGeom>
            <a:avLst/>
            <a:gdLst>
              <a:gd name="T0" fmla="*/ 0 w 21600"/>
              <a:gd name="T1" fmla="*/ 0 h 21600"/>
              <a:gd name="T2" fmla="*/ 21600 w 21600"/>
              <a:gd name="T3" fmla="*/ 0 h 21600"/>
              <a:gd name="T4" fmla="*/ 21600 w 21600"/>
              <a:gd name="T5" fmla="*/ 3834 h 21600"/>
              <a:gd name="T6" fmla="*/ 2172 w 21600"/>
              <a:gd name="T7" fmla="*/ 3834 h 21600"/>
              <a:gd name="T8" fmla="*/ 2172 w 21600"/>
              <a:gd name="T9" fmla="*/ 21600 h 21600"/>
              <a:gd name="T10" fmla="*/ 0 w 21600"/>
              <a:gd name="T11" fmla="*/ 21600 h 21600"/>
              <a:gd name="T12" fmla="*/ 0 w 21600"/>
              <a:gd name="T13" fmla="*/ 0 h 21600"/>
              <a:gd name="T14" fmla="*/ 0 w 21600"/>
              <a:gd name="T15" fmla="*/ 0 h 216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600" h="21600">
                <a:moveTo>
                  <a:pt x="0" y="0"/>
                </a:moveTo>
                <a:lnTo>
                  <a:pt x="21600" y="0"/>
                </a:lnTo>
                <a:lnTo>
                  <a:pt x="21600" y="3834"/>
                </a:lnTo>
                <a:lnTo>
                  <a:pt x="2172" y="3834"/>
                </a:lnTo>
                <a:lnTo>
                  <a:pt x="2172" y="21600"/>
                </a:lnTo>
                <a:lnTo>
                  <a:pt x="0" y="21600"/>
                </a:lnTo>
                <a:lnTo>
                  <a:pt x="0" y="0"/>
                </a:lnTo>
                <a:close/>
                <a:moveTo>
                  <a:pt x="0" y="0"/>
                </a:moveTo>
              </a:path>
            </a:pathLst>
          </a:custGeom>
          <a:solidFill>
            <a:srgbClr val="A6937B"/>
          </a:solidFill>
          <a:ln>
            <a:noFill/>
          </a:ln>
        </p:spPr>
        <p:txBody>
          <a:bodyPr lIns="0" tIns="0" rIns="0" bIns="0"/>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endParaRPr lang="zh-CN" altLang="en-US" sz="1320">
              <a:solidFill>
                <a:prstClr val="black"/>
              </a:solidFill>
            </a:endParaRPr>
          </a:p>
        </p:txBody>
      </p:sp>
      <p:sp>
        <p:nvSpPr>
          <p:cNvPr id="10" name="AutoShape 11"/>
          <p:cNvSpPr>
            <a:spLocks noChangeArrowheads="1"/>
          </p:cNvSpPr>
          <p:nvPr/>
        </p:nvSpPr>
        <p:spPr bwMode="auto">
          <a:xfrm>
            <a:off x="8824156" y="3503494"/>
            <a:ext cx="322448" cy="286041"/>
          </a:xfrm>
          <a:custGeom>
            <a:avLst/>
            <a:gdLst>
              <a:gd name="T0" fmla="*/ 21142 w 21263"/>
              <a:gd name="T1" fmla="*/ 2570 h 21266"/>
              <a:gd name="T2" fmla="*/ 19207 w 21263"/>
              <a:gd name="T3" fmla="*/ 574 h 21266"/>
              <a:gd name="T4" fmla="*/ 18240 w 21263"/>
              <a:gd name="T5" fmla="*/ 574 h 21266"/>
              <a:gd name="T6" fmla="*/ 18079 w 21263"/>
              <a:gd name="T7" fmla="*/ 1118 h 21266"/>
              <a:gd name="T8" fmla="*/ 17596 w 21263"/>
              <a:gd name="T9" fmla="*/ 1300 h 21266"/>
              <a:gd name="T10" fmla="*/ 17596 w 21263"/>
              <a:gd name="T11" fmla="*/ 1300 h 21266"/>
              <a:gd name="T12" fmla="*/ 12760 w 21263"/>
              <a:gd name="T13" fmla="*/ 6745 h 21266"/>
              <a:gd name="T14" fmla="*/ 12437 w 21263"/>
              <a:gd name="T15" fmla="*/ 8197 h 21266"/>
              <a:gd name="T16" fmla="*/ 12921 w 21263"/>
              <a:gd name="T17" fmla="*/ 8742 h 21266"/>
              <a:gd name="T18" fmla="*/ 12921 w 21263"/>
              <a:gd name="T19" fmla="*/ 8742 h 21266"/>
              <a:gd name="T20" fmla="*/ 13082 w 21263"/>
              <a:gd name="T21" fmla="*/ 8923 h 21266"/>
              <a:gd name="T22" fmla="*/ 11954 w 21263"/>
              <a:gd name="T23" fmla="*/ 10012 h 21266"/>
              <a:gd name="T24" fmla="*/ 8407 w 21263"/>
              <a:gd name="T25" fmla="*/ 6019 h 21266"/>
              <a:gd name="T26" fmla="*/ 7279 w 21263"/>
              <a:gd name="T27" fmla="*/ 1481 h 21266"/>
              <a:gd name="T28" fmla="*/ 3088 w 21263"/>
              <a:gd name="T29" fmla="*/ 211 h 21266"/>
              <a:gd name="T30" fmla="*/ 5506 w 21263"/>
              <a:gd name="T31" fmla="*/ 2933 h 21266"/>
              <a:gd name="T32" fmla="*/ 4861 w 21263"/>
              <a:gd name="T33" fmla="*/ 5474 h 21266"/>
              <a:gd name="T34" fmla="*/ 2604 w 21263"/>
              <a:gd name="T35" fmla="*/ 6200 h 21266"/>
              <a:gd name="T36" fmla="*/ 187 w 21263"/>
              <a:gd name="T37" fmla="*/ 3478 h 21266"/>
              <a:gd name="T38" fmla="*/ 1315 w 21263"/>
              <a:gd name="T39" fmla="*/ 8197 h 21266"/>
              <a:gd name="T40" fmla="*/ 5506 w 21263"/>
              <a:gd name="T41" fmla="*/ 9286 h 21266"/>
              <a:gd name="T42" fmla="*/ 5667 w 21263"/>
              <a:gd name="T43" fmla="*/ 9286 h 21266"/>
              <a:gd name="T44" fmla="*/ 9052 w 21263"/>
              <a:gd name="T45" fmla="*/ 13279 h 21266"/>
              <a:gd name="T46" fmla="*/ 5828 w 21263"/>
              <a:gd name="T47" fmla="*/ 17091 h 21266"/>
              <a:gd name="T48" fmla="*/ 5506 w 21263"/>
              <a:gd name="T49" fmla="*/ 16910 h 21266"/>
              <a:gd name="T50" fmla="*/ 4700 w 21263"/>
              <a:gd name="T51" fmla="*/ 17636 h 21266"/>
              <a:gd name="T52" fmla="*/ 3088 w 21263"/>
              <a:gd name="T53" fmla="*/ 20540 h 21266"/>
              <a:gd name="T54" fmla="*/ 3410 w 21263"/>
              <a:gd name="T55" fmla="*/ 20903 h 21266"/>
              <a:gd name="T56" fmla="*/ 5990 w 21263"/>
              <a:gd name="T57" fmla="*/ 19088 h 21266"/>
              <a:gd name="T58" fmla="*/ 6634 w 21263"/>
              <a:gd name="T59" fmla="*/ 17999 h 21266"/>
              <a:gd name="T60" fmla="*/ 6473 w 21263"/>
              <a:gd name="T61" fmla="*/ 17817 h 21266"/>
              <a:gd name="T62" fmla="*/ 9858 w 21263"/>
              <a:gd name="T63" fmla="*/ 14187 h 21266"/>
              <a:gd name="T64" fmla="*/ 15500 w 21263"/>
              <a:gd name="T65" fmla="*/ 20540 h 21266"/>
              <a:gd name="T66" fmla="*/ 16951 w 21263"/>
              <a:gd name="T67" fmla="*/ 21266 h 21266"/>
              <a:gd name="T68" fmla="*/ 18402 w 21263"/>
              <a:gd name="T69" fmla="*/ 20540 h 21266"/>
              <a:gd name="T70" fmla="*/ 18402 w 21263"/>
              <a:gd name="T71" fmla="*/ 17273 h 21266"/>
              <a:gd name="T72" fmla="*/ 12760 w 21263"/>
              <a:gd name="T73" fmla="*/ 10920 h 21266"/>
              <a:gd name="T74" fmla="*/ 13727 w 21263"/>
              <a:gd name="T75" fmla="*/ 9831 h 21266"/>
              <a:gd name="T76" fmla="*/ 14210 w 21263"/>
              <a:gd name="T77" fmla="*/ 10375 h 21266"/>
              <a:gd name="T78" fmla="*/ 15500 w 21263"/>
              <a:gd name="T79" fmla="*/ 10012 h 21266"/>
              <a:gd name="T80" fmla="*/ 20336 w 21263"/>
              <a:gd name="T81" fmla="*/ 4385 h 21266"/>
              <a:gd name="T82" fmla="*/ 20336 w 21263"/>
              <a:gd name="T83" fmla="*/ 4385 h 21266"/>
              <a:gd name="T84" fmla="*/ 20336 w 21263"/>
              <a:gd name="T85" fmla="*/ 4385 h 21266"/>
              <a:gd name="T86" fmla="*/ 20497 w 21263"/>
              <a:gd name="T87" fmla="*/ 3841 h 21266"/>
              <a:gd name="T88" fmla="*/ 21142 w 21263"/>
              <a:gd name="T89" fmla="*/ 3659 h 21266"/>
              <a:gd name="T90" fmla="*/ 21142 w 21263"/>
              <a:gd name="T91" fmla="*/ 2570 h 21266"/>
              <a:gd name="T92" fmla="*/ 17112 w 21263"/>
              <a:gd name="T93" fmla="*/ 18362 h 21266"/>
              <a:gd name="T94" fmla="*/ 17918 w 21263"/>
              <a:gd name="T95" fmla="*/ 19269 h 21266"/>
              <a:gd name="T96" fmla="*/ 17112 w 21263"/>
              <a:gd name="T97" fmla="*/ 20177 h 21266"/>
              <a:gd name="T98" fmla="*/ 16306 w 21263"/>
              <a:gd name="T99" fmla="*/ 19269 h 21266"/>
              <a:gd name="T100" fmla="*/ 17112 w 21263"/>
              <a:gd name="T101" fmla="*/ 18362 h 21266"/>
              <a:gd name="T102" fmla="*/ 14372 w 21263"/>
              <a:gd name="T103" fmla="*/ 7108 h 21266"/>
              <a:gd name="T104" fmla="*/ 14049 w 21263"/>
              <a:gd name="T105" fmla="*/ 6745 h 21266"/>
              <a:gd name="T106" fmla="*/ 17757 w 21263"/>
              <a:gd name="T107" fmla="*/ 2752 h 21266"/>
              <a:gd name="T108" fmla="*/ 18079 w 21263"/>
              <a:gd name="T109" fmla="*/ 3115 h 21266"/>
              <a:gd name="T110" fmla="*/ 14372 w 21263"/>
              <a:gd name="T111" fmla="*/ 7108 h 21266"/>
              <a:gd name="T112" fmla="*/ 15500 w 21263"/>
              <a:gd name="T113" fmla="*/ 8379 h 21266"/>
              <a:gd name="T114" fmla="*/ 15178 w 21263"/>
              <a:gd name="T115" fmla="*/ 8197 h 21266"/>
              <a:gd name="T116" fmla="*/ 18885 w 21263"/>
              <a:gd name="T117" fmla="*/ 4022 h 21266"/>
              <a:gd name="T118" fmla="*/ 19207 w 21263"/>
              <a:gd name="T119" fmla="*/ 4385 h 21266"/>
              <a:gd name="T120" fmla="*/ 15500 w 21263"/>
              <a:gd name="T121" fmla="*/ 8379 h 21266"/>
              <a:gd name="T122" fmla="*/ 15500 w 21263"/>
              <a:gd name="T123" fmla="*/ 8379 h 21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263" h="21266">
                <a:moveTo>
                  <a:pt x="21142" y="2570"/>
                </a:moveTo>
                <a:cubicBezTo>
                  <a:pt x="19207" y="574"/>
                  <a:pt x="19207" y="574"/>
                  <a:pt x="19207" y="574"/>
                </a:cubicBezTo>
                <a:cubicBezTo>
                  <a:pt x="18885" y="211"/>
                  <a:pt x="18563" y="211"/>
                  <a:pt x="18240" y="574"/>
                </a:cubicBezTo>
                <a:cubicBezTo>
                  <a:pt x="18079" y="755"/>
                  <a:pt x="18079" y="937"/>
                  <a:pt x="18079" y="1118"/>
                </a:cubicBezTo>
                <a:cubicBezTo>
                  <a:pt x="17918" y="1118"/>
                  <a:pt x="17757" y="1118"/>
                  <a:pt x="17596" y="1300"/>
                </a:cubicBezTo>
                <a:cubicBezTo>
                  <a:pt x="17596" y="1300"/>
                  <a:pt x="17596" y="1300"/>
                  <a:pt x="17596" y="1300"/>
                </a:cubicBezTo>
                <a:cubicBezTo>
                  <a:pt x="12760" y="6745"/>
                  <a:pt x="12760" y="6745"/>
                  <a:pt x="12760" y="6745"/>
                </a:cubicBezTo>
                <a:cubicBezTo>
                  <a:pt x="12760" y="7290"/>
                  <a:pt x="12599" y="7834"/>
                  <a:pt x="12437" y="8197"/>
                </a:cubicBezTo>
                <a:cubicBezTo>
                  <a:pt x="12921" y="8742"/>
                  <a:pt x="12921" y="8742"/>
                  <a:pt x="12921" y="8742"/>
                </a:cubicBezTo>
                <a:cubicBezTo>
                  <a:pt x="12921" y="8742"/>
                  <a:pt x="12921" y="8742"/>
                  <a:pt x="12921" y="8742"/>
                </a:cubicBezTo>
                <a:cubicBezTo>
                  <a:pt x="13082" y="8923"/>
                  <a:pt x="13082" y="8923"/>
                  <a:pt x="13082" y="8923"/>
                </a:cubicBezTo>
                <a:cubicBezTo>
                  <a:pt x="11954" y="10012"/>
                  <a:pt x="11954" y="10012"/>
                  <a:pt x="11954" y="10012"/>
                </a:cubicBezTo>
                <a:cubicBezTo>
                  <a:pt x="8407" y="6019"/>
                  <a:pt x="8407" y="6019"/>
                  <a:pt x="8407" y="6019"/>
                </a:cubicBezTo>
                <a:cubicBezTo>
                  <a:pt x="8730" y="4385"/>
                  <a:pt x="8407" y="2752"/>
                  <a:pt x="7279" y="1481"/>
                </a:cubicBezTo>
                <a:cubicBezTo>
                  <a:pt x="6151" y="211"/>
                  <a:pt x="4539" y="-334"/>
                  <a:pt x="3088" y="211"/>
                </a:cubicBezTo>
                <a:cubicBezTo>
                  <a:pt x="5506" y="2933"/>
                  <a:pt x="5506" y="2933"/>
                  <a:pt x="5506" y="2933"/>
                </a:cubicBezTo>
                <a:cubicBezTo>
                  <a:pt x="4861" y="5474"/>
                  <a:pt x="4861" y="5474"/>
                  <a:pt x="4861" y="5474"/>
                </a:cubicBezTo>
                <a:cubicBezTo>
                  <a:pt x="2604" y="6200"/>
                  <a:pt x="2604" y="6200"/>
                  <a:pt x="2604" y="6200"/>
                </a:cubicBezTo>
                <a:cubicBezTo>
                  <a:pt x="187" y="3478"/>
                  <a:pt x="187" y="3478"/>
                  <a:pt x="187" y="3478"/>
                </a:cubicBezTo>
                <a:cubicBezTo>
                  <a:pt x="-297" y="5111"/>
                  <a:pt x="187" y="6927"/>
                  <a:pt x="1315" y="8197"/>
                </a:cubicBezTo>
                <a:cubicBezTo>
                  <a:pt x="2443" y="9468"/>
                  <a:pt x="4055" y="9831"/>
                  <a:pt x="5506" y="9286"/>
                </a:cubicBezTo>
                <a:cubicBezTo>
                  <a:pt x="5667" y="9286"/>
                  <a:pt x="5667" y="9286"/>
                  <a:pt x="5667" y="9286"/>
                </a:cubicBezTo>
                <a:cubicBezTo>
                  <a:pt x="9052" y="13279"/>
                  <a:pt x="9052" y="13279"/>
                  <a:pt x="9052" y="13279"/>
                </a:cubicBezTo>
                <a:cubicBezTo>
                  <a:pt x="5828" y="17091"/>
                  <a:pt x="5828" y="17091"/>
                  <a:pt x="5828" y="17091"/>
                </a:cubicBezTo>
                <a:cubicBezTo>
                  <a:pt x="5506" y="16910"/>
                  <a:pt x="5506" y="16910"/>
                  <a:pt x="5506" y="16910"/>
                </a:cubicBezTo>
                <a:cubicBezTo>
                  <a:pt x="4700" y="17636"/>
                  <a:pt x="4700" y="17636"/>
                  <a:pt x="4700" y="17636"/>
                </a:cubicBezTo>
                <a:cubicBezTo>
                  <a:pt x="3088" y="20540"/>
                  <a:pt x="3088" y="20540"/>
                  <a:pt x="3088" y="20540"/>
                </a:cubicBezTo>
                <a:cubicBezTo>
                  <a:pt x="3410" y="20903"/>
                  <a:pt x="3410" y="20903"/>
                  <a:pt x="3410" y="20903"/>
                </a:cubicBezTo>
                <a:cubicBezTo>
                  <a:pt x="5990" y="19088"/>
                  <a:pt x="5990" y="19088"/>
                  <a:pt x="5990" y="19088"/>
                </a:cubicBezTo>
                <a:cubicBezTo>
                  <a:pt x="6634" y="17999"/>
                  <a:pt x="6634" y="17999"/>
                  <a:pt x="6634" y="17999"/>
                </a:cubicBezTo>
                <a:cubicBezTo>
                  <a:pt x="6473" y="17817"/>
                  <a:pt x="6473" y="17817"/>
                  <a:pt x="6473" y="17817"/>
                </a:cubicBezTo>
                <a:cubicBezTo>
                  <a:pt x="9858" y="14187"/>
                  <a:pt x="9858" y="14187"/>
                  <a:pt x="9858" y="14187"/>
                </a:cubicBezTo>
                <a:cubicBezTo>
                  <a:pt x="15500" y="20540"/>
                  <a:pt x="15500" y="20540"/>
                  <a:pt x="15500" y="20540"/>
                </a:cubicBezTo>
                <a:cubicBezTo>
                  <a:pt x="15984" y="20903"/>
                  <a:pt x="16467" y="21266"/>
                  <a:pt x="16951" y="21266"/>
                </a:cubicBezTo>
                <a:cubicBezTo>
                  <a:pt x="17434" y="21266"/>
                  <a:pt x="17918" y="20903"/>
                  <a:pt x="18402" y="20540"/>
                </a:cubicBezTo>
                <a:cubicBezTo>
                  <a:pt x="19207" y="19632"/>
                  <a:pt x="19207" y="18180"/>
                  <a:pt x="18402" y="17273"/>
                </a:cubicBezTo>
                <a:cubicBezTo>
                  <a:pt x="12760" y="10920"/>
                  <a:pt x="12760" y="10920"/>
                  <a:pt x="12760" y="10920"/>
                </a:cubicBezTo>
                <a:cubicBezTo>
                  <a:pt x="13727" y="9831"/>
                  <a:pt x="13727" y="9831"/>
                  <a:pt x="13727" y="9831"/>
                </a:cubicBezTo>
                <a:cubicBezTo>
                  <a:pt x="14210" y="10375"/>
                  <a:pt x="14210" y="10375"/>
                  <a:pt x="14210" y="10375"/>
                </a:cubicBezTo>
                <a:cubicBezTo>
                  <a:pt x="14533" y="10012"/>
                  <a:pt x="15016" y="9831"/>
                  <a:pt x="15500" y="10012"/>
                </a:cubicBezTo>
                <a:cubicBezTo>
                  <a:pt x="20336" y="4385"/>
                  <a:pt x="20336" y="4385"/>
                  <a:pt x="20336" y="4385"/>
                </a:cubicBezTo>
                <a:cubicBezTo>
                  <a:pt x="20336" y="4385"/>
                  <a:pt x="20336" y="4385"/>
                  <a:pt x="20336" y="4385"/>
                </a:cubicBezTo>
                <a:cubicBezTo>
                  <a:pt x="20336" y="4385"/>
                  <a:pt x="20336" y="4385"/>
                  <a:pt x="20336" y="4385"/>
                </a:cubicBezTo>
                <a:cubicBezTo>
                  <a:pt x="20497" y="4204"/>
                  <a:pt x="20497" y="4022"/>
                  <a:pt x="20497" y="3841"/>
                </a:cubicBezTo>
                <a:cubicBezTo>
                  <a:pt x="20658" y="4022"/>
                  <a:pt x="20981" y="3841"/>
                  <a:pt x="21142" y="3659"/>
                </a:cubicBezTo>
                <a:cubicBezTo>
                  <a:pt x="21303" y="3478"/>
                  <a:pt x="21303" y="2933"/>
                  <a:pt x="21142" y="2570"/>
                </a:cubicBezTo>
                <a:close/>
                <a:moveTo>
                  <a:pt x="17112" y="18362"/>
                </a:moveTo>
                <a:cubicBezTo>
                  <a:pt x="17596" y="18362"/>
                  <a:pt x="17918" y="18906"/>
                  <a:pt x="17918" y="19269"/>
                </a:cubicBezTo>
                <a:cubicBezTo>
                  <a:pt x="17918" y="19814"/>
                  <a:pt x="17596" y="20177"/>
                  <a:pt x="17112" y="20177"/>
                </a:cubicBezTo>
                <a:cubicBezTo>
                  <a:pt x="16628" y="20177"/>
                  <a:pt x="16306" y="19814"/>
                  <a:pt x="16306" y="19269"/>
                </a:cubicBezTo>
                <a:cubicBezTo>
                  <a:pt x="16306" y="18906"/>
                  <a:pt x="16628" y="18362"/>
                  <a:pt x="17112" y="18362"/>
                </a:cubicBezTo>
                <a:close/>
                <a:moveTo>
                  <a:pt x="14372" y="7108"/>
                </a:moveTo>
                <a:cubicBezTo>
                  <a:pt x="14049" y="6745"/>
                  <a:pt x="14049" y="6745"/>
                  <a:pt x="14049" y="6745"/>
                </a:cubicBezTo>
                <a:cubicBezTo>
                  <a:pt x="17757" y="2752"/>
                  <a:pt x="17757" y="2752"/>
                  <a:pt x="17757" y="2752"/>
                </a:cubicBezTo>
                <a:cubicBezTo>
                  <a:pt x="18079" y="3115"/>
                  <a:pt x="18079" y="3115"/>
                  <a:pt x="18079" y="3115"/>
                </a:cubicBezTo>
                <a:lnTo>
                  <a:pt x="14372" y="7108"/>
                </a:lnTo>
                <a:close/>
                <a:moveTo>
                  <a:pt x="15500" y="8379"/>
                </a:moveTo>
                <a:cubicBezTo>
                  <a:pt x="15178" y="8197"/>
                  <a:pt x="15178" y="8197"/>
                  <a:pt x="15178" y="8197"/>
                </a:cubicBezTo>
                <a:cubicBezTo>
                  <a:pt x="18885" y="4022"/>
                  <a:pt x="18885" y="4022"/>
                  <a:pt x="18885" y="4022"/>
                </a:cubicBezTo>
                <a:cubicBezTo>
                  <a:pt x="19207" y="4385"/>
                  <a:pt x="19207" y="4385"/>
                  <a:pt x="19207" y="4385"/>
                </a:cubicBezTo>
                <a:lnTo>
                  <a:pt x="15500" y="8379"/>
                </a:lnTo>
                <a:close/>
                <a:moveTo>
                  <a:pt x="15500" y="8379"/>
                </a:moveTo>
              </a:path>
            </a:pathLst>
          </a:custGeom>
          <a:solidFill>
            <a:srgbClr val="FFFEFE"/>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endParaRPr lang="zh-CN" altLang="en-US" sz="1320">
              <a:solidFill>
                <a:prstClr val="black"/>
              </a:solidFill>
            </a:endParaRPr>
          </a:p>
        </p:txBody>
      </p:sp>
      <p:sp>
        <p:nvSpPr>
          <p:cNvPr id="11" name="AutoShape 27"/>
          <p:cNvSpPr>
            <a:spLocks noChangeArrowheads="1"/>
          </p:cNvSpPr>
          <p:nvPr/>
        </p:nvSpPr>
        <p:spPr bwMode="auto">
          <a:xfrm>
            <a:off x="2232957" y="5033265"/>
            <a:ext cx="406220" cy="402988"/>
          </a:xfrm>
          <a:custGeom>
            <a:avLst/>
            <a:gdLst>
              <a:gd name="T0" fmla="*/ 2007 w 20931"/>
              <a:gd name="T1" fmla="*/ 1880 h 20973"/>
              <a:gd name="T2" fmla="*/ 2007 w 20931"/>
              <a:gd name="T3" fmla="*/ 11330 h 20973"/>
              <a:gd name="T4" fmla="*/ 8697 w 20931"/>
              <a:gd name="T5" fmla="*/ 13066 h 20973"/>
              <a:gd name="T6" fmla="*/ 10800 w 20931"/>
              <a:gd name="T7" fmla="*/ 15187 h 20973"/>
              <a:gd name="T8" fmla="*/ 13667 w 20931"/>
              <a:gd name="T9" fmla="*/ 14609 h 20973"/>
              <a:gd name="T10" fmla="*/ 13667 w 20931"/>
              <a:gd name="T11" fmla="*/ 17309 h 20973"/>
              <a:gd name="T12" fmla="*/ 14432 w 20931"/>
              <a:gd name="T13" fmla="*/ 18080 h 20973"/>
              <a:gd name="T14" fmla="*/ 16917 w 20931"/>
              <a:gd name="T15" fmla="*/ 18080 h 20973"/>
              <a:gd name="T16" fmla="*/ 16917 w 20931"/>
              <a:gd name="T17" fmla="*/ 20973 h 20973"/>
              <a:gd name="T18" fmla="*/ 20931 w 20931"/>
              <a:gd name="T19" fmla="*/ 20973 h 20973"/>
              <a:gd name="T20" fmla="*/ 20931 w 20931"/>
              <a:gd name="T21" fmla="*/ 16923 h 20973"/>
              <a:gd name="T22" fmla="*/ 12903 w 20931"/>
              <a:gd name="T23" fmla="*/ 8823 h 20973"/>
              <a:gd name="T24" fmla="*/ 11373 w 20931"/>
              <a:gd name="T25" fmla="*/ 1880 h 20973"/>
              <a:gd name="T26" fmla="*/ 2007 w 20931"/>
              <a:gd name="T27" fmla="*/ 1880 h 20973"/>
              <a:gd name="T28" fmla="*/ 2581 w 20931"/>
              <a:gd name="T29" fmla="*/ 9594 h 20973"/>
              <a:gd name="T30" fmla="*/ 3345 w 20931"/>
              <a:gd name="T31" fmla="*/ 3230 h 20973"/>
              <a:gd name="T32" fmla="*/ 9462 w 20931"/>
              <a:gd name="T33" fmla="*/ 2652 h 20973"/>
              <a:gd name="T34" fmla="*/ 2581 w 20931"/>
              <a:gd name="T35" fmla="*/ 9594 h 20973"/>
              <a:gd name="T36" fmla="*/ 2581 w 20931"/>
              <a:gd name="T37" fmla="*/ 9594 h 20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931" h="20973">
                <a:moveTo>
                  <a:pt x="2007" y="1880"/>
                </a:moveTo>
                <a:cubicBezTo>
                  <a:pt x="-669" y="4580"/>
                  <a:pt x="-669" y="8823"/>
                  <a:pt x="2007" y="11330"/>
                </a:cubicBezTo>
                <a:cubicBezTo>
                  <a:pt x="3727" y="13259"/>
                  <a:pt x="6404" y="13837"/>
                  <a:pt x="8697" y="13066"/>
                </a:cubicBezTo>
                <a:cubicBezTo>
                  <a:pt x="10800" y="15187"/>
                  <a:pt x="10800" y="15187"/>
                  <a:pt x="10800" y="15187"/>
                </a:cubicBezTo>
                <a:cubicBezTo>
                  <a:pt x="10800" y="15187"/>
                  <a:pt x="12712" y="13644"/>
                  <a:pt x="13667" y="14609"/>
                </a:cubicBezTo>
                <a:cubicBezTo>
                  <a:pt x="14432" y="15380"/>
                  <a:pt x="13858" y="16537"/>
                  <a:pt x="13667" y="17309"/>
                </a:cubicBezTo>
                <a:cubicBezTo>
                  <a:pt x="13476" y="17694"/>
                  <a:pt x="13285" y="18466"/>
                  <a:pt x="14432" y="18080"/>
                </a:cubicBezTo>
                <a:cubicBezTo>
                  <a:pt x="14814" y="17887"/>
                  <a:pt x="16152" y="17116"/>
                  <a:pt x="16917" y="18080"/>
                </a:cubicBezTo>
                <a:cubicBezTo>
                  <a:pt x="17873" y="19044"/>
                  <a:pt x="16917" y="20973"/>
                  <a:pt x="16917" y="20973"/>
                </a:cubicBezTo>
                <a:cubicBezTo>
                  <a:pt x="20931" y="20973"/>
                  <a:pt x="20931" y="20973"/>
                  <a:pt x="20931" y="20973"/>
                </a:cubicBezTo>
                <a:cubicBezTo>
                  <a:pt x="20931" y="16923"/>
                  <a:pt x="20931" y="16923"/>
                  <a:pt x="20931" y="16923"/>
                </a:cubicBezTo>
                <a:cubicBezTo>
                  <a:pt x="12903" y="8823"/>
                  <a:pt x="12903" y="8823"/>
                  <a:pt x="12903" y="8823"/>
                </a:cubicBezTo>
                <a:cubicBezTo>
                  <a:pt x="13667" y="6509"/>
                  <a:pt x="13094" y="3809"/>
                  <a:pt x="11373" y="1880"/>
                </a:cubicBezTo>
                <a:cubicBezTo>
                  <a:pt x="8697" y="-627"/>
                  <a:pt x="4492" y="-627"/>
                  <a:pt x="2007" y="1880"/>
                </a:cubicBezTo>
                <a:close/>
                <a:moveTo>
                  <a:pt x="2581" y="9594"/>
                </a:moveTo>
                <a:cubicBezTo>
                  <a:pt x="1434" y="7666"/>
                  <a:pt x="1625" y="4966"/>
                  <a:pt x="3345" y="3230"/>
                </a:cubicBezTo>
                <a:cubicBezTo>
                  <a:pt x="4874" y="1494"/>
                  <a:pt x="7550" y="1302"/>
                  <a:pt x="9462" y="2652"/>
                </a:cubicBezTo>
                <a:lnTo>
                  <a:pt x="2581" y="9594"/>
                </a:lnTo>
                <a:close/>
                <a:moveTo>
                  <a:pt x="2581" y="9594"/>
                </a:moveTo>
              </a:path>
            </a:pathLst>
          </a:custGeom>
          <a:solidFill>
            <a:srgbClr val="FFFEFE"/>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endParaRPr lang="zh-CN" altLang="en-US" sz="1320">
              <a:solidFill>
                <a:prstClr val="black"/>
              </a:solidFill>
            </a:endParaRPr>
          </a:p>
        </p:txBody>
      </p:sp>
      <p:sp>
        <p:nvSpPr>
          <p:cNvPr id="12" name="AutoShape 29"/>
          <p:cNvSpPr>
            <a:spLocks noChangeArrowheads="1"/>
          </p:cNvSpPr>
          <p:nvPr/>
        </p:nvSpPr>
        <p:spPr bwMode="auto">
          <a:xfrm>
            <a:off x="4493248" y="4519654"/>
            <a:ext cx="267125" cy="251276"/>
          </a:xfrm>
          <a:custGeom>
            <a:avLst/>
            <a:gdLst>
              <a:gd name="T0" fmla="*/ 14751 w 21600"/>
              <a:gd name="T1" fmla="*/ 18554 h 21600"/>
              <a:gd name="T2" fmla="*/ 14751 w 21600"/>
              <a:gd name="T3" fmla="*/ 21600 h 21600"/>
              <a:gd name="T4" fmla="*/ 21600 w 21600"/>
              <a:gd name="T5" fmla="*/ 11354 h 21600"/>
              <a:gd name="T6" fmla="*/ 10800 w 21600"/>
              <a:gd name="T7" fmla="*/ 0 h 21600"/>
              <a:gd name="T8" fmla="*/ 0 w 21600"/>
              <a:gd name="T9" fmla="*/ 11354 h 21600"/>
              <a:gd name="T10" fmla="*/ 6585 w 21600"/>
              <a:gd name="T11" fmla="*/ 21600 h 21600"/>
              <a:gd name="T12" fmla="*/ 6585 w 21600"/>
              <a:gd name="T13" fmla="*/ 18554 h 21600"/>
              <a:gd name="T14" fmla="*/ 2634 w 21600"/>
              <a:gd name="T15" fmla="*/ 11354 h 21600"/>
              <a:gd name="T16" fmla="*/ 10800 w 21600"/>
              <a:gd name="T17" fmla="*/ 2769 h 21600"/>
              <a:gd name="T18" fmla="*/ 18966 w 21600"/>
              <a:gd name="T19" fmla="*/ 11354 h 21600"/>
              <a:gd name="T20" fmla="*/ 14751 w 21600"/>
              <a:gd name="T21" fmla="*/ 18554 h 21600"/>
              <a:gd name="T22" fmla="*/ 14751 w 21600"/>
              <a:gd name="T23" fmla="*/ 18554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00" h="21600">
                <a:moveTo>
                  <a:pt x="14751" y="18554"/>
                </a:moveTo>
                <a:cubicBezTo>
                  <a:pt x="14751" y="21600"/>
                  <a:pt x="14751" y="21600"/>
                  <a:pt x="14751" y="21600"/>
                </a:cubicBezTo>
                <a:cubicBezTo>
                  <a:pt x="18702" y="19938"/>
                  <a:pt x="21600" y="15785"/>
                  <a:pt x="21600" y="11354"/>
                </a:cubicBezTo>
                <a:cubicBezTo>
                  <a:pt x="21600" y="4985"/>
                  <a:pt x="16595" y="0"/>
                  <a:pt x="10800" y="0"/>
                </a:cubicBezTo>
                <a:cubicBezTo>
                  <a:pt x="4741" y="0"/>
                  <a:pt x="0" y="4985"/>
                  <a:pt x="0" y="11354"/>
                </a:cubicBezTo>
                <a:cubicBezTo>
                  <a:pt x="0" y="15785"/>
                  <a:pt x="2634" y="19938"/>
                  <a:pt x="6585" y="21600"/>
                </a:cubicBezTo>
                <a:cubicBezTo>
                  <a:pt x="6585" y="18554"/>
                  <a:pt x="6585" y="18554"/>
                  <a:pt x="6585" y="18554"/>
                </a:cubicBezTo>
                <a:cubicBezTo>
                  <a:pt x="4215" y="16892"/>
                  <a:pt x="2634" y="14400"/>
                  <a:pt x="2634" y="11354"/>
                </a:cubicBezTo>
                <a:cubicBezTo>
                  <a:pt x="2634" y="6369"/>
                  <a:pt x="6322" y="2769"/>
                  <a:pt x="10800" y="2769"/>
                </a:cubicBezTo>
                <a:cubicBezTo>
                  <a:pt x="15278" y="2769"/>
                  <a:pt x="18966" y="6369"/>
                  <a:pt x="18966" y="11354"/>
                </a:cubicBezTo>
                <a:cubicBezTo>
                  <a:pt x="18966" y="14400"/>
                  <a:pt x="17385" y="17169"/>
                  <a:pt x="14751" y="18554"/>
                </a:cubicBezTo>
                <a:close/>
                <a:moveTo>
                  <a:pt x="14751" y="18554"/>
                </a:moveTo>
              </a:path>
            </a:pathLst>
          </a:custGeom>
          <a:solidFill>
            <a:srgbClr val="FFFEFE"/>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endParaRPr lang="zh-CN" altLang="en-US" sz="1320">
              <a:solidFill>
                <a:prstClr val="black"/>
              </a:solidFill>
            </a:endParaRPr>
          </a:p>
        </p:txBody>
      </p:sp>
      <p:sp>
        <p:nvSpPr>
          <p:cNvPr id="13" name="AutoShape 30"/>
          <p:cNvSpPr>
            <a:spLocks noChangeArrowheads="1"/>
          </p:cNvSpPr>
          <p:nvPr/>
        </p:nvSpPr>
        <p:spPr bwMode="auto">
          <a:xfrm>
            <a:off x="4434765" y="4461182"/>
            <a:ext cx="385672" cy="371380"/>
          </a:xfrm>
          <a:custGeom>
            <a:avLst/>
            <a:gdLst>
              <a:gd name="T0" fmla="*/ 10800 w 21600"/>
              <a:gd name="T1" fmla="*/ 0 h 21600"/>
              <a:gd name="T2" fmla="*/ 0 w 21600"/>
              <a:gd name="T3" fmla="*/ 11082 h 21600"/>
              <a:gd name="T4" fmla="*/ 7871 w 21600"/>
              <a:gd name="T5" fmla="*/ 21600 h 21600"/>
              <a:gd name="T6" fmla="*/ 7871 w 21600"/>
              <a:gd name="T7" fmla="*/ 20097 h 21600"/>
              <a:gd name="T8" fmla="*/ 1464 w 21600"/>
              <a:gd name="T9" fmla="*/ 11082 h 21600"/>
              <a:gd name="T10" fmla="*/ 10800 w 21600"/>
              <a:gd name="T11" fmla="*/ 1503 h 21600"/>
              <a:gd name="T12" fmla="*/ 20136 w 21600"/>
              <a:gd name="T13" fmla="*/ 11082 h 21600"/>
              <a:gd name="T14" fmla="*/ 13546 w 21600"/>
              <a:gd name="T15" fmla="*/ 20097 h 21600"/>
              <a:gd name="T16" fmla="*/ 13546 w 21600"/>
              <a:gd name="T17" fmla="*/ 21600 h 21600"/>
              <a:gd name="T18" fmla="*/ 21600 w 21600"/>
              <a:gd name="T19" fmla="*/ 11082 h 21600"/>
              <a:gd name="T20" fmla="*/ 10800 w 21600"/>
              <a:gd name="T21" fmla="*/ 0 h 21600"/>
              <a:gd name="T22" fmla="*/ 10800 w 21600"/>
              <a:gd name="T23" fmla="*/ 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00" h="21600">
                <a:moveTo>
                  <a:pt x="10800" y="0"/>
                </a:moveTo>
                <a:cubicBezTo>
                  <a:pt x="4759" y="0"/>
                  <a:pt x="0" y="4883"/>
                  <a:pt x="0" y="11082"/>
                </a:cubicBezTo>
                <a:cubicBezTo>
                  <a:pt x="0" y="15965"/>
                  <a:pt x="3295" y="20285"/>
                  <a:pt x="7871" y="21600"/>
                </a:cubicBezTo>
                <a:cubicBezTo>
                  <a:pt x="7871" y="20097"/>
                  <a:pt x="7871" y="20097"/>
                  <a:pt x="7871" y="20097"/>
                </a:cubicBezTo>
                <a:cubicBezTo>
                  <a:pt x="4027" y="18783"/>
                  <a:pt x="1464" y="15214"/>
                  <a:pt x="1464" y="11082"/>
                </a:cubicBezTo>
                <a:cubicBezTo>
                  <a:pt x="1464" y="5635"/>
                  <a:pt x="5675" y="1503"/>
                  <a:pt x="10800" y="1503"/>
                </a:cubicBezTo>
                <a:cubicBezTo>
                  <a:pt x="15925" y="1503"/>
                  <a:pt x="20136" y="5635"/>
                  <a:pt x="20136" y="11082"/>
                </a:cubicBezTo>
                <a:cubicBezTo>
                  <a:pt x="20136" y="15214"/>
                  <a:pt x="17390" y="18783"/>
                  <a:pt x="13546" y="20097"/>
                </a:cubicBezTo>
                <a:cubicBezTo>
                  <a:pt x="13546" y="21600"/>
                  <a:pt x="13546" y="21600"/>
                  <a:pt x="13546" y="21600"/>
                </a:cubicBezTo>
                <a:cubicBezTo>
                  <a:pt x="18122" y="20285"/>
                  <a:pt x="21600" y="16153"/>
                  <a:pt x="21600" y="11082"/>
                </a:cubicBezTo>
                <a:cubicBezTo>
                  <a:pt x="21600" y="4883"/>
                  <a:pt x="16658" y="0"/>
                  <a:pt x="10800" y="0"/>
                </a:cubicBezTo>
                <a:close/>
                <a:moveTo>
                  <a:pt x="10800" y="0"/>
                </a:moveTo>
              </a:path>
            </a:pathLst>
          </a:custGeom>
          <a:solidFill>
            <a:srgbClr val="FFFEFE"/>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endParaRPr lang="zh-CN" altLang="en-US" sz="1320">
              <a:solidFill>
                <a:prstClr val="black"/>
              </a:solidFill>
            </a:endParaRPr>
          </a:p>
        </p:txBody>
      </p:sp>
      <p:sp>
        <p:nvSpPr>
          <p:cNvPr id="14" name="AutoShape 31"/>
          <p:cNvSpPr>
            <a:spLocks noChangeArrowheads="1"/>
          </p:cNvSpPr>
          <p:nvPr/>
        </p:nvSpPr>
        <p:spPr bwMode="auto">
          <a:xfrm>
            <a:off x="4572281" y="4612895"/>
            <a:ext cx="116967" cy="309748"/>
          </a:xfrm>
          <a:custGeom>
            <a:avLst/>
            <a:gdLst>
              <a:gd name="T0" fmla="*/ 14400 w 21600"/>
              <a:gd name="T1" fmla="*/ 18450 h 21600"/>
              <a:gd name="T2" fmla="*/ 14400 w 21600"/>
              <a:gd name="T3" fmla="*/ 4725 h 21600"/>
              <a:gd name="T4" fmla="*/ 17400 w 21600"/>
              <a:gd name="T5" fmla="*/ 2700 h 21600"/>
              <a:gd name="T6" fmla="*/ 10200 w 21600"/>
              <a:gd name="T7" fmla="*/ 0 h 21600"/>
              <a:gd name="T8" fmla="*/ 3000 w 21600"/>
              <a:gd name="T9" fmla="*/ 2700 h 21600"/>
              <a:gd name="T10" fmla="*/ 6000 w 21600"/>
              <a:gd name="T11" fmla="*/ 4725 h 21600"/>
              <a:gd name="T12" fmla="*/ 6000 w 21600"/>
              <a:gd name="T13" fmla="*/ 4725 h 21600"/>
              <a:gd name="T14" fmla="*/ 6000 w 21600"/>
              <a:gd name="T15" fmla="*/ 18450 h 21600"/>
              <a:gd name="T16" fmla="*/ 0 w 21600"/>
              <a:gd name="T17" fmla="*/ 21600 h 21600"/>
              <a:gd name="T18" fmla="*/ 21600 w 21600"/>
              <a:gd name="T19" fmla="*/ 21600 h 21600"/>
              <a:gd name="T20" fmla="*/ 14400 w 21600"/>
              <a:gd name="T21" fmla="*/ 18450 h 21600"/>
              <a:gd name="T22" fmla="*/ 14400 w 21600"/>
              <a:gd name="T23" fmla="*/ 1845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600" h="21600">
                <a:moveTo>
                  <a:pt x="14400" y="18450"/>
                </a:moveTo>
                <a:cubicBezTo>
                  <a:pt x="14400" y="17775"/>
                  <a:pt x="14400" y="4950"/>
                  <a:pt x="14400" y="4725"/>
                </a:cubicBezTo>
                <a:cubicBezTo>
                  <a:pt x="16200" y="4275"/>
                  <a:pt x="17400" y="3600"/>
                  <a:pt x="17400" y="2700"/>
                </a:cubicBezTo>
                <a:cubicBezTo>
                  <a:pt x="17400" y="1125"/>
                  <a:pt x="13800" y="0"/>
                  <a:pt x="10200" y="0"/>
                </a:cubicBezTo>
                <a:cubicBezTo>
                  <a:pt x="6000" y="0"/>
                  <a:pt x="3000" y="1125"/>
                  <a:pt x="3000" y="2700"/>
                </a:cubicBezTo>
                <a:cubicBezTo>
                  <a:pt x="3000" y="3600"/>
                  <a:pt x="4200" y="4275"/>
                  <a:pt x="6000" y="4725"/>
                </a:cubicBezTo>
                <a:cubicBezTo>
                  <a:pt x="6000" y="4725"/>
                  <a:pt x="6000" y="4725"/>
                  <a:pt x="6000" y="4725"/>
                </a:cubicBezTo>
                <a:cubicBezTo>
                  <a:pt x="6000" y="4725"/>
                  <a:pt x="6000" y="17550"/>
                  <a:pt x="6000" y="18450"/>
                </a:cubicBezTo>
                <a:cubicBezTo>
                  <a:pt x="6000" y="20700"/>
                  <a:pt x="0" y="21600"/>
                  <a:pt x="0" y="21600"/>
                </a:cubicBezTo>
                <a:cubicBezTo>
                  <a:pt x="21600" y="21600"/>
                  <a:pt x="21600" y="21600"/>
                  <a:pt x="21600" y="21600"/>
                </a:cubicBezTo>
                <a:cubicBezTo>
                  <a:pt x="21600" y="21600"/>
                  <a:pt x="14400" y="20700"/>
                  <a:pt x="14400" y="18450"/>
                </a:cubicBezTo>
                <a:close/>
                <a:moveTo>
                  <a:pt x="14400" y="18450"/>
                </a:moveTo>
              </a:path>
            </a:pathLst>
          </a:custGeom>
          <a:solidFill>
            <a:srgbClr val="FFFEFE"/>
          </a:solidFill>
          <a:ln>
            <a:noFill/>
          </a:ln>
          <a:extLst>
            <a:ext uri="{91240B29-F687-4F45-9708-019B960494DF}">
              <a14:hiddenLine xmlns:a14="http://schemas.microsoft.com/office/drawing/2010/main" w="9525">
                <a:solidFill>
                  <a:srgbClr val="000000"/>
                </a:solidFill>
                <a:round/>
              </a14:hiddenLine>
            </a:ext>
          </a:extLst>
        </p:spPr>
        <p:txBody>
          <a:bodyPr lIns="0" tIns="0" rIns="0" bIns="0"/>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endParaRPr lang="zh-CN" altLang="en-US" sz="1320">
              <a:solidFill>
                <a:prstClr val="black"/>
              </a:solidFill>
            </a:endParaRPr>
          </a:p>
        </p:txBody>
      </p:sp>
      <p:sp>
        <p:nvSpPr>
          <p:cNvPr id="15" name="Rectangle 33"/>
          <p:cNvSpPr>
            <a:spLocks noChangeArrowheads="1"/>
          </p:cNvSpPr>
          <p:nvPr/>
        </p:nvSpPr>
        <p:spPr bwMode="auto">
          <a:xfrm>
            <a:off x="6812023" y="4007622"/>
            <a:ext cx="58483" cy="330293"/>
          </a:xfrm>
          <a:prstGeom prst="rect">
            <a:avLst/>
          </a:prstGeom>
          <a:solidFill>
            <a:srgbClr val="FFFEF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es-ES" altLang="en-US" sz="2887">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Rectangle 34"/>
          <p:cNvSpPr>
            <a:spLocks noChangeArrowheads="1"/>
          </p:cNvSpPr>
          <p:nvPr/>
        </p:nvSpPr>
        <p:spPr bwMode="auto">
          <a:xfrm>
            <a:off x="6715605" y="4073997"/>
            <a:ext cx="58484" cy="263919"/>
          </a:xfrm>
          <a:prstGeom prst="rect">
            <a:avLst/>
          </a:prstGeom>
          <a:solidFill>
            <a:srgbClr val="FFFEF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es-ES" altLang="en-US" sz="2887">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Rectangle 35"/>
          <p:cNvSpPr>
            <a:spLocks noChangeArrowheads="1"/>
          </p:cNvSpPr>
          <p:nvPr/>
        </p:nvSpPr>
        <p:spPr bwMode="auto">
          <a:xfrm>
            <a:off x="6614446" y="4126150"/>
            <a:ext cx="61644" cy="211767"/>
          </a:xfrm>
          <a:prstGeom prst="rect">
            <a:avLst/>
          </a:prstGeom>
          <a:solidFill>
            <a:srgbClr val="FFFEF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es-ES" altLang="en-US" sz="2887">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Rectangle 36"/>
          <p:cNvSpPr>
            <a:spLocks noChangeArrowheads="1"/>
          </p:cNvSpPr>
          <p:nvPr/>
        </p:nvSpPr>
        <p:spPr bwMode="auto">
          <a:xfrm>
            <a:off x="6908440" y="3927025"/>
            <a:ext cx="60064" cy="410889"/>
          </a:xfrm>
          <a:prstGeom prst="rect">
            <a:avLst/>
          </a:prstGeom>
          <a:solidFill>
            <a:srgbClr val="FFFEFE"/>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Calibri" panose="020F0502020204030204" charset="0"/>
                <a:ea typeface="宋体" panose="02010600030101010101" pitchFamily="2" charset="-122"/>
              </a:defRPr>
            </a:lvl1pPr>
            <a:lvl2pPr eaLnBrk="0" hangingPunct="0">
              <a:defRPr>
                <a:solidFill>
                  <a:schemeClr val="tx1"/>
                </a:solidFill>
                <a:latin typeface="Calibri" panose="020F0502020204030204" charset="0"/>
                <a:ea typeface="宋体" panose="02010600030101010101" pitchFamily="2" charset="-122"/>
              </a:defRPr>
            </a:lvl2pPr>
            <a:lvl3pPr eaLnBrk="0" hangingPunct="0">
              <a:defRPr>
                <a:solidFill>
                  <a:schemeClr val="tx1"/>
                </a:solidFill>
                <a:latin typeface="Calibri" panose="020F0502020204030204" charset="0"/>
                <a:ea typeface="宋体" panose="02010600030101010101" pitchFamily="2" charset="-122"/>
              </a:defRPr>
            </a:lvl3pPr>
            <a:lvl4pPr eaLnBrk="0" hangingPunct="0">
              <a:defRPr>
                <a:solidFill>
                  <a:schemeClr val="tx1"/>
                </a:solidFill>
                <a:latin typeface="Calibri" panose="020F0502020204030204" charset="0"/>
                <a:ea typeface="宋体" panose="02010600030101010101" pitchFamily="2" charset="-122"/>
              </a:defRPr>
            </a:lvl4pPr>
            <a:lvl5pPr eaLnBrk="0" hangingPunct="0">
              <a:defRPr>
                <a:solidFill>
                  <a:schemeClr val="tx1"/>
                </a:solidFill>
                <a:latin typeface="Calibri" panose="020F0502020204030204" charset="0"/>
                <a:ea typeface="宋体" panose="02010600030101010101" pitchFamily="2" charset="-122"/>
              </a:defRPr>
            </a:lvl5pPr>
            <a:lvl6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es-ES" altLang="en-US" sz="2887">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TextBox 13"/>
          <p:cNvSpPr txBox="1">
            <a:spLocks noChangeArrowheads="1"/>
          </p:cNvSpPr>
          <p:nvPr/>
        </p:nvSpPr>
        <p:spPr bwMode="auto">
          <a:xfrm>
            <a:off x="1565934" y="3408671"/>
            <a:ext cx="1289789" cy="245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defTabSz="1216025" eaLnBrk="0" hangingPunct="0">
              <a:defRPr>
                <a:solidFill>
                  <a:schemeClr val="tx1"/>
                </a:solidFill>
                <a:latin typeface="Calibri" panose="020F0502020204030204" charset="0"/>
                <a:ea typeface="宋体" panose="02010600030101010101" pitchFamily="2" charset="-122"/>
              </a:defRPr>
            </a:lvl2pPr>
            <a:lvl3pPr defTabSz="1216025" eaLnBrk="0" hangingPunct="0">
              <a:defRPr>
                <a:solidFill>
                  <a:schemeClr val="tx1"/>
                </a:solidFill>
                <a:latin typeface="Calibri" panose="020F0502020204030204" charset="0"/>
                <a:ea typeface="宋体" panose="02010600030101010101" pitchFamily="2" charset="-122"/>
              </a:defRPr>
            </a:lvl3pPr>
            <a:lvl4pPr defTabSz="1216025" eaLnBrk="0" hangingPunct="0">
              <a:defRPr>
                <a:solidFill>
                  <a:schemeClr val="tx1"/>
                </a:solidFill>
                <a:latin typeface="Calibri" panose="020F0502020204030204" charset="0"/>
                <a:ea typeface="宋体" panose="02010600030101010101" pitchFamily="2" charset="-122"/>
              </a:defRPr>
            </a:lvl4pPr>
            <a:lvl5pPr defTabSz="1216025" eaLnBrk="0" hangingPunct="0">
              <a:defRPr>
                <a:solidFill>
                  <a:schemeClr val="tx1"/>
                </a:solidFill>
                <a:latin typeface="Calibri" panose="020F0502020204030204" charset="0"/>
                <a:ea typeface="宋体" panose="02010600030101010101" pitchFamily="2" charset="-122"/>
              </a:defRPr>
            </a:lvl5pPr>
            <a:lvl6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sz="1593" b="1" dirty="0">
                <a:solidFill>
                  <a:srgbClr val="EEECE1">
                    <a:lumMod val="25000"/>
                  </a:srgbClr>
                </a:solidFill>
                <a:latin typeface="微软雅黑" panose="020B0503020204020204" pitchFamily="34" charset="-122"/>
                <a:ea typeface="微软雅黑" panose="020B0503020204020204" pitchFamily="34" charset="-122"/>
                <a:sym typeface="+mn-ea"/>
              </a:rPr>
              <a:t>添加你的标题</a:t>
            </a:r>
          </a:p>
        </p:txBody>
      </p:sp>
      <p:sp>
        <p:nvSpPr>
          <p:cNvPr id="20" name="TextBox 13"/>
          <p:cNvSpPr txBox="1">
            <a:spLocks noChangeArrowheads="1"/>
          </p:cNvSpPr>
          <p:nvPr/>
        </p:nvSpPr>
        <p:spPr bwMode="auto">
          <a:xfrm>
            <a:off x="1569095" y="3729483"/>
            <a:ext cx="2020036" cy="3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defTabSz="1216025" eaLnBrk="0" hangingPunct="0">
              <a:defRPr>
                <a:solidFill>
                  <a:schemeClr val="tx1"/>
                </a:solidFill>
                <a:latin typeface="Calibri" panose="020F0502020204030204" charset="0"/>
                <a:ea typeface="宋体" panose="02010600030101010101" pitchFamily="2" charset="-122"/>
              </a:defRPr>
            </a:lvl2pPr>
            <a:lvl3pPr defTabSz="1216025" eaLnBrk="0" hangingPunct="0">
              <a:defRPr>
                <a:solidFill>
                  <a:schemeClr val="tx1"/>
                </a:solidFill>
                <a:latin typeface="Calibri" panose="020F0502020204030204" charset="0"/>
                <a:ea typeface="宋体" panose="02010600030101010101" pitchFamily="2" charset="-122"/>
              </a:defRPr>
            </a:lvl3pPr>
            <a:lvl4pPr defTabSz="1216025" eaLnBrk="0" hangingPunct="0">
              <a:defRPr>
                <a:solidFill>
                  <a:schemeClr val="tx1"/>
                </a:solidFill>
                <a:latin typeface="Calibri" panose="020F0502020204030204" charset="0"/>
                <a:ea typeface="宋体" panose="02010600030101010101" pitchFamily="2" charset="-122"/>
              </a:defRPr>
            </a:lvl4pPr>
            <a:lvl5pPr defTabSz="1216025" eaLnBrk="0" hangingPunct="0">
              <a:defRPr>
                <a:solidFill>
                  <a:schemeClr val="tx1"/>
                </a:solidFill>
                <a:latin typeface="Calibri" panose="020F0502020204030204" charset="0"/>
                <a:ea typeface="宋体" panose="02010600030101010101" pitchFamily="2" charset="-122"/>
              </a:defRPr>
            </a:lvl5pPr>
            <a:lvl6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30000"/>
              </a:lnSpc>
              <a:spcBef>
                <a:spcPts val="20"/>
              </a:spcBef>
            </a:pPr>
            <a:r>
              <a:rPr lang="zh-CN" altLang="zh-CN" sz="993" dirty="0">
                <a:solidFill>
                  <a:prstClr val="black"/>
                </a:solidFill>
                <a:latin typeface="微软雅黑" panose="020B0503020204020204" pitchFamily="34" charset="-122"/>
                <a:ea typeface="微软雅黑" panose="020B0503020204020204" pitchFamily="34" charset="-122"/>
                <a:sym typeface="+mn-ea"/>
              </a:rPr>
              <a:t>请在此添加您的文字内容， 请在此添加您的文字内容。</a:t>
            </a:r>
            <a:endParaRPr lang="zh-CN" altLang="zh-CN" sz="993" dirty="0">
              <a:solidFill>
                <a:srgbClr val="445469"/>
              </a:solidFill>
              <a:latin typeface="微软雅黑" panose="020B0503020204020204" pitchFamily="34" charset="-122"/>
              <a:ea typeface="微软雅黑" panose="020B0503020204020204" pitchFamily="34" charset="-122"/>
              <a:sym typeface="+mn-ea"/>
            </a:endParaRPr>
          </a:p>
        </p:txBody>
      </p:sp>
      <p:sp>
        <p:nvSpPr>
          <p:cNvPr id="21" name="TextBox 13"/>
          <p:cNvSpPr txBox="1">
            <a:spLocks noChangeArrowheads="1"/>
          </p:cNvSpPr>
          <p:nvPr/>
        </p:nvSpPr>
        <p:spPr bwMode="auto">
          <a:xfrm>
            <a:off x="3793034" y="2803400"/>
            <a:ext cx="1289789" cy="245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defTabSz="1216025" eaLnBrk="0" hangingPunct="0">
              <a:defRPr>
                <a:solidFill>
                  <a:schemeClr val="tx1"/>
                </a:solidFill>
                <a:latin typeface="Calibri" panose="020F0502020204030204" charset="0"/>
                <a:ea typeface="宋体" panose="02010600030101010101" pitchFamily="2" charset="-122"/>
              </a:defRPr>
            </a:lvl2pPr>
            <a:lvl3pPr defTabSz="1216025" eaLnBrk="0" hangingPunct="0">
              <a:defRPr>
                <a:solidFill>
                  <a:schemeClr val="tx1"/>
                </a:solidFill>
                <a:latin typeface="Calibri" panose="020F0502020204030204" charset="0"/>
                <a:ea typeface="宋体" panose="02010600030101010101" pitchFamily="2" charset="-122"/>
              </a:defRPr>
            </a:lvl3pPr>
            <a:lvl4pPr defTabSz="1216025" eaLnBrk="0" hangingPunct="0">
              <a:defRPr>
                <a:solidFill>
                  <a:schemeClr val="tx1"/>
                </a:solidFill>
                <a:latin typeface="Calibri" panose="020F0502020204030204" charset="0"/>
                <a:ea typeface="宋体" panose="02010600030101010101" pitchFamily="2" charset="-122"/>
              </a:defRPr>
            </a:lvl4pPr>
            <a:lvl5pPr defTabSz="1216025" eaLnBrk="0" hangingPunct="0">
              <a:defRPr>
                <a:solidFill>
                  <a:schemeClr val="tx1"/>
                </a:solidFill>
                <a:latin typeface="Calibri" panose="020F0502020204030204" charset="0"/>
                <a:ea typeface="宋体" panose="02010600030101010101" pitchFamily="2" charset="-122"/>
              </a:defRPr>
            </a:lvl5pPr>
            <a:lvl6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sz="1593" b="1" dirty="0">
                <a:solidFill>
                  <a:srgbClr val="EEECE1">
                    <a:lumMod val="25000"/>
                  </a:srgbClr>
                </a:solidFill>
                <a:latin typeface="微软雅黑" panose="020B0503020204020204" pitchFamily="34" charset="-122"/>
                <a:ea typeface="微软雅黑" panose="020B0503020204020204" pitchFamily="34" charset="-122"/>
                <a:sym typeface="+mn-ea"/>
              </a:rPr>
              <a:t>添加你的标题</a:t>
            </a:r>
          </a:p>
        </p:txBody>
      </p:sp>
      <p:sp>
        <p:nvSpPr>
          <p:cNvPr id="22" name="TextBox 13"/>
          <p:cNvSpPr txBox="1">
            <a:spLocks noChangeArrowheads="1"/>
          </p:cNvSpPr>
          <p:nvPr/>
        </p:nvSpPr>
        <p:spPr bwMode="auto">
          <a:xfrm>
            <a:off x="3796195" y="3124211"/>
            <a:ext cx="2020036" cy="3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defTabSz="1216025" eaLnBrk="0" hangingPunct="0">
              <a:defRPr>
                <a:solidFill>
                  <a:schemeClr val="tx1"/>
                </a:solidFill>
                <a:latin typeface="Calibri" panose="020F0502020204030204" charset="0"/>
                <a:ea typeface="宋体" panose="02010600030101010101" pitchFamily="2" charset="-122"/>
              </a:defRPr>
            </a:lvl2pPr>
            <a:lvl3pPr defTabSz="1216025" eaLnBrk="0" hangingPunct="0">
              <a:defRPr>
                <a:solidFill>
                  <a:schemeClr val="tx1"/>
                </a:solidFill>
                <a:latin typeface="Calibri" panose="020F0502020204030204" charset="0"/>
                <a:ea typeface="宋体" panose="02010600030101010101" pitchFamily="2" charset="-122"/>
              </a:defRPr>
            </a:lvl3pPr>
            <a:lvl4pPr defTabSz="1216025" eaLnBrk="0" hangingPunct="0">
              <a:defRPr>
                <a:solidFill>
                  <a:schemeClr val="tx1"/>
                </a:solidFill>
                <a:latin typeface="Calibri" panose="020F0502020204030204" charset="0"/>
                <a:ea typeface="宋体" panose="02010600030101010101" pitchFamily="2" charset="-122"/>
              </a:defRPr>
            </a:lvl4pPr>
            <a:lvl5pPr defTabSz="1216025" eaLnBrk="0" hangingPunct="0">
              <a:defRPr>
                <a:solidFill>
                  <a:schemeClr val="tx1"/>
                </a:solidFill>
                <a:latin typeface="Calibri" panose="020F0502020204030204" charset="0"/>
                <a:ea typeface="宋体" panose="02010600030101010101" pitchFamily="2" charset="-122"/>
              </a:defRPr>
            </a:lvl5pPr>
            <a:lvl6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30000"/>
              </a:lnSpc>
              <a:spcBef>
                <a:spcPts val="20"/>
              </a:spcBef>
            </a:pPr>
            <a:r>
              <a:rPr lang="zh-CN" altLang="zh-CN" sz="993" dirty="0">
                <a:solidFill>
                  <a:prstClr val="black"/>
                </a:solidFill>
                <a:latin typeface="微软雅黑" panose="020B0503020204020204" pitchFamily="34" charset="-122"/>
                <a:ea typeface="微软雅黑" panose="020B0503020204020204" pitchFamily="34" charset="-122"/>
                <a:sym typeface="+mn-ea"/>
              </a:rPr>
              <a:t>请在此添加您的文字内容， 请在此添加您的文字内容。</a:t>
            </a:r>
            <a:endParaRPr lang="zh-CN" altLang="zh-CN" sz="993" dirty="0">
              <a:solidFill>
                <a:srgbClr val="445469"/>
              </a:solidFill>
              <a:latin typeface="微软雅黑" panose="020B0503020204020204" pitchFamily="34" charset="-122"/>
              <a:ea typeface="微软雅黑" panose="020B0503020204020204" pitchFamily="34" charset="-122"/>
              <a:sym typeface="+mn-ea"/>
            </a:endParaRPr>
          </a:p>
        </p:txBody>
      </p:sp>
      <p:sp>
        <p:nvSpPr>
          <p:cNvPr id="23" name="TextBox 13"/>
          <p:cNvSpPr txBox="1">
            <a:spLocks noChangeArrowheads="1"/>
          </p:cNvSpPr>
          <p:nvPr/>
        </p:nvSpPr>
        <p:spPr bwMode="auto">
          <a:xfrm>
            <a:off x="6005906" y="2302432"/>
            <a:ext cx="1289789" cy="245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defTabSz="1216025" eaLnBrk="0" hangingPunct="0">
              <a:defRPr>
                <a:solidFill>
                  <a:schemeClr val="tx1"/>
                </a:solidFill>
                <a:latin typeface="Calibri" panose="020F0502020204030204" charset="0"/>
                <a:ea typeface="宋体" panose="02010600030101010101" pitchFamily="2" charset="-122"/>
              </a:defRPr>
            </a:lvl2pPr>
            <a:lvl3pPr defTabSz="1216025" eaLnBrk="0" hangingPunct="0">
              <a:defRPr>
                <a:solidFill>
                  <a:schemeClr val="tx1"/>
                </a:solidFill>
                <a:latin typeface="Calibri" panose="020F0502020204030204" charset="0"/>
                <a:ea typeface="宋体" panose="02010600030101010101" pitchFamily="2" charset="-122"/>
              </a:defRPr>
            </a:lvl3pPr>
            <a:lvl4pPr defTabSz="1216025" eaLnBrk="0" hangingPunct="0">
              <a:defRPr>
                <a:solidFill>
                  <a:schemeClr val="tx1"/>
                </a:solidFill>
                <a:latin typeface="Calibri" panose="020F0502020204030204" charset="0"/>
                <a:ea typeface="宋体" panose="02010600030101010101" pitchFamily="2" charset="-122"/>
              </a:defRPr>
            </a:lvl4pPr>
            <a:lvl5pPr defTabSz="1216025" eaLnBrk="0" hangingPunct="0">
              <a:defRPr>
                <a:solidFill>
                  <a:schemeClr val="tx1"/>
                </a:solidFill>
                <a:latin typeface="Calibri" panose="020F0502020204030204" charset="0"/>
                <a:ea typeface="宋体" panose="02010600030101010101" pitchFamily="2" charset="-122"/>
              </a:defRPr>
            </a:lvl5pPr>
            <a:lvl6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sz="1593" b="1" dirty="0">
                <a:solidFill>
                  <a:srgbClr val="EEECE1">
                    <a:lumMod val="25000"/>
                  </a:srgbClr>
                </a:solidFill>
                <a:latin typeface="微软雅黑" panose="020B0503020204020204" pitchFamily="34" charset="-122"/>
                <a:ea typeface="微软雅黑" panose="020B0503020204020204" pitchFamily="34" charset="-122"/>
                <a:sym typeface="+mn-ea"/>
              </a:rPr>
              <a:t>添加你的标题</a:t>
            </a:r>
          </a:p>
        </p:txBody>
      </p:sp>
      <p:sp>
        <p:nvSpPr>
          <p:cNvPr id="24" name="TextBox 13"/>
          <p:cNvSpPr txBox="1">
            <a:spLocks noChangeArrowheads="1"/>
          </p:cNvSpPr>
          <p:nvPr/>
        </p:nvSpPr>
        <p:spPr bwMode="auto">
          <a:xfrm>
            <a:off x="6010646" y="2623240"/>
            <a:ext cx="2018457" cy="3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defTabSz="1216025" eaLnBrk="0" hangingPunct="0">
              <a:defRPr>
                <a:solidFill>
                  <a:schemeClr val="tx1"/>
                </a:solidFill>
                <a:latin typeface="Calibri" panose="020F0502020204030204" charset="0"/>
                <a:ea typeface="宋体" panose="02010600030101010101" pitchFamily="2" charset="-122"/>
              </a:defRPr>
            </a:lvl2pPr>
            <a:lvl3pPr defTabSz="1216025" eaLnBrk="0" hangingPunct="0">
              <a:defRPr>
                <a:solidFill>
                  <a:schemeClr val="tx1"/>
                </a:solidFill>
                <a:latin typeface="Calibri" panose="020F0502020204030204" charset="0"/>
                <a:ea typeface="宋体" panose="02010600030101010101" pitchFamily="2" charset="-122"/>
              </a:defRPr>
            </a:lvl3pPr>
            <a:lvl4pPr defTabSz="1216025" eaLnBrk="0" hangingPunct="0">
              <a:defRPr>
                <a:solidFill>
                  <a:schemeClr val="tx1"/>
                </a:solidFill>
                <a:latin typeface="Calibri" panose="020F0502020204030204" charset="0"/>
                <a:ea typeface="宋体" panose="02010600030101010101" pitchFamily="2" charset="-122"/>
              </a:defRPr>
            </a:lvl4pPr>
            <a:lvl5pPr defTabSz="1216025" eaLnBrk="0" hangingPunct="0">
              <a:defRPr>
                <a:solidFill>
                  <a:schemeClr val="tx1"/>
                </a:solidFill>
                <a:latin typeface="Calibri" panose="020F0502020204030204" charset="0"/>
                <a:ea typeface="宋体" panose="02010600030101010101" pitchFamily="2" charset="-122"/>
              </a:defRPr>
            </a:lvl5pPr>
            <a:lvl6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30000"/>
              </a:lnSpc>
              <a:spcBef>
                <a:spcPts val="20"/>
              </a:spcBef>
            </a:pPr>
            <a:r>
              <a:rPr lang="zh-CN" altLang="zh-CN" sz="993" dirty="0">
                <a:solidFill>
                  <a:prstClr val="black"/>
                </a:solidFill>
                <a:latin typeface="微软雅黑" panose="020B0503020204020204" pitchFamily="34" charset="-122"/>
                <a:ea typeface="微软雅黑" panose="020B0503020204020204" pitchFamily="34" charset="-122"/>
                <a:sym typeface="+mn-ea"/>
              </a:rPr>
              <a:t>请在此添加您的文字内容， 请在此添加您的文字内容。</a:t>
            </a:r>
            <a:endParaRPr lang="zh-CN" altLang="zh-CN" sz="993" dirty="0">
              <a:solidFill>
                <a:srgbClr val="445469"/>
              </a:solidFill>
              <a:latin typeface="微软雅黑" panose="020B0503020204020204" pitchFamily="34" charset="-122"/>
              <a:ea typeface="微软雅黑" panose="020B0503020204020204" pitchFamily="34" charset="-122"/>
              <a:sym typeface="+mn-ea"/>
            </a:endParaRPr>
          </a:p>
        </p:txBody>
      </p:sp>
      <p:sp>
        <p:nvSpPr>
          <p:cNvPr id="25" name="TextBox 13"/>
          <p:cNvSpPr txBox="1">
            <a:spLocks noChangeArrowheads="1"/>
          </p:cNvSpPr>
          <p:nvPr/>
        </p:nvSpPr>
        <p:spPr bwMode="auto">
          <a:xfrm>
            <a:off x="8206135" y="1749311"/>
            <a:ext cx="1289789" cy="245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defTabSz="1216025" eaLnBrk="0" hangingPunct="0">
              <a:defRPr>
                <a:solidFill>
                  <a:schemeClr val="tx1"/>
                </a:solidFill>
                <a:latin typeface="Calibri" panose="020F0502020204030204" charset="0"/>
                <a:ea typeface="宋体" panose="02010600030101010101" pitchFamily="2" charset="-122"/>
              </a:defRPr>
            </a:lvl2pPr>
            <a:lvl3pPr defTabSz="1216025" eaLnBrk="0" hangingPunct="0">
              <a:defRPr>
                <a:solidFill>
                  <a:schemeClr val="tx1"/>
                </a:solidFill>
                <a:latin typeface="Calibri" panose="020F0502020204030204" charset="0"/>
                <a:ea typeface="宋体" panose="02010600030101010101" pitchFamily="2" charset="-122"/>
              </a:defRPr>
            </a:lvl3pPr>
            <a:lvl4pPr defTabSz="1216025" eaLnBrk="0" hangingPunct="0">
              <a:defRPr>
                <a:solidFill>
                  <a:schemeClr val="tx1"/>
                </a:solidFill>
                <a:latin typeface="Calibri" panose="020F0502020204030204" charset="0"/>
                <a:ea typeface="宋体" panose="02010600030101010101" pitchFamily="2" charset="-122"/>
              </a:defRPr>
            </a:lvl4pPr>
            <a:lvl5pPr defTabSz="1216025" eaLnBrk="0" hangingPunct="0">
              <a:defRPr>
                <a:solidFill>
                  <a:schemeClr val="tx1"/>
                </a:solidFill>
                <a:latin typeface="Calibri" panose="020F0502020204030204" charset="0"/>
                <a:ea typeface="宋体" panose="02010600030101010101" pitchFamily="2" charset="-122"/>
              </a:defRPr>
            </a:lvl5pPr>
            <a:lvl6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sz="1593" b="1" dirty="0">
                <a:solidFill>
                  <a:srgbClr val="EEECE1">
                    <a:lumMod val="25000"/>
                  </a:srgbClr>
                </a:solidFill>
                <a:latin typeface="微软雅黑" panose="020B0503020204020204" pitchFamily="34" charset="-122"/>
                <a:ea typeface="微软雅黑" panose="020B0503020204020204" pitchFamily="34" charset="-122"/>
                <a:sym typeface="+mn-ea"/>
              </a:rPr>
              <a:t>添加你的标题</a:t>
            </a:r>
          </a:p>
        </p:txBody>
      </p:sp>
      <p:sp>
        <p:nvSpPr>
          <p:cNvPr id="26" name="TextBox 13"/>
          <p:cNvSpPr txBox="1">
            <a:spLocks noChangeArrowheads="1"/>
          </p:cNvSpPr>
          <p:nvPr/>
        </p:nvSpPr>
        <p:spPr bwMode="auto">
          <a:xfrm>
            <a:off x="8210876" y="2070120"/>
            <a:ext cx="2018457" cy="3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defTabSz="1216025" eaLnBrk="0" hangingPunct="0">
              <a:defRPr>
                <a:solidFill>
                  <a:schemeClr val="tx1"/>
                </a:solidFill>
                <a:latin typeface="Calibri" panose="020F0502020204030204" charset="0"/>
                <a:ea typeface="宋体" panose="02010600030101010101" pitchFamily="2" charset="-122"/>
              </a:defRPr>
            </a:lvl2pPr>
            <a:lvl3pPr defTabSz="1216025" eaLnBrk="0" hangingPunct="0">
              <a:defRPr>
                <a:solidFill>
                  <a:schemeClr val="tx1"/>
                </a:solidFill>
                <a:latin typeface="Calibri" panose="020F0502020204030204" charset="0"/>
                <a:ea typeface="宋体" panose="02010600030101010101" pitchFamily="2" charset="-122"/>
              </a:defRPr>
            </a:lvl3pPr>
            <a:lvl4pPr defTabSz="1216025" eaLnBrk="0" hangingPunct="0">
              <a:defRPr>
                <a:solidFill>
                  <a:schemeClr val="tx1"/>
                </a:solidFill>
                <a:latin typeface="Calibri" panose="020F0502020204030204" charset="0"/>
                <a:ea typeface="宋体" panose="02010600030101010101" pitchFamily="2" charset="-122"/>
              </a:defRPr>
            </a:lvl4pPr>
            <a:lvl5pPr defTabSz="1216025" eaLnBrk="0" hangingPunct="0">
              <a:defRPr>
                <a:solidFill>
                  <a:schemeClr val="tx1"/>
                </a:solidFill>
                <a:latin typeface="Calibri" panose="020F0502020204030204" charset="0"/>
                <a:ea typeface="宋体" panose="02010600030101010101" pitchFamily="2" charset="-122"/>
              </a:defRPr>
            </a:lvl5pPr>
            <a:lvl6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eaLnBrk="1" hangingPunct="1">
              <a:lnSpc>
                <a:spcPct val="130000"/>
              </a:lnSpc>
              <a:spcBef>
                <a:spcPts val="20"/>
              </a:spcBef>
            </a:pPr>
            <a:r>
              <a:rPr lang="zh-CN" altLang="zh-CN" sz="993" dirty="0">
                <a:solidFill>
                  <a:prstClr val="black"/>
                </a:solidFill>
                <a:latin typeface="微软雅黑" panose="020B0503020204020204" pitchFamily="34" charset="-122"/>
                <a:ea typeface="微软雅黑" panose="020B0503020204020204" pitchFamily="34" charset="-122"/>
                <a:sym typeface="+mn-ea"/>
              </a:rPr>
              <a:t>请在此添加您的文字内容， 请在此添加您的文字内容。</a:t>
            </a:r>
            <a:endParaRPr lang="zh-CN" altLang="zh-CN" sz="993" dirty="0">
              <a:solidFill>
                <a:srgbClr val="445469"/>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027289301"/>
      </p:ext>
    </p:extLst>
  </p:cSld>
  <p:clrMapOvr>
    <a:masterClrMapping/>
  </p:clrMapOvr>
  <mc:AlternateContent xmlns:mc="http://schemas.openxmlformats.org/markup-compatibility/2006">
    <mc:Choice xmlns:p14="http://schemas.microsoft.com/office/powerpoint/2010/main" Requires="p14">
      <p:transition spd="med" p14:dur="700" advTm="2376">
        <p:fade/>
      </p:transition>
    </mc:Choice>
    <mc:Fallback>
      <p:transition spd="med" advTm="2376">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52957" y="1169378"/>
            <a:ext cx="9024281" cy="3231654"/>
          </a:xfrm>
          <a:prstGeom prst="rect">
            <a:avLst/>
          </a:prstGeom>
          <a:noFill/>
        </p:spPr>
        <p:txBody>
          <a:bodyPr wrap="square" rtlCol="0">
            <a:spAutoFit/>
          </a:bodyPr>
          <a:lstStyle/>
          <a:p>
            <a:pPr algn="ctr">
              <a:lnSpc>
                <a:spcPct val="150000"/>
              </a:lnSpc>
            </a:pPr>
            <a:r>
              <a:rPr lang="zh-CN" altLang="en-US" sz="2800" b="1" dirty="0">
                <a:solidFill>
                  <a:srgbClr val="0083E6"/>
                </a:solidFill>
                <a:latin typeface="微软雅黑" panose="020B0503020204020204" charset="-122"/>
                <a:ea typeface="微软雅黑" panose="020B0503020204020204" charset="-122"/>
              </a:rPr>
              <a:t>版权声明</a:t>
            </a:r>
          </a:p>
          <a:p>
            <a:pPr algn="just">
              <a:lnSpc>
                <a:spcPct val="150000"/>
              </a:lnSpc>
            </a:pPr>
            <a:endParaRPr lang="zh-CN" altLang="en-US" sz="1200" dirty="0">
              <a:solidFill>
                <a:srgbClr val="0083E6"/>
              </a:solidFill>
              <a:latin typeface="微软雅黑" panose="020B0503020204020204" charset="-122"/>
              <a:ea typeface="微软雅黑" panose="020B0503020204020204" charset="-122"/>
            </a:endParaRPr>
          </a:p>
          <a:p>
            <a:pPr algn="just">
              <a:lnSpc>
                <a:spcPct val="150000"/>
              </a:lnSpc>
            </a:pPr>
            <a:r>
              <a:rPr lang="zh-CN" altLang="en-US" sz="1200" dirty="0">
                <a:solidFill>
                  <a:srgbClr val="0083E6"/>
                </a:solidFill>
                <a:latin typeface="微软雅黑" panose="020B0503020204020204" charset="-122"/>
                <a:ea typeface="微软雅黑" panose="020B0503020204020204" charset="-122"/>
              </a:rPr>
              <a:t>感谢您下载千库网平台上提供的</a:t>
            </a:r>
            <a:r>
              <a:rPr lang="en-US" altLang="zh-CN" sz="1200" dirty="0">
                <a:solidFill>
                  <a:srgbClr val="0083E6"/>
                </a:solidFill>
                <a:latin typeface="微软雅黑" panose="020B0503020204020204" charset="-122"/>
                <a:ea typeface="微软雅黑" panose="020B0503020204020204" charset="-122"/>
              </a:rPr>
              <a:t>PPT</a:t>
            </a:r>
            <a:r>
              <a:rPr lang="zh-CN" altLang="en-US" sz="1200" dirty="0">
                <a:solidFill>
                  <a:srgbClr val="0083E6"/>
                </a:solidFill>
                <a:latin typeface="微软雅黑" panose="020B0503020204020204" charset="-122"/>
                <a:ea typeface="微软雅黑" panose="020B0503020204020204" charset="-122"/>
              </a:rPr>
              <a:t>作品，为了您和千库网以及原创作者的利益，请勿复制、传播、销售，否则将承担法律责任！千库网将对作品进行维权，按照传播下载次数进行十倍的索取赔偿！</a:t>
            </a:r>
            <a:endParaRPr lang="en-US" altLang="zh-CN" sz="1200" dirty="0">
              <a:solidFill>
                <a:srgbClr val="0083E6"/>
              </a:solidFill>
              <a:latin typeface="微软雅黑" panose="020B0503020204020204" charset="-122"/>
              <a:ea typeface="微软雅黑" panose="020B0503020204020204" charset="-122"/>
            </a:endParaRPr>
          </a:p>
          <a:p>
            <a:pPr algn="just">
              <a:lnSpc>
                <a:spcPct val="150000"/>
              </a:lnSpc>
            </a:pPr>
            <a:endParaRPr lang="zh-CN" altLang="en-US" sz="1200" dirty="0">
              <a:solidFill>
                <a:srgbClr val="0083E6"/>
              </a:solidFill>
              <a:latin typeface="微软雅黑" panose="020B0503020204020204" charset="-122"/>
              <a:ea typeface="微软雅黑" panose="020B0503020204020204" charset="-122"/>
            </a:endParaRPr>
          </a:p>
          <a:p>
            <a:pPr algn="just">
              <a:lnSpc>
                <a:spcPct val="150000"/>
              </a:lnSpc>
            </a:pPr>
            <a:r>
              <a:rPr lang="en-US" altLang="zh-CN" sz="1200" dirty="0">
                <a:solidFill>
                  <a:srgbClr val="0083E6"/>
                </a:solidFill>
                <a:latin typeface="微软雅黑" panose="020B0503020204020204" charset="-122"/>
                <a:ea typeface="微软雅黑" panose="020B0503020204020204" charset="-122"/>
              </a:rPr>
              <a:t>1.</a:t>
            </a:r>
            <a:r>
              <a:rPr lang="zh-CN" altLang="en-US" sz="1200" dirty="0">
                <a:solidFill>
                  <a:srgbClr val="0083E6"/>
                </a:solidFill>
                <a:latin typeface="微软雅黑" panose="020B0503020204020204" charset="-122"/>
                <a:ea typeface="微软雅黑" panose="020B0503020204020204" charset="-122"/>
              </a:rPr>
              <a:t>在千库网出售的</a:t>
            </a:r>
            <a:r>
              <a:rPr lang="en-US" altLang="zh-CN" sz="1200" dirty="0">
                <a:solidFill>
                  <a:srgbClr val="0083E6"/>
                </a:solidFill>
                <a:latin typeface="微软雅黑" panose="020B0503020204020204" charset="-122"/>
                <a:ea typeface="微软雅黑" panose="020B0503020204020204" charset="-122"/>
              </a:rPr>
              <a:t>PPT</a:t>
            </a:r>
            <a:r>
              <a:rPr lang="zh-CN" altLang="en-US" sz="1200" dirty="0">
                <a:solidFill>
                  <a:srgbClr val="0083E6"/>
                </a:solidFill>
                <a:latin typeface="微软雅黑" panose="020B0503020204020204" charset="-122"/>
                <a:ea typeface="微软雅黑" panose="020B0503020204020204" charset="-122"/>
              </a:rPr>
              <a:t>模板是免版税类（</a:t>
            </a:r>
            <a:r>
              <a:rPr lang="en-US" altLang="zh-CN" sz="1200" dirty="0">
                <a:solidFill>
                  <a:srgbClr val="0083E6"/>
                </a:solidFill>
                <a:latin typeface="微软雅黑" panose="020B0503020204020204" charset="-122"/>
                <a:ea typeface="微软雅黑" panose="020B0503020204020204" charset="-122"/>
              </a:rPr>
              <a:t>RF</a:t>
            </a:r>
            <a:r>
              <a:rPr lang="zh-CN" altLang="en-US" sz="1200" dirty="0">
                <a:solidFill>
                  <a:srgbClr val="0083E6"/>
                </a:solidFill>
                <a:latin typeface="微软雅黑" panose="020B0503020204020204" charset="-122"/>
                <a:ea typeface="微软雅黑" panose="020B0503020204020204" charset="-122"/>
              </a:rPr>
              <a:t>：</a:t>
            </a:r>
            <a:r>
              <a:rPr lang="en-US" altLang="zh-CN" sz="1200" dirty="0">
                <a:solidFill>
                  <a:srgbClr val="0083E6"/>
                </a:solidFill>
                <a:latin typeface="微软雅黑" panose="020B0503020204020204" charset="-122"/>
                <a:ea typeface="微软雅黑" panose="020B0503020204020204" charset="-122"/>
              </a:rPr>
              <a:t>Royalty-Free</a:t>
            </a:r>
            <a:r>
              <a:rPr lang="zh-CN" altLang="en-US" sz="1200" dirty="0">
                <a:solidFill>
                  <a:srgbClr val="0083E6"/>
                </a:solidFill>
                <a:latin typeface="微软雅黑" panose="020B0503020204020204" charset="-122"/>
                <a:ea typeface="微软雅黑" panose="020B0503020204020204" charset="-122"/>
              </a:rPr>
              <a:t>）正版受</a:t>
            </a:r>
            <a:r>
              <a:rPr lang="en-US" altLang="zh-CN" sz="1200" dirty="0">
                <a:solidFill>
                  <a:srgbClr val="0083E6"/>
                </a:solidFill>
                <a:latin typeface="微软雅黑" panose="020B0503020204020204" charset="-122"/>
                <a:ea typeface="微软雅黑" panose="020B0503020204020204" charset="-122"/>
              </a:rPr>
              <a:t>《</a:t>
            </a:r>
            <a:r>
              <a:rPr lang="zh-CN" altLang="en-US" sz="1200" dirty="0">
                <a:solidFill>
                  <a:srgbClr val="0083E6"/>
                </a:solidFill>
                <a:latin typeface="微软雅黑" panose="020B0503020204020204" charset="-122"/>
                <a:ea typeface="微软雅黑" panose="020B0503020204020204" charset="-122"/>
              </a:rPr>
              <a:t>中国人民共和国著作法</a:t>
            </a:r>
            <a:r>
              <a:rPr lang="en-US" altLang="zh-CN" sz="1200" dirty="0">
                <a:solidFill>
                  <a:srgbClr val="0083E6"/>
                </a:solidFill>
                <a:latin typeface="微软雅黑" panose="020B0503020204020204" charset="-122"/>
                <a:ea typeface="微软雅黑" panose="020B0503020204020204" charset="-122"/>
              </a:rPr>
              <a:t>》</a:t>
            </a:r>
            <a:r>
              <a:rPr lang="zh-CN" altLang="en-US" sz="1200" dirty="0">
                <a:solidFill>
                  <a:srgbClr val="0083E6"/>
                </a:solidFill>
                <a:latin typeface="微软雅黑" panose="020B0503020204020204" charset="-122"/>
                <a:ea typeface="微软雅黑" panose="020B0503020204020204" charset="-122"/>
              </a:rPr>
              <a:t>和</a:t>
            </a:r>
            <a:r>
              <a:rPr lang="en-US" altLang="zh-CN" sz="1200" dirty="0">
                <a:solidFill>
                  <a:srgbClr val="0083E6"/>
                </a:solidFill>
                <a:latin typeface="微软雅黑" panose="020B0503020204020204" charset="-122"/>
                <a:ea typeface="微软雅黑" panose="020B0503020204020204" charset="-122"/>
              </a:rPr>
              <a:t>《</a:t>
            </a:r>
            <a:r>
              <a:rPr lang="zh-CN" altLang="en-US" sz="1200" dirty="0">
                <a:solidFill>
                  <a:srgbClr val="0083E6"/>
                </a:solidFill>
                <a:latin typeface="微软雅黑" panose="020B0503020204020204" charset="-122"/>
                <a:ea typeface="微软雅黑" panose="020B0503020204020204" charset="-122"/>
              </a:rPr>
              <a:t>世界版权公约</a:t>
            </a:r>
            <a:r>
              <a:rPr lang="en-US" altLang="zh-CN" sz="1200" dirty="0">
                <a:solidFill>
                  <a:srgbClr val="0083E6"/>
                </a:solidFill>
                <a:latin typeface="微软雅黑" panose="020B0503020204020204" charset="-122"/>
                <a:ea typeface="微软雅黑" panose="020B0503020204020204" charset="-122"/>
              </a:rPr>
              <a:t>》</a:t>
            </a:r>
            <a:r>
              <a:rPr lang="zh-CN" altLang="en-US" sz="1200" dirty="0">
                <a:solidFill>
                  <a:srgbClr val="0083E6"/>
                </a:solidFill>
                <a:latin typeface="微软雅黑" panose="020B0503020204020204" charset="-122"/>
                <a:ea typeface="微软雅黑" panose="020B0503020204020204" charset="-122"/>
              </a:rPr>
              <a:t>的保护，作品的所有权、版权和著作权归千库网所有，您下载的是</a:t>
            </a:r>
            <a:r>
              <a:rPr lang="en-US" altLang="zh-CN" sz="1200" dirty="0">
                <a:solidFill>
                  <a:srgbClr val="0083E6"/>
                </a:solidFill>
                <a:latin typeface="微软雅黑" panose="020B0503020204020204" charset="-122"/>
                <a:ea typeface="微软雅黑" panose="020B0503020204020204" charset="-122"/>
              </a:rPr>
              <a:t>PPT</a:t>
            </a:r>
            <a:r>
              <a:rPr lang="zh-CN" altLang="en-US" sz="1200" dirty="0">
                <a:solidFill>
                  <a:srgbClr val="0083E6"/>
                </a:solidFill>
                <a:latin typeface="微软雅黑" panose="020B0503020204020204" charset="-122"/>
                <a:ea typeface="微软雅黑" panose="020B0503020204020204" charset="-122"/>
              </a:rPr>
              <a:t>模板素材的使用权。</a:t>
            </a:r>
          </a:p>
          <a:p>
            <a:pPr algn="just">
              <a:lnSpc>
                <a:spcPct val="150000"/>
              </a:lnSpc>
            </a:pPr>
            <a:r>
              <a:rPr lang="en-US" altLang="zh-CN" sz="1200" dirty="0">
                <a:solidFill>
                  <a:srgbClr val="0083E6"/>
                </a:solidFill>
                <a:latin typeface="微软雅黑" panose="020B0503020204020204" charset="-122"/>
                <a:ea typeface="微软雅黑" panose="020B0503020204020204" charset="-122"/>
              </a:rPr>
              <a:t>2.</a:t>
            </a:r>
            <a:r>
              <a:rPr lang="zh-CN" altLang="en-US" sz="1200" dirty="0">
                <a:solidFill>
                  <a:srgbClr val="0083E6"/>
                </a:solidFill>
                <a:latin typeface="微软雅黑" panose="020B0503020204020204" charset="-122"/>
                <a:ea typeface="微软雅黑" panose="020B0503020204020204" charset="-122"/>
              </a:rPr>
              <a:t>不得将千库网的</a:t>
            </a:r>
            <a:r>
              <a:rPr lang="en-US" altLang="zh-CN" sz="1200" dirty="0">
                <a:solidFill>
                  <a:srgbClr val="0083E6"/>
                </a:solidFill>
                <a:latin typeface="微软雅黑" panose="020B0503020204020204" charset="-122"/>
                <a:ea typeface="微软雅黑" panose="020B0503020204020204" charset="-122"/>
              </a:rPr>
              <a:t>PPT</a:t>
            </a:r>
            <a:r>
              <a:rPr lang="zh-CN" altLang="en-US" sz="1200" dirty="0">
                <a:solidFill>
                  <a:srgbClr val="0083E6"/>
                </a:solidFill>
                <a:latin typeface="微软雅黑" panose="020B0503020204020204" charset="-122"/>
                <a:ea typeface="微软雅黑" panose="020B0503020204020204" charset="-122"/>
              </a:rPr>
              <a:t>模板、</a:t>
            </a:r>
            <a:r>
              <a:rPr lang="en-US" altLang="zh-CN" sz="1200" dirty="0">
                <a:solidFill>
                  <a:srgbClr val="0083E6"/>
                </a:solidFill>
                <a:latin typeface="微软雅黑" panose="020B0503020204020204" charset="-122"/>
                <a:ea typeface="微软雅黑" panose="020B0503020204020204" charset="-122"/>
              </a:rPr>
              <a:t>PPT</a:t>
            </a:r>
            <a:r>
              <a:rPr lang="zh-CN" altLang="en-US" sz="1200" dirty="0">
                <a:solidFill>
                  <a:srgbClr val="0083E6"/>
                </a:solidFill>
                <a:latin typeface="微软雅黑" panose="020B0503020204020204" charset="-122"/>
                <a:ea typeface="微软雅黑" panose="020B0503020204020204" charset="-122"/>
              </a:rPr>
              <a:t>素材，本身用于再出售，或者出租、出借、转让、分销、发布或者作为礼物供他人使用，不得转授权、出卖、转让本协议或者本协议中的权利。</a:t>
            </a:r>
            <a:endParaRPr lang="en-US" altLang="zh-CN" sz="1200" dirty="0">
              <a:solidFill>
                <a:srgbClr val="0083E6"/>
              </a:solidFill>
              <a:latin typeface="微软雅黑" panose="020B0503020204020204" charset="-122"/>
              <a:ea typeface="微软雅黑" panose="020B0503020204020204" charset="-122"/>
            </a:endParaRPr>
          </a:p>
          <a:p>
            <a:pPr algn="just">
              <a:lnSpc>
                <a:spcPct val="150000"/>
              </a:lnSpc>
            </a:pPr>
            <a:endParaRPr lang="zh-CN" altLang="en-US" sz="1200" dirty="0">
              <a:solidFill>
                <a:srgbClr val="0083E6"/>
              </a:solidFill>
              <a:latin typeface="微软雅黑" panose="020B0503020204020204" charset="-122"/>
              <a:ea typeface="微软雅黑" panose="020B0503020204020204" charset="-122"/>
            </a:endParaRPr>
          </a:p>
        </p:txBody>
      </p:sp>
      <p:sp>
        <p:nvSpPr>
          <p:cNvPr id="9" name="文本框 8"/>
          <p:cNvSpPr txBox="1"/>
          <p:nvPr/>
        </p:nvSpPr>
        <p:spPr>
          <a:xfrm>
            <a:off x="1652957" y="4719489"/>
            <a:ext cx="7297081"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just"/>
            <a:r>
              <a:rPr lang="zh-CN" altLang="en-US" b="1" dirty="0">
                <a:solidFill>
                  <a:srgbClr val="0083E6"/>
                </a:solidFill>
              </a:rPr>
              <a:t>更多精品</a:t>
            </a:r>
            <a:r>
              <a:rPr lang="en-US" altLang="zh-CN" b="1" dirty="0">
                <a:solidFill>
                  <a:srgbClr val="0083E6"/>
                </a:solidFill>
              </a:rPr>
              <a:t>PPT</a:t>
            </a:r>
            <a:r>
              <a:rPr lang="zh-CN" altLang="en-US" b="1" dirty="0">
                <a:solidFill>
                  <a:srgbClr val="0083E6"/>
                </a:solidFill>
              </a:rPr>
              <a:t>模板：</a:t>
            </a:r>
            <a:r>
              <a:rPr lang="en-US" altLang="zh-CN" b="1" dirty="0">
                <a:solidFill>
                  <a:srgbClr val="0083E6"/>
                </a:solidFill>
              </a:rPr>
              <a:t>http://588ku.com/ppt/</a:t>
            </a:r>
            <a:endParaRPr lang="zh-CN" altLang="en-US" b="1" dirty="0">
              <a:solidFill>
                <a:srgbClr val="0083E6"/>
              </a:solidFill>
            </a:endParaRPr>
          </a:p>
        </p:txBody>
      </p:sp>
    </p:spTree>
    <p:extLst>
      <p:ext uri="{BB962C8B-B14F-4D97-AF65-F5344CB8AC3E}">
        <p14:creationId xmlns:p14="http://schemas.microsoft.com/office/powerpoint/2010/main" val="2045830130"/>
      </p:ext>
    </p:extLst>
  </p:cSld>
  <p:clrMapOvr>
    <a:masterClrMapping/>
  </p:clrMapOvr>
  <mc:AlternateContent xmlns:mc="http://schemas.openxmlformats.org/markup-compatibility/2006">
    <mc:Choice xmlns:p14="http://schemas.microsoft.com/office/powerpoint/2010/main" Requires="p14">
      <p:transition spd="slow" p14:dur="1500" advTm="3000">
        <p:fade/>
      </p:transition>
    </mc:Choice>
    <mc:Fallback>
      <p:transition spd="slow" advTm="3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40884" y="1232755"/>
            <a:ext cx="5543025" cy="5644296"/>
            <a:chOff x="630662" y="924566"/>
            <a:chExt cx="4157269" cy="4233222"/>
          </a:xfrm>
        </p:grpSpPr>
        <p:grpSp>
          <p:nvGrpSpPr>
            <p:cNvPr id="4" name="Group 49"/>
            <p:cNvGrpSpPr/>
            <p:nvPr/>
          </p:nvGrpSpPr>
          <p:grpSpPr>
            <a:xfrm>
              <a:off x="1752908" y="2228170"/>
              <a:ext cx="2244492" cy="1157898"/>
              <a:chOff x="1863725" y="2698650"/>
              <a:chExt cx="2298700" cy="1185863"/>
            </a:xfrm>
          </p:grpSpPr>
          <p:sp>
            <p:nvSpPr>
              <p:cNvPr id="85" name="Freeform: Shape 50"/>
              <p:cNvSpPr/>
              <p:nvPr/>
            </p:nvSpPr>
            <p:spPr bwMode="auto">
              <a:xfrm>
                <a:off x="1863725" y="2698650"/>
                <a:ext cx="2298700" cy="1185863"/>
              </a:xfrm>
              <a:custGeom>
                <a:avLst/>
                <a:gdLst/>
                <a:ahLst/>
                <a:cxnLst>
                  <a:cxn ang="0">
                    <a:pos x="70" y="57"/>
                  </a:cxn>
                  <a:cxn ang="0">
                    <a:pos x="162" y="13"/>
                  </a:cxn>
                  <a:cxn ang="0">
                    <a:pos x="1475" y="484"/>
                  </a:cxn>
                  <a:cxn ang="0">
                    <a:pos x="1519" y="576"/>
                  </a:cxn>
                  <a:cxn ang="0">
                    <a:pos x="1462" y="734"/>
                  </a:cxn>
                  <a:cxn ang="0">
                    <a:pos x="1370" y="777"/>
                  </a:cxn>
                  <a:cxn ang="0">
                    <a:pos x="57" y="306"/>
                  </a:cxn>
                  <a:cxn ang="0">
                    <a:pos x="14" y="214"/>
                  </a:cxn>
                  <a:cxn ang="0">
                    <a:pos x="70" y="57"/>
                  </a:cxn>
                  <a:cxn ang="0">
                    <a:pos x="1457" y="535"/>
                  </a:cxn>
                  <a:cxn ang="0">
                    <a:pos x="144" y="64"/>
                  </a:cxn>
                  <a:cxn ang="0">
                    <a:pos x="121" y="75"/>
                  </a:cxn>
                  <a:cxn ang="0">
                    <a:pos x="64" y="233"/>
                  </a:cxn>
                  <a:cxn ang="0">
                    <a:pos x="75" y="256"/>
                  </a:cxn>
                  <a:cxn ang="0">
                    <a:pos x="1389" y="726"/>
                  </a:cxn>
                  <a:cxn ang="0">
                    <a:pos x="1411" y="715"/>
                  </a:cxn>
                  <a:cxn ang="0">
                    <a:pos x="1468" y="558"/>
                  </a:cxn>
                  <a:cxn ang="0">
                    <a:pos x="1457" y="535"/>
                  </a:cxn>
                </a:cxnLst>
                <a:rect l="0" t="0" r="r" b="b"/>
                <a:pathLst>
                  <a:path w="1532" h="790">
                    <a:moveTo>
                      <a:pt x="70" y="57"/>
                    </a:moveTo>
                    <a:cubicBezTo>
                      <a:pt x="84" y="19"/>
                      <a:pt x="125" y="0"/>
                      <a:pt x="162" y="13"/>
                    </a:cubicBezTo>
                    <a:cubicBezTo>
                      <a:pt x="1475" y="484"/>
                      <a:pt x="1475" y="484"/>
                      <a:pt x="1475" y="484"/>
                    </a:cubicBezTo>
                    <a:cubicBezTo>
                      <a:pt x="1513" y="497"/>
                      <a:pt x="1532" y="539"/>
                      <a:pt x="1519" y="576"/>
                    </a:cubicBezTo>
                    <a:cubicBezTo>
                      <a:pt x="1462" y="734"/>
                      <a:pt x="1462" y="734"/>
                      <a:pt x="1462" y="734"/>
                    </a:cubicBezTo>
                    <a:cubicBezTo>
                      <a:pt x="1449" y="771"/>
                      <a:pt x="1408" y="790"/>
                      <a:pt x="1370" y="777"/>
                    </a:cubicBezTo>
                    <a:cubicBezTo>
                      <a:pt x="57" y="306"/>
                      <a:pt x="57" y="306"/>
                      <a:pt x="57" y="306"/>
                    </a:cubicBezTo>
                    <a:cubicBezTo>
                      <a:pt x="20" y="293"/>
                      <a:pt x="0" y="252"/>
                      <a:pt x="14" y="214"/>
                    </a:cubicBezTo>
                    <a:lnTo>
                      <a:pt x="70" y="57"/>
                    </a:lnTo>
                    <a:close/>
                    <a:moveTo>
                      <a:pt x="1457" y="535"/>
                    </a:moveTo>
                    <a:cubicBezTo>
                      <a:pt x="144" y="64"/>
                      <a:pt x="144" y="64"/>
                      <a:pt x="144" y="64"/>
                    </a:cubicBezTo>
                    <a:cubicBezTo>
                      <a:pt x="135" y="61"/>
                      <a:pt x="124" y="66"/>
                      <a:pt x="121" y="75"/>
                    </a:cubicBezTo>
                    <a:cubicBezTo>
                      <a:pt x="64" y="233"/>
                      <a:pt x="64" y="233"/>
                      <a:pt x="64" y="233"/>
                    </a:cubicBezTo>
                    <a:cubicBezTo>
                      <a:pt x="61" y="242"/>
                      <a:pt x="66" y="252"/>
                      <a:pt x="75" y="256"/>
                    </a:cubicBezTo>
                    <a:cubicBezTo>
                      <a:pt x="1389" y="726"/>
                      <a:pt x="1389" y="726"/>
                      <a:pt x="1389" y="726"/>
                    </a:cubicBezTo>
                    <a:cubicBezTo>
                      <a:pt x="1398" y="730"/>
                      <a:pt x="1408" y="725"/>
                      <a:pt x="1411" y="715"/>
                    </a:cubicBezTo>
                    <a:cubicBezTo>
                      <a:pt x="1468" y="558"/>
                      <a:pt x="1468" y="558"/>
                      <a:pt x="1468" y="558"/>
                    </a:cubicBezTo>
                    <a:cubicBezTo>
                      <a:pt x="1471" y="548"/>
                      <a:pt x="1467" y="538"/>
                      <a:pt x="1457" y="535"/>
                    </a:cubicBezTo>
                    <a:close/>
                  </a:path>
                </a:pathLst>
              </a:custGeom>
              <a:solidFill>
                <a:schemeClr val="accent3"/>
              </a:solidFill>
              <a:ln w="9525">
                <a:noFill/>
                <a:round/>
              </a:ln>
            </p:spPr>
            <p:txBody>
              <a:bodyPr anchor="ctr"/>
              <a:lstStyle/>
              <a:p>
                <a:pPr algn="ctr"/>
                <a:endParaRPr sz="2400">
                  <a:solidFill>
                    <a:srgbClr val="000000"/>
                  </a:solidFill>
                </a:endParaRPr>
              </a:p>
            </p:txBody>
          </p:sp>
          <p:sp>
            <p:nvSpPr>
              <p:cNvPr id="86" name="Freeform: Shape 51"/>
              <p:cNvSpPr/>
              <p:nvPr/>
            </p:nvSpPr>
            <p:spPr bwMode="auto">
              <a:xfrm>
                <a:off x="1909762" y="2744688"/>
                <a:ext cx="2208213" cy="1095375"/>
              </a:xfrm>
              <a:custGeom>
                <a:avLst/>
                <a:gdLst/>
                <a:ahLst/>
                <a:cxnLst>
                  <a:cxn ang="0">
                    <a:pos x="35" y="251"/>
                  </a:cxn>
                  <a:cxn ang="0">
                    <a:pos x="8" y="194"/>
                  </a:cxn>
                  <a:cxn ang="0">
                    <a:pos x="65" y="36"/>
                  </a:cxn>
                  <a:cxn ang="0">
                    <a:pos x="122" y="9"/>
                  </a:cxn>
                  <a:cxn ang="0">
                    <a:pos x="1435" y="479"/>
                  </a:cxn>
                  <a:cxn ang="0">
                    <a:pos x="1462" y="537"/>
                  </a:cxn>
                  <a:cxn ang="0">
                    <a:pos x="1406" y="695"/>
                  </a:cxn>
                  <a:cxn ang="0">
                    <a:pos x="1348" y="722"/>
                  </a:cxn>
                  <a:cxn ang="0">
                    <a:pos x="35" y="251"/>
                  </a:cxn>
                </a:cxnLst>
                <a:rect l="0" t="0" r="r" b="b"/>
                <a:pathLst>
                  <a:path w="1471" h="730">
                    <a:moveTo>
                      <a:pt x="35" y="251"/>
                    </a:moveTo>
                    <a:cubicBezTo>
                      <a:pt x="12" y="243"/>
                      <a:pt x="0" y="217"/>
                      <a:pt x="8" y="194"/>
                    </a:cubicBezTo>
                    <a:cubicBezTo>
                      <a:pt x="65" y="36"/>
                      <a:pt x="65" y="36"/>
                      <a:pt x="65" y="36"/>
                    </a:cubicBezTo>
                    <a:cubicBezTo>
                      <a:pt x="73" y="12"/>
                      <a:pt x="99" y="0"/>
                      <a:pt x="122" y="9"/>
                    </a:cubicBezTo>
                    <a:cubicBezTo>
                      <a:pt x="1435" y="479"/>
                      <a:pt x="1435" y="479"/>
                      <a:pt x="1435" y="479"/>
                    </a:cubicBezTo>
                    <a:cubicBezTo>
                      <a:pt x="1459" y="488"/>
                      <a:pt x="1471" y="513"/>
                      <a:pt x="1462" y="537"/>
                    </a:cubicBezTo>
                    <a:cubicBezTo>
                      <a:pt x="1406" y="695"/>
                      <a:pt x="1406" y="695"/>
                      <a:pt x="1406" y="695"/>
                    </a:cubicBezTo>
                    <a:cubicBezTo>
                      <a:pt x="1397" y="718"/>
                      <a:pt x="1372" y="730"/>
                      <a:pt x="1348" y="722"/>
                    </a:cubicBezTo>
                    <a:lnTo>
                      <a:pt x="35" y="251"/>
                    </a:lnTo>
                    <a:close/>
                  </a:path>
                </a:pathLst>
              </a:custGeom>
              <a:solidFill>
                <a:schemeClr val="accent3"/>
              </a:solidFill>
              <a:ln w="12700">
                <a:solidFill>
                  <a:schemeClr val="accent3">
                    <a:lumMod val="75000"/>
                  </a:schemeClr>
                </a:solidFill>
                <a:round/>
              </a:ln>
            </p:spPr>
            <p:txBody>
              <a:bodyPr anchor="ctr"/>
              <a:lstStyle/>
              <a:p>
                <a:pPr algn="ctr"/>
                <a:endParaRPr sz="2400">
                  <a:solidFill>
                    <a:srgbClr val="000000"/>
                  </a:solidFill>
                </a:endParaRPr>
              </a:p>
            </p:txBody>
          </p:sp>
          <p:sp>
            <p:nvSpPr>
              <p:cNvPr id="87" name="Freeform: Shape 52"/>
              <p:cNvSpPr/>
              <p:nvPr/>
            </p:nvSpPr>
            <p:spPr bwMode="auto">
              <a:xfrm>
                <a:off x="3602037" y="3379688"/>
                <a:ext cx="393700" cy="392113"/>
              </a:xfrm>
              <a:custGeom>
                <a:avLst/>
                <a:gdLst/>
                <a:ahLst/>
                <a:cxnLst>
                  <a:cxn ang="0">
                    <a:pos x="21" y="92"/>
                  </a:cxn>
                  <a:cxn ang="0">
                    <a:pos x="170" y="21"/>
                  </a:cxn>
                  <a:cxn ang="0">
                    <a:pos x="241" y="170"/>
                  </a:cxn>
                  <a:cxn ang="0">
                    <a:pos x="92" y="241"/>
                  </a:cxn>
                  <a:cxn ang="0">
                    <a:pos x="21" y="92"/>
                  </a:cxn>
                </a:cxnLst>
                <a:rect l="0" t="0" r="r" b="b"/>
                <a:pathLst>
                  <a:path w="262" h="262">
                    <a:moveTo>
                      <a:pt x="21" y="92"/>
                    </a:moveTo>
                    <a:cubicBezTo>
                      <a:pt x="43" y="32"/>
                      <a:pt x="109" y="0"/>
                      <a:pt x="170" y="21"/>
                    </a:cubicBezTo>
                    <a:cubicBezTo>
                      <a:pt x="231" y="43"/>
                      <a:pt x="262" y="109"/>
                      <a:pt x="241" y="170"/>
                    </a:cubicBezTo>
                    <a:cubicBezTo>
                      <a:pt x="220" y="231"/>
                      <a:pt x="153" y="262"/>
                      <a:pt x="92" y="241"/>
                    </a:cubicBezTo>
                    <a:cubicBezTo>
                      <a:pt x="32" y="220"/>
                      <a:pt x="0" y="153"/>
                      <a:pt x="21" y="92"/>
                    </a:cubicBezTo>
                    <a:close/>
                  </a:path>
                </a:pathLst>
              </a:custGeom>
              <a:solidFill>
                <a:schemeClr val="accent3">
                  <a:lumMod val="50000"/>
                </a:schemeClr>
              </a:solidFill>
              <a:ln w="9525">
                <a:noFill/>
                <a:round/>
              </a:ln>
            </p:spPr>
            <p:txBody>
              <a:bodyPr anchor="ctr"/>
              <a:lstStyle/>
              <a:p>
                <a:pPr algn="ctr"/>
                <a:endParaRPr sz="2400">
                  <a:solidFill>
                    <a:srgbClr val="000000"/>
                  </a:solidFill>
                </a:endParaRPr>
              </a:p>
            </p:txBody>
          </p:sp>
          <p:sp>
            <p:nvSpPr>
              <p:cNvPr id="88" name="Freeform: Shape 53"/>
              <p:cNvSpPr/>
              <p:nvPr/>
            </p:nvSpPr>
            <p:spPr bwMode="auto">
              <a:xfrm>
                <a:off x="2027237" y="2912963"/>
                <a:ext cx="2016125" cy="785813"/>
              </a:xfrm>
              <a:custGeom>
                <a:avLst/>
                <a:gdLst/>
                <a:ahLst/>
                <a:cxnLst>
                  <a:cxn ang="0">
                    <a:pos x="26" y="68"/>
                  </a:cxn>
                  <a:cxn ang="0">
                    <a:pos x="6" y="26"/>
                  </a:cxn>
                  <a:cxn ang="0">
                    <a:pos x="48" y="6"/>
                  </a:cxn>
                  <a:cxn ang="0">
                    <a:pos x="1317" y="455"/>
                  </a:cxn>
                  <a:cxn ang="0">
                    <a:pos x="1337" y="497"/>
                  </a:cxn>
                  <a:cxn ang="0">
                    <a:pos x="1295" y="517"/>
                  </a:cxn>
                  <a:cxn ang="0">
                    <a:pos x="26" y="68"/>
                  </a:cxn>
                  <a:cxn ang="0">
                    <a:pos x="25" y="33"/>
                  </a:cxn>
                  <a:cxn ang="0">
                    <a:pos x="32" y="49"/>
                  </a:cxn>
                  <a:cxn ang="0">
                    <a:pos x="1302" y="498"/>
                  </a:cxn>
                  <a:cxn ang="0">
                    <a:pos x="1318" y="490"/>
                  </a:cxn>
                  <a:cxn ang="0">
                    <a:pos x="1310" y="474"/>
                  </a:cxn>
                  <a:cxn ang="0">
                    <a:pos x="41" y="25"/>
                  </a:cxn>
                  <a:cxn ang="0">
                    <a:pos x="25" y="33"/>
                  </a:cxn>
                </a:cxnLst>
                <a:rect l="0" t="0" r="r" b="b"/>
                <a:pathLst>
                  <a:path w="1343" h="523">
                    <a:moveTo>
                      <a:pt x="26" y="68"/>
                    </a:moveTo>
                    <a:cubicBezTo>
                      <a:pt x="9" y="62"/>
                      <a:pt x="0" y="43"/>
                      <a:pt x="6" y="26"/>
                    </a:cubicBezTo>
                    <a:cubicBezTo>
                      <a:pt x="12" y="9"/>
                      <a:pt x="31" y="0"/>
                      <a:pt x="48" y="6"/>
                    </a:cubicBezTo>
                    <a:cubicBezTo>
                      <a:pt x="1317" y="455"/>
                      <a:pt x="1317" y="455"/>
                      <a:pt x="1317" y="455"/>
                    </a:cubicBezTo>
                    <a:cubicBezTo>
                      <a:pt x="1334" y="461"/>
                      <a:pt x="1343" y="479"/>
                      <a:pt x="1337" y="497"/>
                    </a:cubicBezTo>
                    <a:cubicBezTo>
                      <a:pt x="1331" y="514"/>
                      <a:pt x="1312" y="523"/>
                      <a:pt x="1295" y="517"/>
                    </a:cubicBezTo>
                    <a:lnTo>
                      <a:pt x="26" y="68"/>
                    </a:lnTo>
                    <a:close/>
                    <a:moveTo>
                      <a:pt x="25" y="33"/>
                    </a:moveTo>
                    <a:cubicBezTo>
                      <a:pt x="22" y="40"/>
                      <a:pt x="26" y="47"/>
                      <a:pt x="32" y="49"/>
                    </a:cubicBezTo>
                    <a:cubicBezTo>
                      <a:pt x="1302" y="498"/>
                      <a:pt x="1302" y="498"/>
                      <a:pt x="1302" y="498"/>
                    </a:cubicBezTo>
                    <a:cubicBezTo>
                      <a:pt x="1308" y="500"/>
                      <a:pt x="1316" y="496"/>
                      <a:pt x="1318" y="490"/>
                    </a:cubicBezTo>
                    <a:cubicBezTo>
                      <a:pt x="1320" y="483"/>
                      <a:pt x="1317" y="476"/>
                      <a:pt x="1310" y="474"/>
                    </a:cubicBezTo>
                    <a:cubicBezTo>
                      <a:pt x="41" y="25"/>
                      <a:pt x="41" y="25"/>
                      <a:pt x="41" y="25"/>
                    </a:cubicBezTo>
                    <a:cubicBezTo>
                      <a:pt x="34" y="23"/>
                      <a:pt x="27" y="26"/>
                      <a:pt x="25" y="33"/>
                    </a:cubicBezTo>
                    <a:close/>
                  </a:path>
                </a:pathLst>
              </a:custGeom>
              <a:solidFill>
                <a:schemeClr val="accent3">
                  <a:lumMod val="50000"/>
                </a:schemeClr>
              </a:solidFill>
              <a:ln w="9525">
                <a:noFill/>
                <a:round/>
              </a:ln>
            </p:spPr>
            <p:txBody>
              <a:bodyPr anchor="ctr"/>
              <a:lstStyle/>
              <a:p>
                <a:pPr algn="ctr"/>
                <a:endParaRPr sz="2400">
                  <a:solidFill>
                    <a:srgbClr val="000000"/>
                  </a:solidFill>
                </a:endParaRPr>
              </a:p>
            </p:txBody>
          </p:sp>
          <p:sp>
            <p:nvSpPr>
              <p:cNvPr id="89" name="Freeform: Shape 54"/>
              <p:cNvSpPr/>
              <p:nvPr/>
            </p:nvSpPr>
            <p:spPr bwMode="auto">
              <a:xfrm>
                <a:off x="2044700" y="2930425"/>
                <a:ext cx="1981200" cy="749300"/>
              </a:xfrm>
              <a:custGeom>
                <a:avLst/>
                <a:gdLst/>
                <a:ahLst/>
                <a:cxnLst>
                  <a:cxn ang="0">
                    <a:pos x="1316" y="482"/>
                  </a:cxn>
                  <a:cxn ang="0">
                    <a:pos x="1287" y="496"/>
                  </a:cxn>
                  <a:cxn ang="0">
                    <a:pos x="18" y="48"/>
                  </a:cxn>
                  <a:cxn ang="0">
                    <a:pos x="4" y="19"/>
                  </a:cxn>
                  <a:cxn ang="0">
                    <a:pos x="33" y="5"/>
                  </a:cxn>
                  <a:cxn ang="0">
                    <a:pos x="1303" y="453"/>
                  </a:cxn>
                  <a:cxn ang="0">
                    <a:pos x="1316" y="482"/>
                  </a:cxn>
                </a:cxnLst>
                <a:rect l="0" t="0" r="r" b="b"/>
                <a:pathLst>
                  <a:path w="1321" h="500">
                    <a:moveTo>
                      <a:pt x="1316" y="482"/>
                    </a:moveTo>
                    <a:cubicBezTo>
                      <a:pt x="1312" y="494"/>
                      <a:pt x="1299" y="500"/>
                      <a:pt x="1287" y="496"/>
                    </a:cubicBezTo>
                    <a:cubicBezTo>
                      <a:pt x="18" y="48"/>
                      <a:pt x="18" y="48"/>
                      <a:pt x="18" y="48"/>
                    </a:cubicBezTo>
                    <a:cubicBezTo>
                      <a:pt x="6" y="43"/>
                      <a:pt x="0" y="30"/>
                      <a:pt x="4" y="19"/>
                    </a:cubicBezTo>
                    <a:cubicBezTo>
                      <a:pt x="8" y="7"/>
                      <a:pt x="21" y="0"/>
                      <a:pt x="33" y="5"/>
                    </a:cubicBezTo>
                    <a:cubicBezTo>
                      <a:pt x="1303" y="453"/>
                      <a:pt x="1303" y="453"/>
                      <a:pt x="1303" y="453"/>
                    </a:cubicBezTo>
                    <a:cubicBezTo>
                      <a:pt x="1314" y="457"/>
                      <a:pt x="1321" y="470"/>
                      <a:pt x="1316" y="482"/>
                    </a:cubicBezTo>
                    <a:close/>
                  </a:path>
                </a:pathLst>
              </a:custGeom>
              <a:solidFill>
                <a:schemeClr val="bg1"/>
              </a:solidFill>
              <a:ln w="9525">
                <a:noFill/>
                <a:round/>
              </a:ln>
            </p:spPr>
            <p:txBody>
              <a:bodyPr anchor="ctr"/>
              <a:lstStyle/>
              <a:p>
                <a:pPr algn="ctr"/>
                <a:endParaRPr sz="2400">
                  <a:solidFill>
                    <a:srgbClr val="000000"/>
                  </a:solidFill>
                </a:endParaRPr>
              </a:p>
            </p:txBody>
          </p:sp>
          <p:sp>
            <p:nvSpPr>
              <p:cNvPr id="90" name="Freeform: Shape 55"/>
              <p:cNvSpPr/>
              <p:nvPr/>
            </p:nvSpPr>
            <p:spPr bwMode="auto">
              <a:xfrm>
                <a:off x="3624262" y="3401913"/>
                <a:ext cx="347663" cy="347663"/>
              </a:xfrm>
              <a:custGeom>
                <a:avLst/>
                <a:gdLst/>
                <a:ahLst/>
                <a:cxnLst>
                  <a:cxn ang="0">
                    <a:pos x="213" y="150"/>
                  </a:cxn>
                  <a:cxn ang="0">
                    <a:pos x="82" y="213"/>
                  </a:cxn>
                  <a:cxn ang="0">
                    <a:pos x="19" y="82"/>
                  </a:cxn>
                  <a:cxn ang="0">
                    <a:pos x="150" y="19"/>
                  </a:cxn>
                  <a:cxn ang="0">
                    <a:pos x="213" y="150"/>
                  </a:cxn>
                </a:cxnLst>
                <a:rect l="0" t="0" r="r" b="b"/>
                <a:pathLst>
                  <a:path w="232" h="232">
                    <a:moveTo>
                      <a:pt x="213" y="150"/>
                    </a:moveTo>
                    <a:cubicBezTo>
                      <a:pt x="194" y="204"/>
                      <a:pt x="135" y="232"/>
                      <a:pt x="82" y="213"/>
                    </a:cubicBezTo>
                    <a:cubicBezTo>
                      <a:pt x="28" y="194"/>
                      <a:pt x="0" y="135"/>
                      <a:pt x="19" y="82"/>
                    </a:cubicBezTo>
                    <a:cubicBezTo>
                      <a:pt x="38" y="28"/>
                      <a:pt x="97" y="0"/>
                      <a:pt x="150" y="19"/>
                    </a:cubicBezTo>
                    <a:cubicBezTo>
                      <a:pt x="204" y="38"/>
                      <a:pt x="232" y="97"/>
                      <a:pt x="213" y="150"/>
                    </a:cubicBezTo>
                    <a:close/>
                  </a:path>
                </a:pathLst>
              </a:custGeom>
              <a:solidFill>
                <a:schemeClr val="bg1"/>
              </a:solidFill>
              <a:ln w="9525">
                <a:noFill/>
                <a:round/>
              </a:ln>
            </p:spPr>
            <p:txBody>
              <a:bodyPr anchor="ctr"/>
              <a:lstStyle/>
              <a:p>
                <a:pPr algn="ctr"/>
                <a:endParaRPr sz="2400">
                  <a:solidFill>
                    <a:srgbClr val="000000"/>
                  </a:solidFill>
                </a:endParaRPr>
              </a:p>
            </p:txBody>
          </p:sp>
          <p:sp>
            <p:nvSpPr>
              <p:cNvPr id="91" name="TextBox 56"/>
              <p:cNvSpPr txBox="1"/>
              <p:nvPr/>
            </p:nvSpPr>
            <p:spPr>
              <a:xfrm>
                <a:off x="3673217" y="3441700"/>
                <a:ext cx="272361" cy="212767"/>
              </a:xfrm>
              <a:prstGeom prst="rect">
                <a:avLst/>
              </a:prstGeom>
              <a:noFill/>
            </p:spPr>
            <p:txBody>
              <a:bodyPr wrap="none">
                <a:normAutofit fontScale="85000" lnSpcReduction="20000"/>
              </a:bodyPr>
              <a:lstStyle/>
              <a:p>
                <a:pPr algn="ctr"/>
                <a:r>
                  <a:rPr lang="en-US" sz="1600" b="1">
                    <a:solidFill>
                      <a:srgbClr val="A4BBC9"/>
                    </a:solidFill>
                  </a:rPr>
                  <a:t>03</a:t>
                </a:r>
              </a:p>
            </p:txBody>
          </p:sp>
        </p:grpSp>
        <p:grpSp>
          <p:nvGrpSpPr>
            <p:cNvPr id="5" name="Group 57"/>
            <p:cNvGrpSpPr/>
            <p:nvPr/>
          </p:nvGrpSpPr>
          <p:grpSpPr>
            <a:xfrm>
              <a:off x="2110972" y="1581794"/>
              <a:ext cx="2263092" cy="1055593"/>
              <a:chOff x="2230437" y="2036663"/>
              <a:chExt cx="2317750" cy="1081088"/>
            </a:xfrm>
          </p:grpSpPr>
          <p:sp>
            <p:nvSpPr>
              <p:cNvPr id="78" name="Freeform: Shape 58"/>
              <p:cNvSpPr/>
              <p:nvPr/>
            </p:nvSpPr>
            <p:spPr bwMode="auto">
              <a:xfrm>
                <a:off x="2230437" y="2036663"/>
                <a:ext cx="2317750" cy="1081088"/>
              </a:xfrm>
              <a:custGeom>
                <a:avLst/>
                <a:gdLst/>
                <a:ahLst/>
                <a:cxnLst>
                  <a:cxn ang="0">
                    <a:pos x="11" y="501"/>
                  </a:cxn>
                  <a:cxn ang="0">
                    <a:pos x="59" y="412"/>
                  </a:cxn>
                  <a:cxn ang="0">
                    <a:pos x="1396" y="11"/>
                  </a:cxn>
                  <a:cxn ang="0">
                    <a:pos x="1485" y="59"/>
                  </a:cxn>
                  <a:cxn ang="0">
                    <a:pos x="1533" y="220"/>
                  </a:cxn>
                  <a:cxn ang="0">
                    <a:pos x="1485" y="309"/>
                  </a:cxn>
                  <a:cxn ang="0">
                    <a:pos x="149" y="710"/>
                  </a:cxn>
                  <a:cxn ang="0">
                    <a:pos x="59" y="662"/>
                  </a:cxn>
                  <a:cxn ang="0">
                    <a:pos x="11" y="501"/>
                  </a:cxn>
                  <a:cxn ang="0">
                    <a:pos x="1411" y="63"/>
                  </a:cxn>
                  <a:cxn ang="0">
                    <a:pos x="75" y="463"/>
                  </a:cxn>
                  <a:cxn ang="0">
                    <a:pos x="63" y="486"/>
                  </a:cxn>
                  <a:cxn ang="0">
                    <a:pos x="111" y="646"/>
                  </a:cxn>
                  <a:cxn ang="0">
                    <a:pos x="133" y="658"/>
                  </a:cxn>
                  <a:cxn ang="0">
                    <a:pos x="1470" y="258"/>
                  </a:cxn>
                  <a:cxn ang="0">
                    <a:pos x="1482" y="235"/>
                  </a:cxn>
                  <a:cxn ang="0">
                    <a:pos x="1434" y="75"/>
                  </a:cxn>
                  <a:cxn ang="0">
                    <a:pos x="1411" y="63"/>
                  </a:cxn>
                </a:cxnLst>
                <a:rect l="0" t="0" r="r" b="b"/>
                <a:pathLst>
                  <a:path w="1545" h="721">
                    <a:moveTo>
                      <a:pt x="11" y="501"/>
                    </a:moveTo>
                    <a:cubicBezTo>
                      <a:pt x="0" y="463"/>
                      <a:pt x="21" y="423"/>
                      <a:pt x="59" y="412"/>
                    </a:cubicBezTo>
                    <a:cubicBezTo>
                      <a:pt x="1396" y="11"/>
                      <a:pt x="1396" y="11"/>
                      <a:pt x="1396" y="11"/>
                    </a:cubicBezTo>
                    <a:cubicBezTo>
                      <a:pt x="1434" y="0"/>
                      <a:pt x="1474" y="21"/>
                      <a:pt x="1485" y="59"/>
                    </a:cubicBezTo>
                    <a:cubicBezTo>
                      <a:pt x="1533" y="220"/>
                      <a:pt x="1533" y="220"/>
                      <a:pt x="1533" y="220"/>
                    </a:cubicBezTo>
                    <a:cubicBezTo>
                      <a:pt x="1545" y="258"/>
                      <a:pt x="1523" y="298"/>
                      <a:pt x="1485" y="309"/>
                    </a:cubicBezTo>
                    <a:cubicBezTo>
                      <a:pt x="149" y="710"/>
                      <a:pt x="149" y="710"/>
                      <a:pt x="149" y="710"/>
                    </a:cubicBezTo>
                    <a:cubicBezTo>
                      <a:pt x="111" y="721"/>
                      <a:pt x="71" y="700"/>
                      <a:pt x="59" y="662"/>
                    </a:cubicBezTo>
                    <a:lnTo>
                      <a:pt x="11" y="501"/>
                    </a:lnTo>
                    <a:close/>
                    <a:moveTo>
                      <a:pt x="1411" y="63"/>
                    </a:moveTo>
                    <a:cubicBezTo>
                      <a:pt x="75" y="463"/>
                      <a:pt x="75" y="463"/>
                      <a:pt x="75" y="463"/>
                    </a:cubicBezTo>
                    <a:cubicBezTo>
                      <a:pt x="65" y="466"/>
                      <a:pt x="60" y="476"/>
                      <a:pt x="63" y="486"/>
                    </a:cubicBezTo>
                    <a:cubicBezTo>
                      <a:pt x="111" y="646"/>
                      <a:pt x="111" y="646"/>
                      <a:pt x="111" y="646"/>
                    </a:cubicBezTo>
                    <a:cubicBezTo>
                      <a:pt x="114" y="656"/>
                      <a:pt x="124" y="661"/>
                      <a:pt x="133" y="658"/>
                    </a:cubicBezTo>
                    <a:cubicBezTo>
                      <a:pt x="1470" y="258"/>
                      <a:pt x="1470" y="258"/>
                      <a:pt x="1470" y="258"/>
                    </a:cubicBezTo>
                    <a:cubicBezTo>
                      <a:pt x="1479" y="255"/>
                      <a:pt x="1484" y="245"/>
                      <a:pt x="1482" y="235"/>
                    </a:cubicBezTo>
                    <a:cubicBezTo>
                      <a:pt x="1434" y="75"/>
                      <a:pt x="1434" y="75"/>
                      <a:pt x="1434" y="75"/>
                    </a:cubicBezTo>
                    <a:cubicBezTo>
                      <a:pt x="1431" y="65"/>
                      <a:pt x="1421" y="60"/>
                      <a:pt x="1411" y="63"/>
                    </a:cubicBezTo>
                    <a:close/>
                  </a:path>
                </a:pathLst>
              </a:custGeom>
              <a:solidFill>
                <a:schemeClr val="accent1"/>
              </a:solidFill>
              <a:ln w="9525">
                <a:noFill/>
                <a:round/>
              </a:ln>
            </p:spPr>
            <p:txBody>
              <a:bodyPr anchor="ctr"/>
              <a:lstStyle/>
              <a:p>
                <a:pPr algn="ctr"/>
                <a:endParaRPr sz="2400">
                  <a:solidFill>
                    <a:srgbClr val="000000"/>
                  </a:solidFill>
                </a:endParaRPr>
              </a:p>
            </p:txBody>
          </p:sp>
          <p:sp>
            <p:nvSpPr>
              <p:cNvPr id="79" name="Freeform: Shape 59"/>
              <p:cNvSpPr/>
              <p:nvPr/>
            </p:nvSpPr>
            <p:spPr bwMode="auto">
              <a:xfrm>
                <a:off x="2274887" y="2081113"/>
                <a:ext cx="2228850" cy="992188"/>
              </a:xfrm>
              <a:custGeom>
                <a:avLst/>
                <a:gdLst/>
                <a:ahLst/>
                <a:cxnLst>
                  <a:cxn ang="0">
                    <a:pos x="111" y="654"/>
                  </a:cxn>
                  <a:cxn ang="0">
                    <a:pos x="55" y="624"/>
                  </a:cxn>
                  <a:cxn ang="0">
                    <a:pos x="7" y="463"/>
                  </a:cxn>
                  <a:cxn ang="0">
                    <a:pos x="37" y="408"/>
                  </a:cxn>
                  <a:cxn ang="0">
                    <a:pos x="1373" y="7"/>
                  </a:cxn>
                  <a:cxn ang="0">
                    <a:pos x="1429" y="37"/>
                  </a:cxn>
                  <a:cxn ang="0">
                    <a:pos x="1477" y="198"/>
                  </a:cxn>
                  <a:cxn ang="0">
                    <a:pos x="1447" y="254"/>
                  </a:cxn>
                  <a:cxn ang="0">
                    <a:pos x="111" y="654"/>
                  </a:cxn>
                </a:cxnLst>
                <a:rect l="0" t="0" r="r" b="b"/>
                <a:pathLst>
                  <a:path w="1485" h="661">
                    <a:moveTo>
                      <a:pt x="111" y="654"/>
                    </a:moveTo>
                    <a:cubicBezTo>
                      <a:pt x="87" y="661"/>
                      <a:pt x="62" y="648"/>
                      <a:pt x="55" y="624"/>
                    </a:cubicBezTo>
                    <a:cubicBezTo>
                      <a:pt x="7" y="463"/>
                      <a:pt x="7" y="463"/>
                      <a:pt x="7" y="463"/>
                    </a:cubicBezTo>
                    <a:cubicBezTo>
                      <a:pt x="0" y="440"/>
                      <a:pt x="13" y="415"/>
                      <a:pt x="37" y="408"/>
                    </a:cubicBezTo>
                    <a:cubicBezTo>
                      <a:pt x="1373" y="7"/>
                      <a:pt x="1373" y="7"/>
                      <a:pt x="1373" y="7"/>
                    </a:cubicBezTo>
                    <a:cubicBezTo>
                      <a:pt x="1397" y="0"/>
                      <a:pt x="1422" y="13"/>
                      <a:pt x="1429" y="37"/>
                    </a:cubicBezTo>
                    <a:cubicBezTo>
                      <a:pt x="1477" y="198"/>
                      <a:pt x="1477" y="198"/>
                      <a:pt x="1477" y="198"/>
                    </a:cubicBezTo>
                    <a:cubicBezTo>
                      <a:pt x="1485" y="221"/>
                      <a:pt x="1471" y="246"/>
                      <a:pt x="1447" y="254"/>
                    </a:cubicBezTo>
                    <a:lnTo>
                      <a:pt x="111" y="654"/>
                    </a:lnTo>
                    <a:close/>
                  </a:path>
                </a:pathLst>
              </a:custGeom>
              <a:solidFill>
                <a:schemeClr val="accent1"/>
              </a:solidFill>
              <a:ln w="12700">
                <a:solidFill>
                  <a:schemeClr val="accent1">
                    <a:lumMod val="75000"/>
                  </a:schemeClr>
                </a:solidFill>
                <a:round/>
              </a:ln>
            </p:spPr>
            <p:txBody>
              <a:bodyPr anchor="ctr"/>
              <a:lstStyle/>
              <a:p>
                <a:pPr algn="ctr"/>
                <a:endParaRPr sz="2400">
                  <a:solidFill>
                    <a:srgbClr val="000000"/>
                  </a:solidFill>
                </a:endParaRPr>
              </a:p>
            </p:txBody>
          </p:sp>
          <p:sp>
            <p:nvSpPr>
              <p:cNvPr id="80" name="Freeform: Shape 60"/>
              <p:cNvSpPr/>
              <p:nvPr/>
            </p:nvSpPr>
            <p:spPr bwMode="auto">
              <a:xfrm>
                <a:off x="3990975" y="2143025"/>
                <a:ext cx="388938" cy="390525"/>
              </a:xfrm>
              <a:custGeom>
                <a:avLst/>
                <a:gdLst/>
                <a:ahLst/>
                <a:cxnLst>
                  <a:cxn ang="0">
                    <a:pos x="19" y="164"/>
                  </a:cxn>
                  <a:cxn ang="0">
                    <a:pos x="97" y="19"/>
                  </a:cxn>
                  <a:cxn ang="0">
                    <a:pos x="242" y="97"/>
                  </a:cxn>
                  <a:cxn ang="0">
                    <a:pos x="164" y="242"/>
                  </a:cxn>
                  <a:cxn ang="0">
                    <a:pos x="19" y="164"/>
                  </a:cxn>
                </a:cxnLst>
                <a:rect l="0" t="0" r="r" b="b"/>
                <a:pathLst>
                  <a:path w="260" h="261">
                    <a:moveTo>
                      <a:pt x="19" y="164"/>
                    </a:moveTo>
                    <a:cubicBezTo>
                      <a:pt x="0" y="102"/>
                      <a:pt x="35" y="37"/>
                      <a:pt x="97" y="19"/>
                    </a:cubicBezTo>
                    <a:cubicBezTo>
                      <a:pt x="159" y="0"/>
                      <a:pt x="224" y="35"/>
                      <a:pt x="242" y="97"/>
                    </a:cubicBezTo>
                    <a:cubicBezTo>
                      <a:pt x="260" y="159"/>
                      <a:pt x="225" y="224"/>
                      <a:pt x="164" y="242"/>
                    </a:cubicBezTo>
                    <a:cubicBezTo>
                      <a:pt x="102" y="261"/>
                      <a:pt x="37" y="226"/>
                      <a:pt x="19" y="164"/>
                    </a:cubicBezTo>
                    <a:close/>
                  </a:path>
                </a:pathLst>
              </a:custGeom>
              <a:solidFill>
                <a:schemeClr val="accent1">
                  <a:lumMod val="50000"/>
                </a:schemeClr>
              </a:solidFill>
              <a:ln w="9525">
                <a:noFill/>
                <a:round/>
              </a:ln>
            </p:spPr>
            <p:txBody>
              <a:bodyPr anchor="ctr"/>
              <a:lstStyle/>
              <a:p>
                <a:pPr algn="ctr"/>
                <a:endParaRPr sz="2400">
                  <a:solidFill>
                    <a:srgbClr val="000000"/>
                  </a:solidFill>
                </a:endParaRPr>
              </a:p>
            </p:txBody>
          </p:sp>
          <p:sp>
            <p:nvSpPr>
              <p:cNvPr id="81" name="Freeform: Shape 61"/>
              <p:cNvSpPr/>
              <p:nvPr/>
            </p:nvSpPr>
            <p:spPr bwMode="auto">
              <a:xfrm>
                <a:off x="2387600" y="2225575"/>
                <a:ext cx="2046288" cy="688975"/>
              </a:xfrm>
              <a:custGeom>
                <a:avLst/>
                <a:gdLst/>
                <a:ahLst/>
                <a:cxnLst>
                  <a:cxn ang="0">
                    <a:pos x="46" y="455"/>
                  </a:cxn>
                  <a:cxn ang="0">
                    <a:pos x="5" y="433"/>
                  </a:cxn>
                  <a:cxn ang="0">
                    <a:pos x="27" y="392"/>
                  </a:cxn>
                  <a:cxn ang="0">
                    <a:pos x="1317" y="6"/>
                  </a:cxn>
                  <a:cxn ang="0">
                    <a:pos x="1358" y="28"/>
                  </a:cxn>
                  <a:cxn ang="0">
                    <a:pos x="1336" y="69"/>
                  </a:cxn>
                  <a:cxn ang="0">
                    <a:pos x="46" y="455"/>
                  </a:cxn>
                  <a:cxn ang="0">
                    <a:pos x="25" y="427"/>
                  </a:cxn>
                  <a:cxn ang="0">
                    <a:pos x="40" y="436"/>
                  </a:cxn>
                  <a:cxn ang="0">
                    <a:pos x="1330" y="49"/>
                  </a:cxn>
                  <a:cxn ang="0">
                    <a:pos x="1338" y="33"/>
                  </a:cxn>
                  <a:cxn ang="0">
                    <a:pos x="1323" y="25"/>
                  </a:cxn>
                  <a:cxn ang="0">
                    <a:pos x="33" y="411"/>
                  </a:cxn>
                  <a:cxn ang="0">
                    <a:pos x="25" y="427"/>
                  </a:cxn>
                </a:cxnLst>
                <a:rect l="0" t="0" r="r" b="b"/>
                <a:pathLst>
                  <a:path w="1363" h="460">
                    <a:moveTo>
                      <a:pt x="46" y="455"/>
                    </a:moveTo>
                    <a:cubicBezTo>
                      <a:pt x="29" y="460"/>
                      <a:pt x="10" y="450"/>
                      <a:pt x="5" y="433"/>
                    </a:cubicBezTo>
                    <a:cubicBezTo>
                      <a:pt x="0" y="415"/>
                      <a:pt x="10" y="397"/>
                      <a:pt x="27" y="392"/>
                    </a:cubicBezTo>
                    <a:cubicBezTo>
                      <a:pt x="1317" y="6"/>
                      <a:pt x="1317" y="6"/>
                      <a:pt x="1317" y="6"/>
                    </a:cubicBezTo>
                    <a:cubicBezTo>
                      <a:pt x="1334" y="0"/>
                      <a:pt x="1353" y="10"/>
                      <a:pt x="1358" y="28"/>
                    </a:cubicBezTo>
                    <a:cubicBezTo>
                      <a:pt x="1363" y="45"/>
                      <a:pt x="1353" y="63"/>
                      <a:pt x="1336" y="69"/>
                    </a:cubicBezTo>
                    <a:lnTo>
                      <a:pt x="46" y="455"/>
                    </a:lnTo>
                    <a:close/>
                    <a:moveTo>
                      <a:pt x="25" y="427"/>
                    </a:moveTo>
                    <a:cubicBezTo>
                      <a:pt x="27" y="434"/>
                      <a:pt x="34" y="438"/>
                      <a:pt x="40" y="436"/>
                    </a:cubicBezTo>
                    <a:cubicBezTo>
                      <a:pt x="1330" y="49"/>
                      <a:pt x="1330" y="49"/>
                      <a:pt x="1330" y="49"/>
                    </a:cubicBezTo>
                    <a:cubicBezTo>
                      <a:pt x="1337" y="47"/>
                      <a:pt x="1340" y="40"/>
                      <a:pt x="1338" y="33"/>
                    </a:cubicBezTo>
                    <a:cubicBezTo>
                      <a:pt x="1336" y="27"/>
                      <a:pt x="1329" y="23"/>
                      <a:pt x="1323" y="25"/>
                    </a:cubicBezTo>
                    <a:cubicBezTo>
                      <a:pt x="33" y="411"/>
                      <a:pt x="33" y="411"/>
                      <a:pt x="33" y="411"/>
                    </a:cubicBezTo>
                    <a:cubicBezTo>
                      <a:pt x="26" y="413"/>
                      <a:pt x="23" y="420"/>
                      <a:pt x="25" y="427"/>
                    </a:cubicBezTo>
                    <a:close/>
                  </a:path>
                </a:pathLst>
              </a:custGeom>
              <a:solidFill>
                <a:schemeClr val="accent1">
                  <a:lumMod val="50000"/>
                </a:schemeClr>
              </a:solidFill>
              <a:ln w="9525">
                <a:noFill/>
                <a:round/>
              </a:ln>
            </p:spPr>
            <p:txBody>
              <a:bodyPr anchor="ctr"/>
              <a:lstStyle/>
              <a:p>
                <a:pPr algn="ctr"/>
                <a:endParaRPr sz="2400">
                  <a:solidFill>
                    <a:srgbClr val="000000"/>
                  </a:solidFill>
                </a:endParaRPr>
              </a:p>
            </p:txBody>
          </p:sp>
          <p:sp>
            <p:nvSpPr>
              <p:cNvPr id="82" name="Freeform: Shape 62"/>
              <p:cNvSpPr/>
              <p:nvPr/>
            </p:nvSpPr>
            <p:spPr bwMode="auto">
              <a:xfrm>
                <a:off x="2403475" y="2243038"/>
                <a:ext cx="2012950" cy="655638"/>
              </a:xfrm>
              <a:custGeom>
                <a:avLst/>
                <a:gdLst/>
                <a:ahLst/>
                <a:cxnLst>
                  <a:cxn ang="0">
                    <a:pos x="1337" y="19"/>
                  </a:cxn>
                  <a:cxn ang="0">
                    <a:pos x="1322" y="47"/>
                  </a:cxn>
                  <a:cxn ang="0">
                    <a:pos x="32" y="433"/>
                  </a:cxn>
                  <a:cxn ang="0">
                    <a:pos x="4" y="418"/>
                  </a:cxn>
                  <a:cxn ang="0">
                    <a:pos x="19" y="390"/>
                  </a:cxn>
                  <a:cxn ang="0">
                    <a:pos x="1309" y="3"/>
                  </a:cxn>
                  <a:cxn ang="0">
                    <a:pos x="1337" y="19"/>
                  </a:cxn>
                </a:cxnLst>
                <a:rect l="0" t="0" r="r" b="b"/>
                <a:pathLst>
                  <a:path w="1341" h="437">
                    <a:moveTo>
                      <a:pt x="1337" y="19"/>
                    </a:moveTo>
                    <a:cubicBezTo>
                      <a:pt x="1341" y="31"/>
                      <a:pt x="1334" y="43"/>
                      <a:pt x="1322" y="47"/>
                    </a:cubicBezTo>
                    <a:cubicBezTo>
                      <a:pt x="32" y="433"/>
                      <a:pt x="32" y="433"/>
                      <a:pt x="32" y="433"/>
                    </a:cubicBezTo>
                    <a:cubicBezTo>
                      <a:pt x="20" y="437"/>
                      <a:pt x="7" y="430"/>
                      <a:pt x="4" y="418"/>
                    </a:cubicBezTo>
                    <a:cubicBezTo>
                      <a:pt x="0" y="406"/>
                      <a:pt x="7" y="393"/>
                      <a:pt x="19" y="390"/>
                    </a:cubicBezTo>
                    <a:cubicBezTo>
                      <a:pt x="1309" y="3"/>
                      <a:pt x="1309" y="3"/>
                      <a:pt x="1309" y="3"/>
                    </a:cubicBezTo>
                    <a:cubicBezTo>
                      <a:pt x="1321" y="0"/>
                      <a:pt x="1333" y="7"/>
                      <a:pt x="1337" y="19"/>
                    </a:cubicBezTo>
                    <a:close/>
                  </a:path>
                </a:pathLst>
              </a:custGeom>
              <a:solidFill>
                <a:schemeClr val="bg1"/>
              </a:solidFill>
              <a:ln w="9525">
                <a:noFill/>
                <a:round/>
              </a:ln>
            </p:spPr>
            <p:txBody>
              <a:bodyPr anchor="ctr"/>
              <a:lstStyle/>
              <a:p>
                <a:pPr algn="ctr"/>
                <a:endParaRPr sz="2400">
                  <a:solidFill>
                    <a:srgbClr val="000000"/>
                  </a:solidFill>
                </a:endParaRPr>
              </a:p>
            </p:txBody>
          </p:sp>
          <p:sp>
            <p:nvSpPr>
              <p:cNvPr id="83" name="Freeform: Shape 74"/>
              <p:cNvSpPr/>
              <p:nvPr/>
            </p:nvSpPr>
            <p:spPr bwMode="auto">
              <a:xfrm>
                <a:off x="4013200" y="2166838"/>
                <a:ext cx="344488" cy="342900"/>
              </a:xfrm>
              <a:custGeom>
                <a:avLst/>
                <a:gdLst/>
                <a:ahLst/>
                <a:cxnLst>
                  <a:cxn ang="0">
                    <a:pos x="214" y="85"/>
                  </a:cxn>
                  <a:cxn ang="0">
                    <a:pos x="145" y="213"/>
                  </a:cxn>
                  <a:cxn ang="0">
                    <a:pos x="17" y="144"/>
                  </a:cxn>
                  <a:cxn ang="0">
                    <a:pos x="86" y="16"/>
                  </a:cxn>
                  <a:cxn ang="0">
                    <a:pos x="214" y="85"/>
                  </a:cxn>
                </a:cxnLst>
                <a:rect l="0" t="0" r="r" b="b"/>
                <a:pathLst>
                  <a:path w="230" h="229">
                    <a:moveTo>
                      <a:pt x="214" y="85"/>
                    </a:moveTo>
                    <a:cubicBezTo>
                      <a:pt x="230" y="139"/>
                      <a:pt x="199" y="197"/>
                      <a:pt x="145" y="213"/>
                    </a:cubicBezTo>
                    <a:cubicBezTo>
                      <a:pt x="90" y="229"/>
                      <a:pt x="33" y="198"/>
                      <a:pt x="17" y="144"/>
                    </a:cubicBezTo>
                    <a:cubicBezTo>
                      <a:pt x="0" y="90"/>
                      <a:pt x="31" y="32"/>
                      <a:pt x="86" y="16"/>
                    </a:cubicBezTo>
                    <a:cubicBezTo>
                      <a:pt x="140" y="0"/>
                      <a:pt x="198" y="30"/>
                      <a:pt x="214" y="85"/>
                    </a:cubicBezTo>
                    <a:close/>
                  </a:path>
                </a:pathLst>
              </a:custGeom>
              <a:solidFill>
                <a:schemeClr val="bg1"/>
              </a:solidFill>
              <a:ln w="9525">
                <a:noFill/>
                <a:round/>
              </a:ln>
            </p:spPr>
            <p:txBody>
              <a:bodyPr anchor="ctr"/>
              <a:lstStyle/>
              <a:p>
                <a:pPr algn="ctr"/>
                <a:endParaRPr sz="2400">
                  <a:solidFill>
                    <a:srgbClr val="000000"/>
                  </a:solidFill>
                </a:endParaRPr>
              </a:p>
            </p:txBody>
          </p:sp>
          <p:sp>
            <p:nvSpPr>
              <p:cNvPr id="84" name="TextBox 75"/>
              <p:cNvSpPr txBox="1"/>
              <p:nvPr/>
            </p:nvSpPr>
            <p:spPr>
              <a:xfrm>
                <a:off x="4060569" y="2209800"/>
                <a:ext cx="272361" cy="212767"/>
              </a:xfrm>
              <a:prstGeom prst="rect">
                <a:avLst/>
              </a:prstGeom>
              <a:noFill/>
            </p:spPr>
            <p:txBody>
              <a:bodyPr wrap="none">
                <a:normAutofit fontScale="85000" lnSpcReduction="20000"/>
              </a:bodyPr>
              <a:lstStyle/>
              <a:p>
                <a:pPr algn="ctr"/>
                <a:r>
                  <a:rPr lang="en-US" sz="1600" b="1">
                    <a:solidFill>
                      <a:srgbClr val="A4BBC9"/>
                    </a:solidFill>
                  </a:rPr>
                  <a:t>01</a:t>
                </a:r>
              </a:p>
            </p:txBody>
          </p:sp>
        </p:grpSp>
        <p:grpSp>
          <p:nvGrpSpPr>
            <p:cNvPr id="6" name="Group 76"/>
            <p:cNvGrpSpPr/>
            <p:nvPr/>
          </p:nvGrpSpPr>
          <p:grpSpPr>
            <a:xfrm>
              <a:off x="1923413" y="2209568"/>
              <a:ext cx="2850567" cy="455718"/>
              <a:chOff x="2038350" y="2679600"/>
              <a:chExt cx="2919413" cy="466725"/>
            </a:xfrm>
          </p:grpSpPr>
          <p:sp>
            <p:nvSpPr>
              <p:cNvPr id="71" name="Freeform: Shape 77"/>
              <p:cNvSpPr/>
              <p:nvPr/>
            </p:nvSpPr>
            <p:spPr bwMode="auto">
              <a:xfrm>
                <a:off x="2038350" y="2679600"/>
                <a:ext cx="2919413" cy="466725"/>
              </a:xfrm>
              <a:custGeom>
                <a:avLst/>
                <a:gdLst/>
                <a:ahLst/>
                <a:cxnLst>
                  <a:cxn ang="0">
                    <a:pos x="0" y="72"/>
                  </a:cxn>
                  <a:cxn ang="0">
                    <a:pos x="72" y="0"/>
                  </a:cxn>
                  <a:cxn ang="0">
                    <a:pos x="1874" y="0"/>
                  </a:cxn>
                  <a:cxn ang="0">
                    <a:pos x="1946" y="72"/>
                  </a:cxn>
                  <a:cxn ang="0">
                    <a:pos x="1946" y="239"/>
                  </a:cxn>
                  <a:cxn ang="0">
                    <a:pos x="1874" y="311"/>
                  </a:cxn>
                  <a:cxn ang="0">
                    <a:pos x="72" y="311"/>
                  </a:cxn>
                  <a:cxn ang="0">
                    <a:pos x="0" y="239"/>
                  </a:cxn>
                  <a:cxn ang="0">
                    <a:pos x="0" y="72"/>
                  </a:cxn>
                  <a:cxn ang="0">
                    <a:pos x="1874" y="54"/>
                  </a:cxn>
                  <a:cxn ang="0">
                    <a:pos x="72" y="54"/>
                  </a:cxn>
                  <a:cxn ang="0">
                    <a:pos x="54" y="72"/>
                  </a:cxn>
                  <a:cxn ang="0">
                    <a:pos x="54" y="239"/>
                  </a:cxn>
                  <a:cxn ang="0">
                    <a:pos x="72" y="257"/>
                  </a:cxn>
                  <a:cxn ang="0">
                    <a:pos x="1874" y="257"/>
                  </a:cxn>
                  <a:cxn ang="0">
                    <a:pos x="1892" y="239"/>
                  </a:cxn>
                  <a:cxn ang="0">
                    <a:pos x="1892" y="72"/>
                  </a:cxn>
                  <a:cxn ang="0">
                    <a:pos x="1874" y="54"/>
                  </a:cxn>
                </a:cxnLst>
                <a:rect l="0" t="0" r="r" b="b"/>
                <a:pathLst>
                  <a:path w="1946" h="311">
                    <a:moveTo>
                      <a:pt x="0" y="72"/>
                    </a:moveTo>
                    <a:cubicBezTo>
                      <a:pt x="0" y="32"/>
                      <a:pt x="32" y="0"/>
                      <a:pt x="72" y="0"/>
                    </a:cubicBezTo>
                    <a:cubicBezTo>
                      <a:pt x="1874" y="0"/>
                      <a:pt x="1874" y="0"/>
                      <a:pt x="1874" y="0"/>
                    </a:cubicBezTo>
                    <a:cubicBezTo>
                      <a:pt x="1914" y="0"/>
                      <a:pt x="1946" y="32"/>
                      <a:pt x="1946" y="72"/>
                    </a:cubicBezTo>
                    <a:cubicBezTo>
                      <a:pt x="1946" y="239"/>
                      <a:pt x="1946" y="239"/>
                      <a:pt x="1946" y="239"/>
                    </a:cubicBezTo>
                    <a:cubicBezTo>
                      <a:pt x="1946" y="279"/>
                      <a:pt x="1914" y="311"/>
                      <a:pt x="1874" y="311"/>
                    </a:cubicBezTo>
                    <a:cubicBezTo>
                      <a:pt x="72" y="311"/>
                      <a:pt x="72" y="311"/>
                      <a:pt x="72" y="311"/>
                    </a:cubicBezTo>
                    <a:cubicBezTo>
                      <a:pt x="32" y="311"/>
                      <a:pt x="0" y="279"/>
                      <a:pt x="0" y="239"/>
                    </a:cubicBezTo>
                    <a:lnTo>
                      <a:pt x="0" y="72"/>
                    </a:lnTo>
                    <a:close/>
                    <a:moveTo>
                      <a:pt x="1874" y="54"/>
                    </a:moveTo>
                    <a:cubicBezTo>
                      <a:pt x="72" y="54"/>
                      <a:pt x="72" y="54"/>
                      <a:pt x="72" y="54"/>
                    </a:cubicBezTo>
                    <a:cubicBezTo>
                      <a:pt x="62" y="54"/>
                      <a:pt x="54" y="62"/>
                      <a:pt x="54" y="72"/>
                    </a:cubicBezTo>
                    <a:cubicBezTo>
                      <a:pt x="54" y="239"/>
                      <a:pt x="54" y="239"/>
                      <a:pt x="54" y="239"/>
                    </a:cubicBezTo>
                    <a:cubicBezTo>
                      <a:pt x="54" y="249"/>
                      <a:pt x="62" y="257"/>
                      <a:pt x="72" y="257"/>
                    </a:cubicBezTo>
                    <a:cubicBezTo>
                      <a:pt x="1874" y="257"/>
                      <a:pt x="1874" y="257"/>
                      <a:pt x="1874" y="257"/>
                    </a:cubicBezTo>
                    <a:cubicBezTo>
                      <a:pt x="1884" y="257"/>
                      <a:pt x="1892" y="249"/>
                      <a:pt x="1892" y="239"/>
                    </a:cubicBezTo>
                    <a:cubicBezTo>
                      <a:pt x="1892" y="72"/>
                      <a:pt x="1892" y="72"/>
                      <a:pt x="1892" y="72"/>
                    </a:cubicBezTo>
                    <a:cubicBezTo>
                      <a:pt x="1892" y="62"/>
                      <a:pt x="1884" y="54"/>
                      <a:pt x="1874" y="54"/>
                    </a:cubicBezTo>
                    <a:close/>
                  </a:path>
                </a:pathLst>
              </a:custGeom>
              <a:solidFill>
                <a:schemeClr val="accent2"/>
              </a:solidFill>
              <a:ln w="9525">
                <a:noFill/>
                <a:round/>
              </a:ln>
            </p:spPr>
            <p:txBody>
              <a:bodyPr anchor="ctr"/>
              <a:lstStyle/>
              <a:p>
                <a:pPr algn="ctr"/>
                <a:endParaRPr sz="2400">
                  <a:solidFill>
                    <a:srgbClr val="000000"/>
                  </a:solidFill>
                </a:endParaRPr>
              </a:p>
            </p:txBody>
          </p:sp>
          <p:sp>
            <p:nvSpPr>
              <p:cNvPr id="72" name="Freeform: Shape 78"/>
              <p:cNvSpPr/>
              <p:nvPr/>
            </p:nvSpPr>
            <p:spPr bwMode="auto">
              <a:xfrm>
                <a:off x="2078037" y="2720875"/>
                <a:ext cx="2840038" cy="384175"/>
              </a:xfrm>
              <a:custGeom>
                <a:avLst/>
                <a:gdLst/>
                <a:ahLst/>
                <a:cxnLst>
                  <a:cxn ang="0">
                    <a:pos x="45" y="257"/>
                  </a:cxn>
                  <a:cxn ang="0">
                    <a:pos x="0" y="212"/>
                  </a:cxn>
                  <a:cxn ang="0">
                    <a:pos x="0" y="45"/>
                  </a:cxn>
                  <a:cxn ang="0">
                    <a:pos x="45" y="0"/>
                  </a:cxn>
                  <a:cxn ang="0">
                    <a:pos x="1847" y="0"/>
                  </a:cxn>
                  <a:cxn ang="0">
                    <a:pos x="1892" y="45"/>
                  </a:cxn>
                  <a:cxn ang="0">
                    <a:pos x="1892" y="212"/>
                  </a:cxn>
                  <a:cxn ang="0">
                    <a:pos x="1847" y="257"/>
                  </a:cxn>
                  <a:cxn ang="0">
                    <a:pos x="45" y="257"/>
                  </a:cxn>
                </a:cxnLst>
                <a:rect l="0" t="0" r="r" b="b"/>
                <a:pathLst>
                  <a:path w="1892" h="257">
                    <a:moveTo>
                      <a:pt x="45" y="257"/>
                    </a:moveTo>
                    <a:cubicBezTo>
                      <a:pt x="20" y="257"/>
                      <a:pt x="0" y="237"/>
                      <a:pt x="0" y="212"/>
                    </a:cubicBezTo>
                    <a:cubicBezTo>
                      <a:pt x="0" y="45"/>
                      <a:pt x="0" y="45"/>
                      <a:pt x="0" y="45"/>
                    </a:cubicBezTo>
                    <a:cubicBezTo>
                      <a:pt x="0" y="20"/>
                      <a:pt x="20" y="0"/>
                      <a:pt x="45" y="0"/>
                    </a:cubicBezTo>
                    <a:cubicBezTo>
                      <a:pt x="1847" y="0"/>
                      <a:pt x="1847" y="0"/>
                      <a:pt x="1847" y="0"/>
                    </a:cubicBezTo>
                    <a:cubicBezTo>
                      <a:pt x="1872" y="0"/>
                      <a:pt x="1892" y="20"/>
                      <a:pt x="1892" y="45"/>
                    </a:cubicBezTo>
                    <a:cubicBezTo>
                      <a:pt x="1892" y="212"/>
                      <a:pt x="1892" y="212"/>
                      <a:pt x="1892" y="212"/>
                    </a:cubicBezTo>
                    <a:cubicBezTo>
                      <a:pt x="1892" y="237"/>
                      <a:pt x="1872" y="257"/>
                      <a:pt x="1847" y="257"/>
                    </a:cubicBezTo>
                    <a:lnTo>
                      <a:pt x="45" y="257"/>
                    </a:lnTo>
                    <a:close/>
                  </a:path>
                </a:pathLst>
              </a:custGeom>
              <a:solidFill>
                <a:schemeClr val="accent2"/>
              </a:solidFill>
              <a:ln w="12700">
                <a:solidFill>
                  <a:schemeClr val="accent2">
                    <a:lumMod val="75000"/>
                  </a:schemeClr>
                </a:solidFill>
                <a:round/>
              </a:ln>
            </p:spPr>
            <p:txBody>
              <a:bodyPr anchor="ctr"/>
              <a:lstStyle/>
              <a:p>
                <a:pPr algn="ctr"/>
                <a:endParaRPr sz="2400">
                  <a:solidFill>
                    <a:srgbClr val="000000"/>
                  </a:solidFill>
                </a:endParaRPr>
              </a:p>
            </p:txBody>
          </p:sp>
          <p:sp>
            <p:nvSpPr>
              <p:cNvPr id="73" name="Oval 79"/>
              <p:cNvSpPr/>
              <p:nvPr/>
            </p:nvSpPr>
            <p:spPr bwMode="auto">
              <a:xfrm>
                <a:off x="4457700" y="2744688"/>
                <a:ext cx="349250" cy="349250"/>
              </a:xfrm>
              <a:prstGeom prst="ellipse">
                <a:avLst/>
              </a:prstGeom>
              <a:solidFill>
                <a:schemeClr val="accent2">
                  <a:lumMod val="50000"/>
                </a:schemeClr>
              </a:solidFill>
              <a:ln w="9525">
                <a:noFill/>
                <a:round/>
              </a:ln>
            </p:spPr>
            <p:txBody>
              <a:bodyPr anchor="ctr"/>
              <a:lstStyle/>
              <a:p>
                <a:pPr algn="ctr"/>
                <a:endParaRPr sz="2400">
                  <a:solidFill>
                    <a:srgbClr val="000000"/>
                  </a:solidFill>
                </a:endParaRPr>
              </a:p>
            </p:txBody>
          </p:sp>
          <p:sp>
            <p:nvSpPr>
              <p:cNvPr id="74" name="Freeform: Shape 80"/>
              <p:cNvSpPr/>
              <p:nvPr/>
            </p:nvSpPr>
            <p:spPr bwMode="auto">
              <a:xfrm>
                <a:off x="2152650" y="2870100"/>
                <a:ext cx="2728913" cy="98425"/>
              </a:xfrm>
              <a:custGeom>
                <a:avLst/>
                <a:gdLst/>
                <a:ahLst/>
                <a:cxnLst>
                  <a:cxn ang="0">
                    <a:pos x="33" y="66"/>
                  </a:cxn>
                  <a:cxn ang="0">
                    <a:pos x="0" y="33"/>
                  </a:cxn>
                  <a:cxn ang="0">
                    <a:pos x="33" y="0"/>
                  </a:cxn>
                  <a:cxn ang="0">
                    <a:pos x="1786" y="0"/>
                  </a:cxn>
                  <a:cxn ang="0">
                    <a:pos x="1819" y="33"/>
                  </a:cxn>
                  <a:cxn ang="0">
                    <a:pos x="1786" y="66"/>
                  </a:cxn>
                  <a:cxn ang="0">
                    <a:pos x="33" y="66"/>
                  </a:cxn>
                  <a:cxn ang="0">
                    <a:pos x="20" y="33"/>
                  </a:cxn>
                  <a:cxn ang="0">
                    <a:pos x="33" y="45"/>
                  </a:cxn>
                  <a:cxn ang="0">
                    <a:pos x="1786" y="45"/>
                  </a:cxn>
                  <a:cxn ang="0">
                    <a:pos x="1799" y="33"/>
                  </a:cxn>
                  <a:cxn ang="0">
                    <a:pos x="1786" y="20"/>
                  </a:cxn>
                  <a:cxn ang="0">
                    <a:pos x="33" y="20"/>
                  </a:cxn>
                  <a:cxn ang="0">
                    <a:pos x="20" y="33"/>
                  </a:cxn>
                </a:cxnLst>
                <a:rect l="0" t="0" r="r" b="b"/>
                <a:pathLst>
                  <a:path w="1819" h="66">
                    <a:moveTo>
                      <a:pt x="33" y="66"/>
                    </a:moveTo>
                    <a:cubicBezTo>
                      <a:pt x="15" y="66"/>
                      <a:pt x="0" y="51"/>
                      <a:pt x="0" y="33"/>
                    </a:cubicBezTo>
                    <a:cubicBezTo>
                      <a:pt x="0" y="15"/>
                      <a:pt x="15" y="0"/>
                      <a:pt x="33" y="0"/>
                    </a:cubicBezTo>
                    <a:cubicBezTo>
                      <a:pt x="1786" y="0"/>
                      <a:pt x="1786" y="0"/>
                      <a:pt x="1786" y="0"/>
                    </a:cubicBezTo>
                    <a:cubicBezTo>
                      <a:pt x="1805" y="0"/>
                      <a:pt x="1819" y="15"/>
                      <a:pt x="1819" y="33"/>
                    </a:cubicBezTo>
                    <a:cubicBezTo>
                      <a:pt x="1819" y="51"/>
                      <a:pt x="1805" y="66"/>
                      <a:pt x="1786" y="66"/>
                    </a:cubicBezTo>
                    <a:lnTo>
                      <a:pt x="33" y="66"/>
                    </a:lnTo>
                    <a:close/>
                    <a:moveTo>
                      <a:pt x="20" y="33"/>
                    </a:moveTo>
                    <a:cubicBezTo>
                      <a:pt x="20" y="40"/>
                      <a:pt x="26" y="45"/>
                      <a:pt x="33" y="45"/>
                    </a:cubicBezTo>
                    <a:cubicBezTo>
                      <a:pt x="1786" y="45"/>
                      <a:pt x="1786" y="45"/>
                      <a:pt x="1786" y="45"/>
                    </a:cubicBezTo>
                    <a:cubicBezTo>
                      <a:pt x="1793" y="45"/>
                      <a:pt x="1799" y="40"/>
                      <a:pt x="1799" y="33"/>
                    </a:cubicBezTo>
                    <a:cubicBezTo>
                      <a:pt x="1799" y="26"/>
                      <a:pt x="1793" y="20"/>
                      <a:pt x="1786" y="20"/>
                    </a:cubicBezTo>
                    <a:cubicBezTo>
                      <a:pt x="33" y="20"/>
                      <a:pt x="33" y="20"/>
                      <a:pt x="33" y="20"/>
                    </a:cubicBezTo>
                    <a:cubicBezTo>
                      <a:pt x="26" y="20"/>
                      <a:pt x="20" y="26"/>
                      <a:pt x="20" y="33"/>
                    </a:cubicBezTo>
                    <a:close/>
                  </a:path>
                </a:pathLst>
              </a:custGeom>
              <a:solidFill>
                <a:schemeClr val="accent2">
                  <a:lumMod val="50000"/>
                </a:schemeClr>
              </a:solidFill>
              <a:ln w="9525">
                <a:noFill/>
                <a:round/>
              </a:ln>
            </p:spPr>
            <p:txBody>
              <a:bodyPr anchor="ctr"/>
              <a:lstStyle/>
              <a:p>
                <a:pPr algn="ctr"/>
                <a:endParaRPr sz="2400">
                  <a:solidFill>
                    <a:srgbClr val="000000"/>
                  </a:solidFill>
                </a:endParaRPr>
              </a:p>
            </p:txBody>
          </p:sp>
          <p:sp>
            <p:nvSpPr>
              <p:cNvPr id="75" name="Freeform: Shape 81"/>
              <p:cNvSpPr/>
              <p:nvPr/>
            </p:nvSpPr>
            <p:spPr bwMode="auto">
              <a:xfrm>
                <a:off x="2166937" y="2885975"/>
                <a:ext cx="2700338" cy="68263"/>
              </a:xfrm>
              <a:custGeom>
                <a:avLst/>
                <a:gdLst/>
                <a:ahLst/>
                <a:cxnLst>
                  <a:cxn ang="0">
                    <a:pos x="1799" y="23"/>
                  </a:cxn>
                  <a:cxn ang="0">
                    <a:pos x="1776" y="46"/>
                  </a:cxn>
                  <a:cxn ang="0">
                    <a:pos x="23" y="46"/>
                  </a:cxn>
                  <a:cxn ang="0">
                    <a:pos x="0" y="23"/>
                  </a:cxn>
                  <a:cxn ang="0">
                    <a:pos x="23" y="0"/>
                  </a:cxn>
                  <a:cxn ang="0">
                    <a:pos x="1776" y="0"/>
                  </a:cxn>
                  <a:cxn ang="0">
                    <a:pos x="1799" y="23"/>
                  </a:cxn>
                </a:cxnLst>
                <a:rect l="0" t="0" r="r" b="b"/>
                <a:pathLst>
                  <a:path w="1799" h="46">
                    <a:moveTo>
                      <a:pt x="1799" y="23"/>
                    </a:moveTo>
                    <a:cubicBezTo>
                      <a:pt x="1799" y="35"/>
                      <a:pt x="1789" y="46"/>
                      <a:pt x="1776" y="46"/>
                    </a:cubicBezTo>
                    <a:cubicBezTo>
                      <a:pt x="23" y="46"/>
                      <a:pt x="23" y="46"/>
                      <a:pt x="23" y="46"/>
                    </a:cubicBezTo>
                    <a:cubicBezTo>
                      <a:pt x="10" y="46"/>
                      <a:pt x="0" y="35"/>
                      <a:pt x="0" y="23"/>
                    </a:cubicBezTo>
                    <a:cubicBezTo>
                      <a:pt x="0" y="10"/>
                      <a:pt x="10" y="0"/>
                      <a:pt x="23" y="0"/>
                    </a:cubicBezTo>
                    <a:cubicBezTo>
                      <a:pt x="1776" y="0"/>
                      <a:pt x="1776" y="0"/>
                      <a:pt x="1776" y="0"/>
                    </a:cubicBezTo>
                    <a:cubicBezTo>
                      <a:pt x="1789" y="0"/>
                      <a:pt x="1799" y="10"/>
                      <a:pt x="1799" y="23"/>
                    </a:cubicBezTo>
                    <a:close/>
                  </a:path>
                </a:pathLst>
              </a:custGeom>
              <a:solidFill>
                <a:schemeClr val="bg1"/>
              </a:solidFill>
              <a:ln w="9525">
                <a:noFill/>
                <a:round/>
              </a:ln>
            </p:spPr>
            <p:txBody>
              <a:bodyPr anchor="ctr"/>
              <a:lstStyle/>
              <a:p>
                <a:pPr algn="ctr"/>
                <a:endParaRPr sz="2400">
                  <a:solidFill>
                    <a:srgbClr val="000000"/>
                  </a:solidFill>
                </a:endParaRPr>
              </a:p>
            </p:txBody>
          </p:sp>
          <p:sp>
            <p:nvSpPr>
              <p:cNvPr id="76" name="Oval 82"/>
              <p:cNvSpPr/>
              <p:nvPr/>
            </p:nvSpPr>
            <p:spPr bwMode="auto">
              <a:xfrm>
                <a:off x="4478337" y="2765325"/>
                <a:ext cx="309563" cy="309563"/>
              </a:xfrm>
              <a:prstGeom prst="ellipse">
                <a:avLst/>
              </a:prstGeom>
              <a:solidFill>
                <a:schemeClr val="bg1"/>
              </a:solidFill>
              <a:ln w="9525">
                <a:noFill/>
                <a:round/>
              </a:ln>
            </p:spPr>
            <p:txBody>
              <a:bodyPr anchor="ctr"/>
              <a:lstStyle/>
              <a:p>
                <a:pPr algn="ctr"/>
                <a:endParaRPr sz="2400">
                  <a:solidFill>
                    <a:srgbClr val="000000"/>
                  </a:solidFill>
                </a:endParaRPr>
              </a:p>
            </p:txBody>
          </p:sp>
          <p:sp>
            <p:nvSpPr>
              <p:cNvPr id="77" name="TextBox 83"/>
              <p:cNvSpPr txBox="1"/>
              <p:nvPr/>
            </p:nvSpPr>
            <p:spPr>
              <a:xfrm>
                <a:off x="4505069" y="2781300"/>
                <a:ext cx="272361" cy="212767"/>
              </a:xfrm>
              <a:prstGeom prst="rect">
                <a:avLst/>
              </a:prstGeom>
              <a:noFill/>
            </p:spPr>
            <p:txBody>
              <a:bodyPr wrap="none">
                <a:normAutofit fontScale="85000" lnSpcReduction="20000"/>
              </a:bodyPr>
              <a:lstStyle/>
              <a:p>
                <a:pPr algn="ctr"/>
                <a:r>
                  <a:rPr lang="en-US" sz="1600" b="1" dirty="0">
                    <a:solidFill>
                      <a:srgbClr val="A6937B"/>
                    </a:solidFill>
                  </a:rPr>
                  <a:t>02</a:t>
                </a:r>
              </a:p>
            </p:txBody>
          </p:sp>
        </p:grpSp>
        <p:sp>
          <p:nvSpPr>
            <p:cNvPr id="7" name="Freeform: Shape 85"/>
            <p:cNvSpPr/>
            <p:nvPr/>
          </p:nvSpPr>
          <p:spPr bwMode="auto">
            <a:xfrm>
              <a:off x="1824210" y="924566"/>
              <a:ext cx="455718" cy="2255343"/>
            </a:xfrm>
            <a:custGeom>
              <a:avLst/>
              <a:gdLst/>
              <a:ahLst/>
              <a:cxnLst>
                <a:cxn ang="0">
                  <a:pos x="72" y="1539"/>
                </a:cxn>
                <a:cxn ang="0">
                  <a:pos x="0" y="1467"/>
                </a:cxn>
                <a:cxn ang="0">
                  <a:pos x="0" y="72"/>
                </a:cxn>
                <a:cxn ang="0">
                  <a:pos x="72" y="0"/>
                </a:cxn>
                <a:cxn ang="0">
                  <a:pos x="239" y="0"/>
                </a:cxn>
                <a:cxn ang="0">
                  <a:pos x="311" y="72"/>
                </a:cxn>
                <a:cxn ang="0">
                  <a:pos x="311" y="1467"/>
                </a:cxn>
                <a:cxn ang="0">
                  <a:pos x="239" y="1539"/>
                </a:cxn>
                <a:cxn ang="0">
                  <a:pos x="72" y="1539"/>
                </a:cxn>
                <a:cxn ang="0">
                  <a:pos x="54" y="72"/>
                </a:cxn>
                <a:cxn ang="0">
                  <a:pos x="54" y="1467"/>
                </a:cxn>
                <a:cxn ang="0">
                  <a:pos x="72" y="1485"/>
                </a:cxn>
                <a:cxn ang="0">
                  <a:pos x="239" y="1485"/>
                </a:cxn>
                <a:cxn ang="0">
                  <a:pos x="257" y="1467"/>
                </a:cxn>
                <a:cxn ang="0">
                  <a:pos x="257" y="72"/>
                </a:cxn>
                <a:cxn ang="0">
                  <a:pos x="239" y="54"/>
                </a:cxn>
                <a:cxn ang="0">
                  <a:pos x="72" y="54"/>
                </a:cxn>
                <a:cxn ang="0">
                  <a:pos x="54" y="72"/>
                </a:cxn>
              </a:cxnLst>
              <a:rect l="0" t="0" r="r" b="b"/>
              <a:pathLst>
                <a:path w="311" h="1539">
                  <a:moveTo>
                    <a:pt x="72" y="1539"/>
                  </a:moveTo>
                  <a:cubicBezTo>
                    <a:pt x="32" y="1539"/>
                    <a:pt x="0" y="1506"/>
                    <a:pt x="0" y="1467"/>
                  </a:cubicBezTo>
                  <a:cubicBezTo>
                    <a:pt x="0" y="72"/>
                    <a:pt x="0" y="72"/>
                    <a:pt x="0" y="72"/>
                  </a:cubicBezTo>
                  <a:cubicBezTo>
                    <a:pt x="0" y="32"/>
                    <a:pt x="32" y="0"/>
                    <a:pt x="72" y="0"/>
                  </a:cubicBezTo>
                  <a:cubicBezTo>
                    <a:pt x="239" y="0"/>
                    <a:pt x="239" y="0"/>
                    <a:pt x="239" y="0"/>
                  </a:cubicBezTo>
                  <a:cubicBezTo>
                    <a:pt x="279" y="0"/>
                    <a:pt x="311" y="32"/>
                    <a:pt x="311" y="72"/>
                  </a:cubicBezTo>
                  <a:cubicBezTo>
                    <a:pt x="311" y="1467"/>
                    <a:pt x="311" y="1467"/>
                    <a:pt x="311" y="1467"/>
                  </a:cubicBezTo>
                  <a:cubicBezTo>
                    <a:pt x="311" y="1506"/>
                    <a:pt x="279" y="1539"/>
                    <a:pt x="239" y="1539"/>
                  </a:cubicBezTo>
                  <a:lnTo>
                    <a:pt x="72" y="1539"/>
                  </a:lnTo>
                  <a:close/>
                  <a:moveTo>
                    <a:pt x="54" y="72"/>
                  </a:moveTo>
                  <a:cubicBezTo>
                    <a:pt x="54" y="1467"/>
                    <a:pt x="54" y="1467"/>
                    <a:pt x="54" y="1467"/>
                  </a:cubicBezTo>
                  <a:cubicBezTo>
                    <a:pt x="54" y="1477"/>
                    <a:pt x="62" y="1485"/>
                    <a:pt x="72" y="1485"/>
                  </a:cubicBezTo>
                  <a:cubicBezTo>
                    <a:pt x="239" y="1485"/>
                    <a:pt x="239" y="1485"/>
                    <a:pt x="239" y="1485"/>
                  </a:cubicBezTo>
                  <a:cubicBezTo>
                    <a:pt x="249" y="1485"/>
                    <a:pt x="257" y="1477"/>
                    <a:pt x="257" y="1467"/>
                  </a:cubicBezTo>
                  <a:cubicBezTo>
                    <a:pt x="257" y="72"/>
                    <a:pt x="257" y="72"/>
                    <a:pt x="257" y="72"/>
                  </a:cubicBezTo>
                  <a:cubicBezTo>
                    <a:pt x="257" y="62"/>
                    <a:pt x="249" y="54"/>
                    <a:pt x="239" y="54"/>
                  </a:cubicBezTo>
                  <a:cubicBezTo>
                    <a:pt x="72" y="54"/>
                    <a:pt x="72" y="54"/>
                    <a:pt x="72" y="54"/>
                  </a:cubicBezTo>
                  <a:cubicBezTo>
                    <a:pt x="62" y="54"/>
                    <a:pt x="54" y="62"/>
                    <a:pt x="54" y="72"/>
                  </a:cubicBezTo>
                  <a:close/>
                </a:path>
              </a:pathLst>
            </a:custGeom>
            <a:solidFill>
              <a:schemeClr val="tx1">
                <a:lumMod val="50000"/>
                <a:lumOff val="50000"/>
              </a:schemeClr>
            </a:solidFill>
            <a:ln w="9525">
              <a:noFill/>
              <a:round/>
            </a:ln>
          </p:spPr>
          <p:txBody>
            <a:bodyPr anchor="ctr"/>
            <a:lstStyle/>
            <a:p>
              <a:pPr algn="ctr"/>
              <a:endParaRPr sz="2400">
                <a:solidFill>
                  <a:srgbClr val="000000"/>
                </a:solidFill>
              </a:endParaRPr>
            </a:p>
          </p:txBody>
        </p:sp>
        <p:sp>
          <p:nvSpPr>
            <p:cNvPr id="8" name="Freeform: Shape 86"/>
            <p:cNvSpPr/>
            <p:nvPr/>
          </p:nvSpPr>
          <p:spPr bwMode="auto">
            <a:xfrm>
              <a:off x="1864512" y="964869"/>
              <a:ext cx="376666" cy="2174739"/>
            </a:xfrm>
            <a:custGeom>
              <a:avLst/>
              <a:gdLst/>
              <a:ahLst/>
              <a:cxnLst>
                <a:cxn ang="0">
                  <a:pos x="257" y="1440"/>
                </a:cxn>
                <a:cxn ang="0">
                  <a:pos x="212" y="1485"/>
                </a:cxn>
                <a:cxn ang="0">
                  <a:pos x="45" y="1485"/>
                </a:cxn>
                <a:cxn ang="0">
                  <a:pos x="0" y="1440"/>
                </a:cxn>
                <a:cxn ang="0">
                  <a:pos x="0" y="45"/>
                </a:cxn>
                <a:cxn ang="0">
                  <a:pos x="45" y="0"/>
                </a:cxn>
                <a:cxn ang="0">
                  <a:pos x="212" y="0"/>
                </a:cxn>
                <a:cxn ang="0">
                  <a:pos x="257" y="45"/>
                </a:cxn>
                <a:cxn ang="0">
                  <a:pos x="257" y="1440"/>
                </a:cxn>
              </a:cxnLst>
              <a:rect l="0" t="0" r="r" b="b"/>
              <a:pathLst>
                <a:path w="257" h="1485">
                  <a:moveTo>
                    <a:pt x="257" y="1440"/>
                  </a:moveTo>
                  <a:cubicBezTo>
                    <a:pt x="257" y="1464"/>
                    <a:pt x="237" y="1485"/>
                    <a:pt x="212" y="1485"/>
                  </a:cubicBezTo>
                  <a:cubicBezTo>
                    <a:pt x="45" y="1485"/>
                    <a:pt x="45" y="1485"/>
                    <a:pt x="45" y="1485"/>
                  </a:cubicBezTo>
                  <a:cubicBezTo>
                    <a:pt x="20" y="1485"/>
                    <a:pt x="0" y="1464"/>
                    <a:pt x="0" y="1440"/>
                  </a:cubicBezTo>
                  <a:cubicBezTo>
                    <a:pt x="0" y="45"/>
                    <a:pt x="0" y="45"/>
                    <a:pt x="0" y="45"/>
                  </a:cubicBezTo>
                  <a:cubicBezTo>
                    <a:pt x="0" y="20"/>
                    <a:pt x="20" y="0"/>
                    <a:pt x="45" y="0"/>
                  </a:cubicBezTo>
                  <a:cubicBezTo>
                    <a:pt x="212" y="0"/>
                    <a:pt x="212" y="0"/>
                    <a:pt x="212" y="0"/>
                  </a:cubicBezTo>
                  <a:cubicBezTo>
                    <a:pt x="237" y="0"/>
                    <a:pt x="257" y="20"/>
                    <a:pt x="257" y="45"/>
                  </a:cubicBezTo>
                  <a:lnTo>
                    <a:pt x="257" y="1440"/>
                  </a:lnTo>
                  <a:close/>
                </a:path>
              </a:pathLst>
            </a:custGeom>
            <a:solidFill>
              <a:schemeClr val="bg1">
                <a:lumMod val="75000"/>
              </a:schemeClr>
            </a:solidFill>
            <a:ln w="19050">
              <a:solidFill>
                <a:schemeClr val="tx1">
                  <a:lumMod val="75000"/>
                  <a:lumOff val="25000"/>
                </a:schemeClr>
              </a:solidFill>
              <a:round/>
            </a:ln>
          </p:spPr>
          <p:txBody>
            <a:bodyPr anchor="ctr"/>
            <a:lstStyle/>
            <a:p>
              <a:pPr algn="ctr"/>
              <a:endParaRPr sz="2400">
                <a:solidFill>
                  <a:srgbClr val="000000"/>
                </a:solidFill>
              </a:endParaRPr>
            </a:p>
          </p:txBody>
        </p:sp>
        <p:sp>
          <p:nvSpPr>
            <p:cNvPr id="9" name="Oval 87"/>
            <p:cNvSpPr/>
            <p:nvPr/>
          </p:nvSpPr>
          <p:spPr bwMode="auto">
            <a:xfrm>
              <a:off x="1410344" y="1730600"/>
              <a:ext cx="1297404" cy="1295853"/>
            </a:xfrm>
            <a:prstGeom prst="ellipse">
              <a:avLst/>
            </a:prstGeom>
            <a:solidFill>
              <a:schemeClr val="bg1">
                <a:lumMod val="85000"/>
              </a:schemeClr>
            </a:solidFill>
            <a:ln w="9525">
              <a:noFill/>
              <a:round/>
            </a:ln>
          </p:spPr>
          <p:txBody>
            <a:bodyPr anchor="ctr"/>
            <a:lstStyle/>
            <a:p>
              <a:pPr algn="ctr"/>
              <a:endParaRPr sz="2400">
                <a:solidFill>
                  <a:srgbClr val="000000"/>
                </a:solidFill>
              </a:endParaRPr>
            </a:p>
          </p:txBody>
        </p:sp>
        <p:sp>
          <p:nvSpPr>
            <p:cNvPr id="10" name="Oval 88"/>
            <p:cNvSpPr/>
            <p:nvPr/>
          </p:nvSpPr>
          <p:spPr bwMode="auto">
            <a:xfrm>
              <a:off x="1490946" y="1811203"/>
              <a:ext cx="1134646" cy="1134646"/>
            </a:xfrm>
            <a:prstGeom prst="ellipse">
              <a:avLst/>
            </a:prstGeom>
            <a:solidFill>
              <a:schemeClr val="bg1">
                <a:lumMod val="65000"/>
              </a:schemeClr>
            </a:solidFill>
            <a:ln w="9525">
              <a:noFill/>
              <a:round/>
            </a:ln>
          </p:spPr>
          <p:txBody>
            <a:bodyPr vert="horz" wrap="none" lIns="121920" tIns="60960" rIns="121920" bIns="60960" anchor="b" anchorCtr="1" compatLnSpc="1">
              <a:normAutofit/>
            </a:bodyPr>
            <a:lstStyle/>
            <a:p>
              <a:pPr algn="ctr"/>
              <a:r>
                <a:rPr lang="zh-CN" altLang="en-US" sz="1867" b="1">
                  <a:solidFill>
                    <a:srgbClr val="FFFFFF"/>
                  </a:solidFill>
                </a:rPr>
                <a:t>标题文本预设</a:t>
              </a:r>
            </a:p>
          </p:txBody>
        </p:sp>
        <p:grpSp>
          <p:nvGrpSpPr>
            <p:cNvPr id="11" name="Group 6"/>
            <p:cNvGrpSpPr/>
            <p:nvPr/>
          </p:nvGrpSpPr>
          <p:grpSpPr>
            <a:xfrm>
              <a:off x="1086380" y="2178567"/>
              <a:ext cx="644826" cy="1201299"/>
              <a:chOff x="1448506" y="2904756"/>
              <a:chExt cx="859768" cy="1601731"/>
            </a:xfrm>
          </p:grpSpPr>
          <p:sp>
            <p:nvSpPr>
              <p:cNvPr id="62" name="Freeform: Shape 90"/>
              <p:cNvSpPr/>
              <p:nvPr/>
            </p:nvSpPr>
            <p:spPr bwMode="auto">
              <a:xfrm>
                <a:off x="1448506" y="2904756"/>
                <a:ext cx="859768" cy="1599664"/>
              </a:xfrm>
              <a:custGeom>
                <a:avLst/>
                <a:gdLst/>
                <a:ahLst/>
                <a:cxnLst>
                  <a:cxn ang="0">
                    <a:pos x="311" y="819"/>
                  </a:cxn>
                  <a:cxn ang="0">
                    <a:pos x="386" y="637"/>
                  </a:cxn>
                  <a:cxn ang="0">
                    <a:pos x="367" y="344"/>
                  </a:cxn>
                  <a:cxn ang="0">
                    <a:pos x="274" y="5"/>
                  </a:cxn>
                  <a:cxn ang="0">
                    <a:pos x="220" y="49"/>
                  </a:cxn>
                  <a:cxn ang="0">
                    <a:pos x="14" y="340"/>
                  </a:cxn>
                  <a:cxn ang="0">
                    <a:pos x="74" y="680"/>
                  </a:cxn>
                  <a:cxn ang="0">
                    <a:pos x="22" y="814"/>
                  </a:cxn>
                  <a:cxn ang="0">
                    <a:pos x="311" y="819"/>
                  </a:cxn>
                </a:cxnLst>
                <a:rect l="0" t="0" r="r" b="b"/>
                <a:pathLst>
                  <a:path w="440" h="819">
                    <a:moveTo>
                      <a:pt x="311" y="819"/>
                    </a:moveTo>
                    <a:cubicBezTo>
                      <a:pt x="311" y="819"/>
                      <a:pt x="411" y="765"/>
                      <a:pt x="386" y="637"/>
                    </a:cubicBezTo>
                    <a:cubicBezTo>
                      <a:pt x="386" y="637"/>
                      <a:pt x="440" y="505"/>
                      <a:pt x="367" y="344"/>
                    </a:cubicBezTo>
                    <a:cubicBezTo>
                      <a:pt x="295" y="184"/>
                      <a:pt x="394" y="32"/>
                      <a:pt x="274" y="5"/>
                    </a:cubicBezTo>
                    <a:cubicBezTo>
                      <a:pt x="274" y="5"/>
                      <a:pt x="232" y="0"/>
                      <a:pt x="220" y="49"/>
                    </a:cubicBezTo>
                    <a:cubicBezTo>
                      <a:pt x="220" y="49"/>
                      <a:pt x="0" y="238"/>
                      <a:pt x="14" y="340"/>
                    </a:cubicBezTo>
                    <a:cubicBezTo>
                      <a:pt x="28" y="442"/>
                      <a:pt x="98" y="609"/>
                      <a:pt x="74" y="680"/>
                    </a:cubicBezTo>
                    <a:cubicBezTo>
                      <a:pt x="50" y="751"/>
                      <a:pt x="22" y="814"/>
                      <a:pt x="22" y="814"/>
                    </a:cubicBezTo>
                    <a:cubicBezTo>
                      <a:pt x="311" y="819"/>
                      <a:pt x="311" y="819"/>
                      <a:pt x="311" y="819"/>
                    </a:cubicBezTo>
                  </a:path>
                </a:pathLst>
              </a:custGeom>
              <a:solidFill>
                <a:schemeClr val="accent1">
                  <a:lumMod val="20000"/>
                  <a:lumOff val="80000"/>
                </a:schemeClr>
              </a:solidFill>
              <a:ln w="9525">
                <a:noFill/>
                <a:round/>
              </a:ln>
            </p:spPr>
            <p:txBody>
              <a:bodyPr anchor="ctr"/>
              <a:lstStyle/>
              <a:p>
                <a:pPr algn="ctr"/>
                <a:endParaRPr sz="2400">
                  <a:solidFill>
                    <a:srgbClr val="000000"/>
                  </a:solidFill>
                </a:endParaRPr>
              </a:p>
            </p:txBody>
          </p:sp>
          <p:sp>
            <p:nvSpPr>
              <p:cNvPr id="63" name="Freeform: Shape 91"/>
              <p:cNvSpPr/>
              <p:nvPr/>
            </p:nvSpPr>
            <p:spPr bwMode="auto">
              <a:xfrm>
                <a:off x="1851522" y="3006027"/>
                <a:ext cx="20667" cy="18601"/>
              </a:xfrm>
              <a:custGeom>
                <a:avLst/>
                <a:gdLst/>
                <a:ahLst/>
                <a:cxnLst>
                  <a:cxn ang="0">
                    <a:pos x="11" y="0"/>
                  </a:cxn>
                  <a:cxn ang="0">
                    <a:pos x="0" y="9"/>
                  </a:cxn>
                  <a:cxn ang="0">
                    <a:pos x="0" y="9"/>
                  </a:cxn>
                  <a:cxn ang="0">
                    <a:pos x="11" y="0"/>
                  </a:cxn>
                  <a:cxn ang="0">
                    <a:pos x="11" y="0"/>
                  </a:cxn>
                </a:cxnLst>
                <a:rect l="0" t="0" r="r" b="b"/>
                <a:pathLst>
                  <a:path w="11" h="9">
                    <a:moveTo>
                      <a:pt x="11" y="0"/>
                    </a:moveTo>
                    <a:cubicBezTo>
                      <a:pt x="8" y="2"/>
                      <a:pt x="5" y="5"/>
                      <a:pt x="0" y="9"/>
                    </a:cubicBezTo>
                    <a:cubicBezTo>
                      <a:pt x="0" y="9"/>
                      <a:pt x="0" y="9"/>
                      <a:pt x="0" y="9"/>
                    </a:cubicBezTo>
                    <a:cubicBezTo>
                      <a:pt x="5" y="5"/>
                      <a:pt x="8" y="2"/>
                      <a:pt x="11" y="0"/>
                    </a:cubicBezTo>
                    <a:cubicBezTo>
                      <a:pt x="11" y="0"/>
                      <a:pt x="11" y="0"/>
                      <a:pt x="11" y="0"/>
                    </a:cubicBezTo>
                  </a:path>
                </a:pathLst>
              </a:custGeom>
              <a:solidFill>
                <a:srgbClr val="DBDBDB"/>
              </a:solidFill>
              <a:ln w="9525">
                <a:noFill/>
                <a:round/>
              </a:ln>
            </p:spPr>
            <p:txBody>
              <a:bodyPr anchor="ctr"/>
              <a:lstStyle/>
              <a:p>
                <a:pPr algn="ctr"/>
                <a:endParaRPr sz="2400">
                  <a:solidFill>
                    <a:srgbClr val="000000"/>
                  </a:solidFill>
                </a:endParaRPr>
              </a:p>
            </p:txBody>
          </p:sp>
          <p:sp>
            <p:nvSpPr>
              <p:cNvPr id="64" name="Freeform: Shape 92"/>
              <p:cNvSpPr/>
              <p:nvPr/>
            </p:nvSpPr>
            <p:spPr bwMode="auto">
              <a:xfrm>
                <a:off x="1679982" y="3006027"/>
                <a:ext cx="210808" cy="555956"/>
              </a:xfrm>
              <a:custGeom>
                <a:avLst/>
                <a:gdLst/>
                <a:ahLst/>
                <a:cxnLst>
                  <a:cxn ang="0">
                    <a:pos x="98" y="0"/>
                  </a:cxn>
                  <a:cxn ang="0">
                    <a:pos x="87" y="9"/>
                  </a:cxn>
                  <a:cxn ang="0">
                    <a:pos x="21" y="175"/>
                  </a:cxn>
                  <a:cxn ang="0">
                    <a:pos x="91" y="284"/>
                  </a:cxn>
                  <a:cxn ang="0">
                    <a:pos x="95" y="138"/>
                  </a:cxn>
                  <a:cxn ang="0">
                    <a:pos x="98" y="0"/>
                  </a:cxn>
                </a:cxnLst>
                <a:rect l="0" t="0" r="r" b="b"/>
                <a:pathLst>
                  <a:path w="107" h="284">
                    <a:moveTo>
                      <a:pt x="98" y="0"/>
                    </a:moveTo>
                    <a:cubicBezTo>
                      <a:pt x="95" y="2"/>
                      <a:pt x="92" y="5"/>
                      <a:pt x="87" y="9"/>
                    </a:cubicBezTo>
                    <a:cubicBezTo>
                      <a:pt x="78" y="69"/>
                      <a:pt x="39" y="141"/>
                      <a:pt x="21" y="175"/>
                    </a:cubicBezTo>
                    <a:cubicBezTo>
                      <a:pt x="0" y="215"/>
                      <a:pt x="91" y="284"/>
                      <a:pt x="91" y="284"/>
                    </a:cubicBezTo>
                    <a:cubicBezTo>
                      <a:pt x="91" y="284"/>
                      <a:pt x="107" y="208"/>
                      <a:pt x="95" y="138"/>
                    </a:cubicBezTo>
                    <a:cubicBezTo>
                      <a:pt x="87" y="92"/>
                      <a:pt x="93" y="34"/>
                      <a:pt x="98" y="0"/>
                    </a:cubicBezTo>
                  </a:path>
                </a:pathLst>
              </a:custGeom>
              <a:solidFill>
                <a:schemeClr val="accent1">
                  <a:lumMod val="40000"/>
                  <a:lumOff val="60000"/>
                </a:schemeClr>
              </a:solidFill>
              <a:ln w="9525">
                <a:noFill/>
                <a:round/>
              </a:ln>
            </p:spPr>
            <p:txBody>
              <a:bodyPr anchor="ctr"/>
              <a:lstStyle/>
              <a:p>
                <a:pPr algn="ctr"/>
                <a:endParaRPr sz="2400">
                  <a:solidFill>
                    <a:srgbClr val="000000"/>
                  </a:solidFill>
                </a:endParaRPr>
              </a:p>
            </p:txBody>
          </p:sp>
          <p:sp>
            <p:nvSpPr>
              <p:cNvPr id="65" name="Freeform: Shape 93"/>
              <p:cNvSpPr/>
              <p:nvPr/>
            </p:nvSpPr>
            <p:spPr bwMode="auto">
              <a:xfrm>
                <a:off x="1915592" y="2968826"/>
                <a:ext cx="144672" cy="109538"/>
              </a:xfrm>
              <a:custGeom>
                <a:avLst/>
                <a:gdLst/>
                <a:ahLst/>
                <a:cxnLst>
                  <a:cxn ang="0">
                    <a:pos x="73" y="33"/>
                  </a:cxn>
                  <a:cxn ang="0">
                    <a:pos x="61" y="49"/>
                  </a:cxn>
                  <a:cxn ang="0">
                    <a:pos x="21" y="55"/>
                  </a:cxn>
                  <a:cxn ang="0">
                    <a:pos x="5" y="44"/>
                  </a:cxn>
                  <a:cxn ang="0">
                    <a:pos x="1" y="23"/>
                  </a:cxn>
                  <a:cxn ang="0">
                    <a:pos x="13" y="7"/>
                  </a:cxn>
                  <a:cxn ang="0">
                    <a:pos x="53" y="1"/>
                  </a:cxn>
                  <a:cxn ang="0">
                    <a:pos x="69" y="13"/>
                  </a:cxn>
                  <a:cxn ang="0">
                    <a:pos x="73" y="33"/>
                  </a:cxn>
                </a:cxnLst>
                <a:rect l="0" t="0" r="r" b="b"/>
                <a:pathLst>
                  <a:path w="74" h="56">
                    <a:moveTo>
                      <a:pt x="73" y="33"/>
                    </a:moveTo>
                    <a:cubicBezTo>
                      <a:pt x="74" y="40"/>
                      <a:pt x="69" y="47"/>
                      <a:pt x="61" y="49"/>
                    </a:cubicBezTo>
                    <a:cubicBezTo>
                      <a:pt x="21" y="55"/>
                      <a:pt x="21" y="55"/>
                      <a:pt x="21" y="55"/>
                    </a:cubicBezTo>
                    <a:cubicBezTo>
                      <a:pt x="13" y="56"/>
                      <a:pt x="6" y="51"/>
                      <a:pt x="5" y="44"/>
                    </a:cubicBezTo>
                    <a:cubicBezTo>
                      <a:pt x="1" y="23"/>
                      <a:pt x="1" y="23"/>
                      <a:pt x="1" y="23"/>
                    </a:cubicBezTo>
                    <a:cubicBezTo>
                      <a:pt x="0" y="16"/>
                      <a:pt x="5" y="9"/>
                      <a:pt x="13" y="7"/>
                    </a:cubicBezTo>
                    <a:cubicBezTo>
                      <a:pt x="53" y="1"/>
                      <a:pt x="53" y="1"/>
                      <a:pt x="53" y="1"/>
                    </a:cubicBezTo>
                    <a:cubicBezTo>
                      <a:pt x="61" y="0"/>
                      <a:pt x="68" y="5"/>
                      <a:pt x="69" y="13"/>
                    </a:cubicBezTo>
                    <a:lnTo>
                      <a:pt x="73" y="33"/>
                    </a:lnTo>
                    <a:close/>
                  </a:path>
                </a:pathLst>
              </a:custGeom>
              <a:solidFill>
                <a:schemeClr val="accent1">
                  <a:lumMod val="40000"/>
                  <a:lumOff val="60000"/>
                </a:schemeClr>
              </a:solidFill>
              <a:ln w="9525">
                <a:noFill/>
                <a:round/>
              </a:ln>
            </p:spPr>
            <p:txBody>
              <a:bodyPr anchor="ctr"/>
              <a:lstStyle/>
              <a:p>
                <a:pPr algn="ctr"/>
                <a:endParaRPr sz="2400">
                  <a:solidFill>
                    <a:srgbClr val="000000"/>
                  </a:solidFill>
                </a:endParaRPr>
              </a:p>
            </p:txBody>
          </p:sp>
          <p:sp>
            <p:nvSpPr>
              <p:cNvPr id="66" name="Freeform: Shape 94"/>
              <p:cNvSpPr/>
              <p:nvPr/>
            </p:nvSpPr>
            <p:spPr bwMode="auto">
              <a:xfrm>
                <a:off x="2118133" y="3411110"/>
                <a:ext cx="4133" cy="20667"/>
              </a:xfrm>
              <a:custGeom>
                <a:avLst/>
                <a:gdLst/>
                <a:ahLst/>
                <a:cxnLst>
                  <a:cxn ang="0">
                    <a:pos x="2" y="11"/>
                  </a:cxn>
                  <a:cxn ang="0">
                    <a:pos x="2" y="11"/>
                  </a:cxn>
                  <a:cxn ang="0">
                    <a:pos x="2" y="11"/>
                  </a:cxn>
                  <a:cxn ang="0">
                    <a:pos x="0" y="0"/>
                  </a:cxn>
                  <a:cxn ang="0">
                    <a:pos x="2" y="11"/>
                  </a:cxn>
                  <a:cxn ang="0">
                    <a:pos x="0" y="0"/>
                  </a:cxn>
                </a:cxnLst>
                <a:rect l="0" t="0" r="r" b="b"/>
                <a:pathLst>
                  <a:path w="2" h="11">
                    <a:moveTo>
                      <a:pt x="2" y="11"/>
                    </a:moveTo>
                    <a:cubicBezTo>
                      <a:pt x="2" y="11"/>
                      <a:pt x="2" y="11"/>
                      <a:pt x="2" y="11"/>
                    </a:cubicBezTo>
                    <a:cubicBezTo>
                      <a:pt x="2" y="11"/>
                      <a:pt x="2" y="11"/>
                      <a:pt x="2" y="11"/>
                    </a:cubicBezTo>
                    <a:moveTo>
                      <a:pt x="0" y="0"/>
                    </a:moveTo>
                    <a:cubicBezTo>
                      <a:pt x="0" y="4"/>
                      <a:pt x="1" y="7"/>
                      <a:pt x="2" y="11"/>
                    </a:cubicBezTo>
                    <a:cubicBezTo>
                      <a:pt x="1" y="7"/>
                      <a:pt x="0" y="4"/>
                      <a:pt x="0" y="0"/>
                    </a:cubicBezTo>
                  </a:path>
                </a:pathLst>
              </a:custGeom>
              <a:solidFill>
                <a:srgbClr val="9E1D1D"/>
              </a:solidFill>
              <a:ln w="9525">
                <a:noFill/>
                <a:round/>
              </a:ln>
            </p:spPr>
            <p:txBody>
              <a:bodyPr anchor="ctr"/>
              <a:lstStyle/>
              <a:p>
                <a:pPr algn="ctr"/>
                <a:endParaRPr sz="2400">
                  <a:solidFill>
                    <a:srgbClr val="000000"/>
                  </a:solidFill>
                </a:endParaRPr>
              </a:p>
            </p:txBody>
          </p:sp>
          <p:sp>
            <p:nvSpPr>
              <p:cNvPr id="67" name="Freeform: Shape 95"/>
              <p:cNvSpPr/>
              <p:nvPr/>
            </p:nvSpPr>
            <p:spPr bwMode="auto">
              <a:xfrm>
                <a:off x="2116066" y="3398710"/>
                <a:ext cx="10334" cy="59936"/>
              </a:xfrm>
              <a:custGeom>
                <a:avLst/>
                <a:gdLst/>
                <a:ahLst/>
                <a:cxnLst>
                  <a:cxn ang="0">
                    <a:pos x="0" y="0"/>
                  </a:cxn>
                  <a:cxn ang="0">
                    <a:pos x="5" y="30"/>
                  </a:cxn>
                  <a:cxn ang="0">
                    <a:pos x="3" y="17"/>
                  </a:cxn>
                  <a:cxn ang="0">
                    <a:pos x="3" y="17"/>
                  </a:cxn>
                  <a:cxn ang="0">
                    <a:pos x="3" y="17"/>
                  </a:cxn>
                  <a:cxn ang="0">
                    <a:pos x="1" y="6"/>
                  </a:cxn>
                  <a:cxn ang="0">
                    <a:pos x="0" y="0"/>
                  </a:cxn>
                </a:cxnLst>
                <a:rect l="0" t="0" r="r" b="b"/>
                <a:pathLst>
                  <a:path w="5" h="30">
                    <a:moveTo>
                      <a:pt x="0" y="0"/>
                    </a:moveTo>
                    <a:cubicBezTo>
                      <a:pt x="1" y="9"/>
                      <a:pt x="2" y="19"/>
                      <a:pt x="5" y="30"/>
                    </a:cubicBezTo>
                    <a:cubicBezTo>
                      <a:pt x="4" y="26"/>
                      <a:pt x="3" y="22"/>
                      <a:pt x="3" y="17"/>
                    </a:cubicBezTo>
                    <a:cubicBezTo>
                      <a:pt x="3" y="17"/>
                      <a:pt x="3" y="17"/>
                      <a:pt x="3" y="17"/>
                    </a:cubicBezTo>
                    <a:cubicBezTo>
                      <a:pt x="3" y="17"/>
                      <a:pt x="3" y="17"/>
                      <a:pt x="3" y="17"/>
                    </a:cubicBezTo>
                    <a:cubicBezTo>
                      <a:pt x="2" y="13"/>
                      <a:pt x="1" y="10"/>
                      <a:pt x="1" y="6"/>
                    </a:cubicBezTo>
                    <a:cubicBezTo>
                      <a:pt x="1" y="4"/>
                      <a:pt x="0" y="2"/>
                      <a:pt x="0" y="0"/>
                    </a:cubicBezTo>
                  </a:path>
                </a:pathLst>
              </a:custGeom>
              <a:solidFill>
                <a:srgbClr val="FFB57D"/>
              </a:solidFill>
              <a:ln w="9525">
                <a:noFill/>
                <a:round/>
              </a:ln>
            </p:spPr>
            <p:txBody>
              <a:bodyPr anchor="ctr"/>
              <a:lstStyle/>
              <a:p>
                <a:pPr algn="ctr"/>
                <a:endParaRPr sz="2400">
                  <a:solidFill>
                    <a:srgbClr val="000000"/>
                  </a:solidFill>
                </a:endParaRPr>
              </a:p>
            </p:txBody>
          </p:sp>
          <p:sp>
            <p:nvSpPr>
              <p:cNvPr id="68" name="Freeform: Shape 96"/>
              <p:cNvSpPr/>
              <p:nvPr/>
            </p:nvSpPr>
            <p:spPr bwMode="auto">
              <a:xfrm>
                <a:off x="2016862" y="4504420"/>
                <a:ext cx="39269" cy="2067"/>
              </a:xfrm>
              <a:custGeom>
                <a:avLst/>
                <a:gdLst/>
                <a:ahLst/>
                <a:cxnLst>
                  <a:cxn ang="0">
                    <a:pos x="0" y="0"/>
                  </a:cxn>
                  <a:cxn ang="0">
                    <a:pos x="0" y="0"/>
                  </a:cxn>
                  <a:cxn ang="0">
                    <a:pos x="19" y="0"/>
                  </a:cxn>
                  <a:cxn ang="0">
                    <a:pos x="0" y="0"/>
                  </a:cxn>
                </a:cxnLst>
                <a:rect l="0" t="0" r="r" b="b"/>
                <a:pathLst>
                  <a:path w="19">
                    <a:moveTo>
                      <a:pt x="0" y="0"/>
                    </a:moveTo>
                    <a:lnTo>
                      <a:pt x="0" y="0"/>
                    </a:lnTo>
                    <a:lnTo>
                      <a:pt x="19" y="0"/>
                    </a:lnTo>
                    <a:lnTo>
                      <a:pt x="0" y="0"/>
                    </a:lnTo>
                    <a:close/>
                  </a:path>
                </a:pathLst>
              </a:custGeom>
              <a:solidFill>
                <a:srgbClr val="DBDBDB"/>
              </a:solidFill>
              <a:ln w="9525">
                <a:noFill/>
                <a:round/>
              </a:ln>
            </p:spPr>
            <p:txBody>
              <a:bodyPr anchor="ctr"/>
              <a:lstStyle/>
              <a:p>
                <a:pPr algn="ctr"/>
                <a:endParaRPr sz="2400">
                  <a:solidFill>
                    <a:srgbClr val="000000"/>
                  </a:solidFill>
                </a:endParaRPr>
              </a:p>
            </p:txBody>
          </p:sp>
          <p:sp>
            <p:nvSpPr>
              <p:cNvPr id="69" name="Freeform: Shape 97"/>
              <p:cNvSpPr/>
              <p:nvPr/>
            </p:nvSpPr>
            <p:spPr bwMode="auto">
              <a:xfrm>
                <a:off x="2016862" y="4504420"/>
                <a:ext cx="39269" cy="2067"/>
              </a:xfrm>
              <a:custGeom>
                <a:avLst/>
                <a:gdLst/>
                <a:ahLst/>
                <a:cxnLst>
                  <a:cxn ang="0">
                    <a:pos x="0" y="0"/>
                  </a:cxn>
                  <a:cxn ang="0">
                    <a:pos x="0" y="0"/>
                  </a:cxn>
                  <a:cxn ang="0">
                    <a:pos x="19" y="0"/>
                  </a:cxn>
                  <a:cxn ang="0">
                    <a:pos x="0" y="0"/>
                  </a:cxn>
                </a:cxnLst>
                <a:rect l="0" t="0" r="r" b="b"/>
                <a:pathLst>
                  <a:path w="19">
                    <a:moveTo>
                      <a:pt x="0" y="0"/>
                    </a:moveTo>
                    <a:lnTo>
                      <a:pt x="0" y="0"/>
                    </a:lnTo>
                    <a:lnTo>
                      <a:pt x="19" y="0"/>
                    </a:lnTo>
                    <a:lnTo>
                      <a:pt x="0" y="0"/>
                    </a:lnTo>
                  </a:path>
                </a:pathLst>
              </a:custGeom>
              <a:noFill/>
              <a:ln w="9525">
                <a:noFill/>
                <a:round/>
              </a:ln>
            </p:spPr>
            <p:txBody>
              <a:bodyPr anchor="ctr"/>
              <a:lstStyle/>
              <a:p>
                <a:pPr algn="ctr"/>
                <a:endParaRPr sz="2400">
                  <a:solidFill>
                    <a:srgbClr val="000000"/>
                  </a:solidFill>
                </a:endParaRPr>
              </a:p>
            </p:txBody>
          </p:sp>
          <p:sp>
            <p:nvSpPr>
              <p:cNvPr id="70" name="Freeform: Shape 98"/>
              <p:cNvSpPr/>
              <p:nvPr/>
            </p:nvSpPr>
            <p:spPr bwMode="auto">
              <a:xfrm>
                <a:off x="2016862" y="3485513"/>
                <a:ext cx="223209" cy="1018908"/>
              </a:xfrm>
              <a:custGeom>
                <a:avLst/>
                <a:gdLst/>
                <a:ahLst/>
                <a:cxnLst>
                  <a:cxn ang="0">
                    <a:pos x="60" y="0"/>
                  </a:cxn>
                  <a:cxn ang="0">
                    <a:pos x="69" y="332"/>
                  </a:cxn>
                  <a:cxn ang="0">
                    <a:pos x="0" y="522"/>
                  </a:cxn>
                  <a:cxn ang="0">
                    <a:pos x="20" y="522"/>
                  </a:cxn>
                  <a:cxn ang="0">
                    <a:pos x="99" y="380"/>
                  </a:cxn>
                  <a:cxn ang="0">
                    <a:pos x="95" y="340"/>
                  </a:cxn>
                  <a:cxn ang="0">
                    <a:pos x="95" y="340"/>
                  </a:cxn>
                  <a:cxn ang="0">
                    <a:pos x="95" y="340"/>
                  </a:cxn>
                  <a:cxn ang="0">
                    <a:pos x="114" y="220"/>
                  </a:cxn>
                  <a:cxn ang="0">
                    <a:pos x="76" y="47"/>
                  </a:cxn>
                  <a:cxn ang="0">
                    <a:pos x="76" y="47"/>
                  </a:cxn>
                  <a:cxn ang="0">
                    <a:pos x="60" y="0"/>
                  </a:cxn>
                </a:cxnLst>
                <a:rect l="0" t="0" r="r" b="b"/>
                <a:pathLst>
                  <a:path w="114" h="522">
                    <a:moveTo>
                      <a:pt x="60" y="0"/>
                    </a:moveTo>
                    <a:cubicBezTo>
                      <a:pt x="71" y="49"/>
                      <a:pt x="111" y="238"/>
                      <a:pt x="69" y="332"/>
                    </a:cubicBezTo>
                    <a:cubicBezTo>
                      <a:pt x="69" y="332"/>
                      <a:pt x="74" y="460"/>
                      <a:pt x="0" y="522"/>
                    </a:cubicBezTo>
                    <a:cubicBezTo>
                      <a:pt x="20" y="522"/>
                      <a:pt x="20" y="522"/>
                      <a:pt x="20" y="522"/>
                    </a:cubicBezTo>
                    <a:cubicBezTo>
                      <a:pt x="20" y="522"/>
                      <a:pt x="99" y="479"/>
                      <a:pt x="99" y="380"/>
                    </a:cubicBezTo>
                    <a:cubicBezTo>
                      <a:pt x="99" y="368"/>
                      <a:pt x="98" y="354"/>
                      <a:pt x="95" y="340"/>
                    </a:cubicBezTo>
                    <a:cubicBezTo>
                      <a:pt x="95" y="340"/>
                      <a:pt x="95" y="340"/>
                      <a:pt x="95" y="340"/>
                    </a:cubicBezTo>
                    <a:cubicBezTo>
                      <a:pt x="95" y="340"/>
                      <a:pt x="95" y="340"/>
                      <a:pt x="95" y="340"/>
                    </a:cubicBezTo>
                    <a:cubicBezTo>
                      <a:pt x="95" y="340"/>
                      <a:pt x="114" y="293"/>
                      <a:pt x="114" y="220"/>
                    </a:cubicBezTo>
                    <a:cubicBezTo>
                      <a:pt x="114" y="172"/>
                      <a:pt x="105" y="112"/>
                      <a:pt x="76" y="47"/>
                    </a:cubicBezTo>
                    <a:cubicBezTo>
                      <a:pt x="76" y="47"/>
                      <a:pt x="76" y="47"/>
                      <a:pt x="76" y="47"/>
                    </a:cubicBezTo>
                    <a:cubicBezTo>
                      <a:pt x="69" y="32"/>
                      <a:pt x="64" y="16"/>
                      <a:pt x="60" y="0"/>
                    </a:cubicBezTo>
                  </a:path>
                </a:pathLst>
              </a:custGeom>
              <a:solidFill>
                <a:schemeClr val="accent1">
                  <a:lumMod val="40000"/>
                  <a:lumOff val="60000"/>
                </a:schemeClr>
              </a:solidFill>
              <a:ln w="9525">
                <a:noFill/>
                <a:round/>
              </a:ln>
            </p:spPr>
            <p:txBody>
              <a:bodyPr anchor="ctr"/>
              <a:lstStyle/>
              <a:p>
                <a:pPr algn="ctr"/>
                <a:endParaRPr sz="2400">
                  <a:solidFill>
                    <a:srgbClr val="000000"/>
                  </a:solidFill>
                </a:endParaRPr>
              </a:p>
            </p:txBody>
          </p:sp>
        </p:grpSp>
        <p:sp>
          <p:nvSpPr>
            <p:cNvPr id="12" name="Freeform: Shape 99"/>
            <p:cNvSpPr/>
            <p:nvPr/>
          </p:nvSpPr>
          <p:spPr bwMode="auto">
            <a:xfrm>
              <a:off x="630662" y="3303913"/>
              <a:ext cx="928488" cy="1847676"/>
            </a:xfrm>
            <a:custGeom>
              <a:avLst/>
              <a:gdLst/>
              <a:ahLst/>
              <a:cxnLst>
                <a:cxn ang="0">
                  <a:pos x="350" y="848"/>
                </a:cxn>
                <a:cxn ang="0">
                  <a:pos x="0" y="848"/>
                </a:cxn>
                <a:cxn ang="0">
                  <a:pos x="277" y="0"/>
                </a:cxn>
                <a:cxn ang="0">
                  <a:pos x="599" y="87"/>
                </a:cxn>
                <a:cxn ang="0">
                  <a:pos x="350" y="848"/>
                </a:cxn>
              </a:cxnLst>
              <a:rect l="0" t="0" r="r" b="b"/>
              <a:pathLst>
                <a:path w="599" h="848">
                  <a:moveTo>
                    <a:pt x="350" y="848"/>
                  </a:moveTo>
                  <a:lnTo>
                    <a:pt x="0" y="848"/>
                  </a:lnTo>
                  <a:lnTo>
                    <a:pt x="277" y="0"/>
                  </a:lnTo>
                  <a:lnTo>
                    <a:pt x="599" y="87"/>
                  </a:lnTo>
                  <a:lnTo>
                    <a:pt x="350" y="848"/>
                  </a:lnTo>
                  <a:close/>
                </a:path>
              </a:pathLst>
            </a:custGeom>
            <a:solidFill>
              <a:schemeClr val="bg1">
                <a:lumMod val="65000"/>
              </a:schemeClr>
            </a:solidFill>
            <a:ln w="9525">
              <a:noFill/>
              <a:round/>
            </a:ln>
          </p:spPr>
          <p:txBody>
            <a:bodyPr anchor="ctr"/>
            <a:lstStyle/>
            <a:p>
              <a:pPr algn="ctr"/>
              <a:endParaRPr sz="2400">
                <a:solidFill>
                  <a:srgbClr val="000000"/>
                </a:solidFill>
              </a:endParaRPr>
            </a:p>
          </p:txBody>
        </p:sp>
        <p:sp>
          <p:nvSpPr>
            <p:cNvPr id="13" name="Freeform: Shape 100"/>
            <p:cNvSpPr/>
            <p:nvPr/>
          </p:nvSpPr>
          <p:spPr bwMode="auto">
            <a:xfrm>
              <a:off x="630662" y="3303913"/>
              <a:ext cx="928488" cy="1314453"/>
            </a:xfrm>
            <a:custGeom>
              <a:avLst/>
              <a:gdLst/>
              <a:ahLst/>
              <a:cxnLst>
                <a:cxn ang="0">
                  <a:pos x="350" y="848"/>
                </a:cxn>
                <a:cxn ang="0">
                  <a:pos x="0" y="848"/>
                </a:cxn>
                <a:cxn ang="0">
                  <a:pos x="277" y="0"/>
                </a:cxn>
                <a:cxn ang="0">
                  <a:pos x="599" y="87"/>
                </a:cxn>
                <a:cxn ang="0">
                  <a:pos x="350" y="848"/>
                </a:cxn>
              </a:cxnLst>
              <a:rect l="0" t="0" r="r" b="b"/>
              <a:pathLst>
                <a:path w="599" h="848">
                  <a:moveTo>
                    <a:pt x="350" y="848"/>
                  </a:moveTo>
                  <a:lnTo>
                    <a:pt x="0" y="848"/>
                  </a:lnTo>
                  <a:lnTo>
                    <a:pt x="277" y="0"/>
                  </a:lnTo>
                  <a:lnTo>
                    <a:pt x="599" y="87"/>
                  </a:lnTo>
                  <a:lnTo>
                    <a:pt x="350" y="848"/>
                  </a:lnTo>
                </a:path>
              </a:pathLst>
            </a:custGeom>
            <a:noFill/>
            <a:ln w="9525">
              <a:noFill/>
              <a:round/>
            </a:ln>
          </p:spPr>
          <p:txBody>
            <a:bodyPr anchor="ctr"/>
            <a:lstStyle/>
            <a:p>
              <a:pPr algn="ctr"/>
              <a:endParaRPr sz="2400">
                <a:solidFill>
                  <a:srgbClr val="000000"/>
                </a:solidFill>
              </a:endParaRPr>
            </a:p>
          </p:txBody>
        </p:sp>
        <p:sp>
          <p:nvSpPr>
            <p:cNvPr id="14" name="Freeform: Shape 101"/>
            <p:cNvSpPr/>
            <p:nvPr/>
          </p:nvSpPr>
          <p:spPr bwMode="auto">
            <a:xfrm>
              <a:off x="1173183" y="3410869"/>
              <a:ext cx="385966" cy="1207500"/>
            </a:xfrm>
            <a:custGeom>
              <a:avLst/>
              <a:gdLst/>
              <a:ahLst/>
              <a:cxnLst>
                <a:cxn ang="0">
                  <a:pos x="189" y="0"/>
                </a:cxn>
                <a:cxn ang="0">
                  <a:pos x="189" y="2"/>
                </a:cxn>
                <a:cxn ang="0">
                  <a:pos x="249" y="18"/>
                </a:cxn>
                <a:cxn ang="0">
                  <a:pos x="0" y="779"/>
                </a:cxn>
                <a:cxn ang="0">
                  <a:pos x="249" y="18"/>
                </a:cxn>
                <a:cxn ang="0">
                  <a:pos x="189" y="0"/>
                </a:cxn>
              </a:cxnLst>
              <a:rect l="0" t="0" r="r" b="b"/>
              <a:pathLst>
                <a:path w="249" h="779">
                  <a:moveTo>
                    <a:pt x="189" y="0"/>
                  </a:moveTo>
                  <a:lnTo>
                    <a:pt x="189" y="2"/>
                  </a:lnTo>
                  <a:lnTo>
                    <a:pt x="249" y="18"/>
                  </a:lnTo>
                  <a:lnTo>
                    <a:pt x="0" y="779"/>
                  </a:lnTo>
                  <a:lnTo>
                    <a:pt x="249" y="18"/>
                  </a:lnTo>
                  <a:lnTo>
                    <a:pt x="189" y="0"/>
                  </a:lnTo>
                  <a:close/>
                </a:path>
              </a:pathLst>
            </a:custGeom>
            <a:solidFill>
              <a:srgbClr val="DBDBDB"/>
            </a:solidFill>
            <a:ln w="9525">
              <a:noFill/>
              <a:round/>
            </a:ln>
          </p:spPr>
          <p:txBody>
            <a:bodyPr anchor="ctr"/>
            <a:lstStyle/>
            <a:p>
              <a:pPr algn="ctr"/>
              <a:endParaRPr sz="2400">
                <a:solidFill>
                  <a:srgbClr val="000000"/>
                </a:solidFill>
              </a:endParaRPr>
            </a:p>
          </p:txBody>
        </p:sp>
        <p:sp>
          <p:nvSpPr>
            <p:cNvPr id="15" name="Freeform: Shape 102"/>
            <p:cNvSpPr/>
            <p:nvPr/>
          </p:nvSpPr>
          <p:spPr bwMode="auto">
            <a:xfrm>
              <a:off x="1173183" y="3410869"/>
              <a:ext cx="385966" cy="1207500"/>
            </a:xfrm>
            <a:custGeom>
              <a:avLst/>
              <a:gdLst/>
              <a:ahLst/>
              <a:cxnLst>
                <a:cxn ang="0">
                  <a:pos x="189" y="0"/>
                </a:cxn>
                <a:cxn ang="0">
                  <a:pos x="189" y="2"/>
                </a:cxn>
                <a:cxn ang="0">
                  <a:pos x="249" y="18"/>
                </a:cxn>
                <a:cxn ang="0">
                  <a:pos x="0" y="779"/>
                </a:cxn>
                <a:cxn ang="0">
                  <a:pos x="249" y="18"/>
                </a:cxn>
                <a:cxn ang="0">
                  <a:pos x="189" y="0"/>
                </a:cxn>
              </a:cxnLst>
              <a:rect l="0" t="0" r="r" b="b"/>
              <a:pathLst>
                <a:path w="249" h="779">
                  <a:moveTo>
                    <a:pt x="189" y="0"/>
                  </a:moveTo>
                  <a:lnTo>
                    <a:pt x="189" y="2"/>
                  </a:lnTo>
                  <a:lnTo>
                    <a:pt x="249" y="18"/>
                  </a:lnTo>
                  <a:lnTo>
                    <a:pt x="0" y="779"/>
                  </a:lnTo>
                  <a:lnTo>
                    <a:pt x="249" y="18"/>
                  </a:lnTo>
                  <a:lnTo>
                    <a:pt x="189" y="0"/>
                  </a:lnTo>
                </a:path>
              </a:pathLst>
            </a:custGeom>
            <a:noFill/>
            <a:ln w="9525">
              <a:noFill/>
              <a:round/>
            </a:ln>
          </p:spPr>
          <p:txBody>
            <a:bodyPr anchor="ctr"/>
            <a:lstStyle/>
            <a:p>
              <a:pPr algn="ctr"/>
              <a:endParaRPr sz="2400">
                <a:solidFill>
                  <a:srgbClr val="000000"/>
                </a:solidFill>
              </a:endParaRPr>
            </a:p>
          </p:txBody>
        </p:sp>
        <p:sp>
          <p:nvSpPr>
            <p:cNvPr id="16" name="Freeform: Shape 103"/>
            <p:cNvSpPr/>
            <p:nvPr/>
          </p:nvSpPr>
          <p:spPr bwMode="auto">
            <a:xfrm>
              <a:off x="1073979" y="3413966"/>
              <a:ext cx="491370" cy="1737976"/>
            </a:xfrm>
            <a:custGeom>
              <a:avLst/>
              <a:gdLst/>
              <a:ahLst/>
              <a:cxnLst>
                <a:cxn ang="0">
                  <a:pos x="257" y="0"/>
                </a:cxn>
                <a:cxn ang="0">
                  <a:pos x="0" y="777"/>
                </a:cxn>
                <a:cxn ang="0">
                  <a:pos x="68" y="777"/>
                </a:cxn>
                <a:cxn ang="0">
                  <a:pos x="317" y="16"/>
                </a:cxn>
                <a:cxn ang="0">
                  <a:pos x="257" y="0"/>
                </a:cxn>
              </a:cxnLst>
              <a:rect l="0" t="0" r="r" b="b"/>
              <a:pathLst>
                <a:path w="317" h="777">
                  <a:moveTo>
                    <a:pt x="257" y="0"/>
                  </a:moveTo>
                  <a:lnTo>
                    <a:pt x="0" y="777"/>
                  </a:lnTo>
                  <a:lnTo>
                    <a:pt x="68" y="777"/>
                  </a:lnTo>
                  <a:lnTo>
                    <a:pt x="317" y="16"/>
                  </a:lnTo>
                  <a:lnTo>
                    <a:pt x="257" y="0"/>
                  </a:lnTo>
                </a:path>
              </a:pathLst>
            </a:custGeom>
            <a:solidFill>
              <a:schemeClr val="tx1">
                <a:lumMod val="50000"/>
                <a:lumOff val="50000"/>
              </a:schemeClr>
            </a:solidFill>
            <a:ln w="9525">
              <a:noFill/>
              <a:round/>
            </a:ln>
          </p:spPr>
          <p:txBody>
            <a:bodyPr anchor="ctr"/>
            <a:lstStyle/>
            <a:p>
              <a:pPr algn="ctr"/>
              <a:endParaRPr sz="2400">
                <a:solidFill>
                  <a:srgbClr val="000000"/>
                </a:solidFill>
              </a:endParaRPr>
            </a:p>
          </p:txBody>
        </p:sp>
        <p:sp>
          <p:nvSpPr>
            <p:cNvPr id="17" name="Freeform: Shape 104"/>
            <p:cNvSpPr/>
            <p:nvPr/>
          </p:nvSpPr>
          <p:spPr bwMode="auto">
            <a:xfrm>
              <a:off x="987177" y="3224860"/>
              <a:ext cx="658777" cy="337913"/>
            </a:xfrm>
            <a:custGeom>
              <a:avLst/>
              <a:gdLst/>
              <a:ahLst/>
              <a:cxnLst>
                <a:cxn ang="0">
                  <a:pos x="441" y="180"/>
                </a:cxn>
                <a:cxn ang="0">
                  <a:pos x="377" y="223"/>
                </a:cxn>
                <a:cxn ang="0">
                  <a:pos x="39" y="122"/>
                </a:cxn>
                <a:cxn ang="0">
                  <a:pos x="9" y="50"/>
                </a:cxn>
                <a:cxn ang="0">
                  <a:pos x="73" y="7"/>
                </a:cxn>
                <a:cxn ang="0">
                  <a:pos x="411" y="109"/>
                </a:cxn>
                <a:cxn ang="0">
                  <a:pos x="441" y="180"/>
                </a:cxn>
              </a:cxnLst>
              <a:rect l="0" t="0" r="r" b="b"/>
              <a:pathLst>
                <a:path w="450" h="231">
                  <a:moveTo>
                    <a:pt x="441" y="180"/>
                  </a:moveTo>
                  <a:cubicBezTo>
                    <a:pt x="431" y="212"/>
                    <a:pt x="403" y="231"/>
                    <a:pt x="377" y="223"/>
                  </a:cubicBezTo>
                  <a:cubicBezTo>
                    <a:pt x="39" y="122"/>
                    <a:pt x="39" y="122"/>
                    <a:pt x="39" y="122"/>
                  </a:cubicBezTo>
                  <a:cubicBezTo>
                    <a:pt x="13" y="114"/>
                    <a:pt x="0" y="82"/>
                    <a:pt x="9" y="50"/>
                  </a:cubicBezTo>
                  <a:cubicBezTo>
                    <a:pt x="19" y="19"/>
                    <a:pt x="47" y="0"/>
                    <a:pt x="73" y="7"/>
                  </a:cubicBezTo>
                  <a:cubicBezTo>
                    <a:pt x="411" y="109"/>
                    <a:pt x="411" y="109"/>
                    <a:pt x="411" y="109"/>
                  </a:cubicBezTo>
                  <a:cubicBezTo>
                    <a:pt x="437" y="117"/>
                    <a:pt x="450" y="149"/>
                    <a:pt x="441" y="180"/>
                  </a:cubicBezTo>
                  <a:close/>
                </a:path>
              </a:pathLst>
            </a:custGeom>
            <a:solidFill>
              <a:schemeClr val="bg1">
                <a:lumMod val="95000"/>
              </a:schemeClr>
            </a:solidFill>
            <a:ln w="9525">
              <a:noFill/>
              <a:round/>
            </a:ln>
          </p:spPr>
          <p:txBody>
            <a:bodyPr anchor="ctr"/>
            <a:lstStyle/>
            <a:p>
              <a:pPr algn="ctr"/>
              <a:endParaRPr sz="2400">
                <a:solidFill>
                  <a:srgbClr val="000000"/>
                </a:solidFill>
              </a:endParaRPr>
            </a:p>
          </p:txBody>
        </p:sp>
        <p:sp>
          <p:nvSpPr>
            <p:cNvPr id="18" name="Freeform: Shape 108"/>
            <p:cNvSpPr/>
            <p:nvPr/>
          </p:nvSpPr>
          <p:spPr bwMode="auto">
            <a:xfrm>
              <a:off x="1487846" y="3393817"/>
              <a:ext cx="91454" cy="89903"/>
            </a:xfrm>
            <a:custGeom>
              <a:avLst/>
              <a:gdLst/>
              <a:ahLst/>
              <a:cxnLst>
                <a:cxn ang="0">
                  <a:pos x="58" y="39"/>
                </a:cxn>
                <a:cxn ang="0">
                  <a:pos x="23" y="58"/>
                </a:cxn>
                <a:cxn ang="0">
                  <a:pos x="5" y="23"/>
                </a:cxn>
                <a:cxn ang="0">
                  <a:pos x="39" y="5"/>
                </a:cxn>
                <a:cxn ang="0">
                  <a:pos x="58" y="39"/>
                </a:cxn>
              </a:cxnLst>
              <a:rect l="0" t="0" r="r" b="b"/>
              <a:pathLst>
                <a:path w="62" h="62">
                  <a:moveTo>
                    <a:pt x="58" y="39"/>
                  </a:moveTo>
                  <a:cubicBezTo>
                    <a:pt x="53" y="54"/>
                    <a:pt x="38" y="62"/>
                    <a:pt x="23" y="58"/>
                  </a:cubicBezTo>
                  <a:cubicBezTo>
                    <a:pt x="8" y="53"/>
                    <a:pt x="0" y="38"/>
                    <a:pt x="5" y="23"/>
                  </a:cubicBezTo>
                  <a:cubicBezTo>
                    <a:pt x="9" y="9"/>
                    <a:pt x="24" y="0"/>
                    <a:pt x="39" y="5"/>
                  </a:cubicBezTo>
                  <a:cubicBezTo>
                    <a:pt x="54" y="9"/>
                    <a:pt x="62" y="24"/>
                    <a:pt x="58" y="39"/>
                  </a:cubicBezTo>
                  <a:close/>
                </a:path>
              </a:pathLst>
            </a:custGeom>
            <a:solidFill>
              <a:schemeClr val="tx1">
                <a:lumMod val="50000"/>
                <a:lumOff val="50000"/>
              </a:schemeClr>
            </a:solidFill>
            <a:ln w="9525">
              <a:noFill/>
              <a:round/>
            </a:ln>
          </p:spPr>
          <p:txBody>
            <a:bodyPr anchor="ctr"/>
            <a:lstStyle/>
            <a:p>
              <a:pPr algn="ctr"/>
              <a:endParaRPr sz="2400">
                <a:solidFill>
                  <a:srgbClr val="000000"/>
                </a:solidFill>
              </a:endParaRPr>
            </a:p>
          </p:txBody>
        </p:sp>
        <p:sp>
          <p:nvSpPr>
            <p:cNvPr id="19" name="Rectangle 123"/>
            <p:cNvSpPr/>
            <p:nvPr/>
          </p:nvSpPr>
          <p:spPr bwMode="auto">
            <a:xfrm>
              <a:off x="4231457" y="3807683"/>
              <a:ext cx="446418" cy="1350105"/>
            </a:xfrm>
            <a:prstGeom prst="rect">
              <a:avLst/>
            </a:prstGeom>
            <a:solidFill>
              <a:schemeClr val="bg1">
                <a:lumMod val="65000"/>
              </a:schemeClr>
            </a:solidFill>
            <a:ln w="9525">
              <a:noFill/>
              <a:miter lim="800000"/>
            </a:ln>
          </p:spPr>
          <p:txBody>
            <a:bodyPr anchor="ctr"/>
            <a:lstStyle/>
            <a:p>
              <a:pPr algn="ctr"/>
              <a:endParaRPr sz="2400">
                <a:solidFill>
                  <a:srgbClr val="000000"/>
                </a:solidFill>
              </a:endParaRPr>
            </a:p>
          </p:txBody>
        </p:sp>
        <p:sp>
          <p:nvSpPr>
            <p:cNvPr id="20" name="Rectangle 124"/>
            <p:cNvSpPr/>
            <p:nvPr/>
          </p:nvSpPr>
          <p:spPr bwMode="auto">
            <a:xfrm>
              <a:off x="4231457" y="3807683"/>
              <a:ext cx="446418" cy="810684"/>
            </a:xfrm>
            <a:prstGeom prst="rect">
              <a:avLst/>
            </a:prstGeom>
            <a:noFill/>
            <a:ln w="9525">
              <a:noFill/>
              <a:miter lim="800000"/>
            </a:ln>
          </p:spPr>
          <p:txBody>
            <a:bodyPr anchor="ctr"/>
            <a:lstStyle/>
            <a:p>
              <a:pPr algn="ctr"/>
              <a:endParaRPr sz="2400">
                <a:solidFill>
                  <a:srgbClr val="000000"/>
                </a:solidFill>
              </a:endParaRPr>
            </a:p>
          </p:txBody>
        </p:sp>
        <p:sp>
          <p:nvSpPr>
            <p:cNvPr id="21" name="Freeform: Shape 125"/>
            <p:cNvSpPr/>
            <p:nvPr/>
          </p:nvSpPr>
          <p:spPr bwMode="auto">
            <a:xfrm>
              <a:off x="4564722" y="3807683"/>
              <a:ext cx="113155" cy="810684"/>
            </a:xfrm>
            <a:custGeom>
              <a:avLst/>
              <a:gdLst/>
              <a:ahLst/>
              <a:cxnLst>
                <a:cxn ang="0">
                  <a:pos x="73" y="0"/>
                </a:cxn>
                <a:cxn ang="0">
                  <a:pos x="0" y="0"/>
                </a:cxn>
                <a:cxn ang="0">
                  <a:pos x="73" y="0"/>
                </a:cxn>
                <a:cxn ang="0">
                  <a:pos x="73" y="523"/>
                </a:cxn>
                <a:cxn ang="0">
                  <a:pos x="73" y="523"/>
                </a:cxn>
                <a:cxn ang="0">
                  <a:pos x="73" y="0"/>
                </a:cxn>
              </a:cxnLst>
              <a:rect l="0" t="0" r="r" b="b"/>
              <a:pathLst>
                <a:path w="73" h="523">
                  <a:moveTo>
                    <a:pt x="73" y="0"/>
                  </a:moveTo>
                  <a:lnTo>
                    <a:pt x="0" y="0"/>
                  </a:lnTo>
                  <a:lnTo>
                    <a:pt x="73" y="0"/>
                  </a:lnTo>
                  <a:lnTo>
                    <a:pt x="73" y="523"/>
                  </a:lnTo>
                  <a:lnTo>
                    <a:pt x="73" y="523"/>
                  </a:lnTo>
                  <a:lnTo>
                    <a:pt x="73" y="0"/>
                  </a:lnTo>
                  <a:close/>
                </a:path>
              </a:pathLst>
            </a:custGeom>
            <a:solidFill>
              <a:srgbClr val="DBDBDB"/>
            </a:solidFill>
            <a:ln w="9525">
              <a:noFill/>
              <a:round/>
            </a:ln>
          </p:spPr>
          <p:txBody>
            <a:bodyPr anchor="ctr"/>
            <a:lstStyle/>
            <a:p>
              <a:pPr algn="ctr"/>
              <a:endParaRPr sz="2400">
                <a:solidFill>
                  <a:srgbClr val="000000"/>
                </a:solidFill>
              </a:endParaRPr>
            </a:p>
          </p:txBody>
        </p:sp>
        <p:sp>
          <p:nvSpPr>
            <p:cNvPr id="22" name="Freeform: Shape 126"/>
            <p:cNvSpPr/>
            <p:nvPr/>
          </p:nvSpPr>
          <p:spPr bwMode="auto">
            <a:xfrm>
              <a:off x="4564722" y="3807683"/>
              <a:ext cx="113155" cy="810684"/>
            </a:xfrm>
            <a:custGeom>
              <a:avLst/>
              <a:gdLst/>
              <a:ahLst/>
              <a:cxnLst>
                <a:cxn ang="0">
                  <a:pos x="73" y="0"/>
                </a:cxn>
                <a:cxn ang="0">
                  <a:pos x="0" y="0"/>
                </a:cxn>
                <a:cxn ang="0">
                  <a:pos x="73" y="0"/>
                </a:cxn>
                <a:cxn ang="0">
                  <a:pos x="73" y="523"/>
                </a:cxn>
                <a:cxn ang="0">
                  <a:pos x="73" y="523"/>
                </a:cxn>
                <a:cxn ang="0">
                  <a:pos x="73" y="0"/>
                </a:cxn>
              </a:cxnLst>
              <a:rect l="0" t="0" r="r" b="b"/>
              <a:pathLst>
                <a:path w="73" h="523">
                  <a:moveTo>
                    <a:pt x="73" y="0"/>
                  </a:moveTo>
                  <a:lnTo>
                    <a:pt x="0" y="0"/>
                  </a:lnTo>
                  <a:lnTo>
                    <a:pt x="73" y="0"/>
                  </a:lnTo>
                  <a:lnTo>
                    <a:pt x="73" y="523"/>
                  </a:lnTo>
                  <a:lnTo>
                    <a:pt x="73" y="523"/>
                  </a:lnTo>
                  <a:lnTo>
                    <a:pt x="73" y="0"/>
                  </a:lnTo>
                </a:path>
              </a:pathLst>
            </a:custGeom>
            <a:noFill/>
            <a:ln w="9525">
              <a:noFill/>
              <a:round/>
            </a:ln>
          </p:spPr>
          <p:txBody>
            <a:bodyPr anchor="ctr"/>
            <a:lstStyle/>
            <a:p>
              <a:pPr algn="ctr"/>
              <a:endParaRPr sz="2400">
                <a:solidFill>
                  <a:srgbClr val="000000"/>
                </a:solidFill>
              </a:endParaRPr>
            </a:p>
          </p:txBody>
        </p:sp>
        <p:sp>
          <p:nvSpPr>
            <p:cNvPr id="23" name="Rectangle 127"/>
            <p:cNvSpPr/>
            <p:nvPr/>
          </p:nvSpPr>
          <p:spPr bwMode="auto">
            <a:xfrm>
              <a:off x="4564722" y="3807684"/>
              <a:ext cx="113155" cy="1343905"/>
            </a:xfrm>
            <a:prstGeom prst="rect">
              <a:avLst/>
            </a:prstGeom>
            <a:solidFill>
              <a:schemeClr val="tx1">
                <a:lumMod val="50000"/>
                <a:lumOff val="50000"/>
              </a:schemeClr>
            </a:solidFill>
            <a:ln w="9525">
              <a:noFill/>
              <a:miter lim="800000"/>
            </a:ln>
          </p:spPr>
          <p:txBody>
            <a:bodyPr anchor="ctr"/>
            <a:lstStyle/>
            <a:p>
              <a:pPr algn="ctr"/>
              <a:endParaRPr sz="2400">
                <a:solidFill>
                  <a:srgbClr val="000000"/>
                </a:solidFill>
              </a:endParaRPr>
            </a:p>
          </p:txBody>
        </p:sp>
        <p:grpSp>
          <p:nvGrpSpPr>
            <p:cNvPr id="24" name="Group 4"/>
            <p:cNvGrpSpPr/>
            <p:nvPr/>
          </p:nvGrpSpPr>
          <p:grpSpPr>
            <a:xfrm>
              <a:off x="3929196" y="2446728"/>
              <a:ext cx="858735" cy="1337706"/>
              <a:chOff x="5238926" y="3262304"/>
              <a:chExt cx="1144979" cy="1783606"/>
            </a:xfrm>
          </p:grpSpPr>
          <p:sp>
            <p:nvSpPr>
              <p:cNvPr id="50" name="Freeform: Shape 110"/>
              <p:cNvSpPr/>
              <p:nvPr/>
            </p:nvSpPr>
            <p:spPr bwMode="auto">
              <a:xfrm>
                <a:off x="5238926" y="3262304"/>
                <a:ext cx="1144979" cy="1783606"/>
              </a:xfrm>
              <a:custGeom>
                <a:avLst/>
                <a:gdLst/>
                <a:ahLst/>
                <a:cxnLst>
                  <a:cxn ang="0">
                    <a:pos x="527" y="913"/>
                  </a:cxn>
                  <a:cxn ang="0">
                    <a:pos x="527" y="865"/>
                  </a:cxn>
                  <a:cxn ang="0">
                    <a:pos x="555" y="728"/>
                  </a:cxn>
                  <a:cxn ang="0">
                    <a:pos x="586" y="609"/>
                  </a:cxn>
                  <a:cxn ang="0">
                    <a:pos x="586" y="421"/>
                  </a:cxn>
                  <a:cxn ang="0">
                    <a:pos x="586" y="420"/>
                  </a:cxn>
                  <a:cxn ang="0">
                    <a:pos x="586" y="418"/>
                  </a:cxn>
                  <a:cxn ang="0">
                    <a:pos x="574" y="375"/>
                  </a:cxn>
                  <a:cxn ang="0">
                    <a:pos x="508" y="344"/>
                  </a:cxn>
                  <a:cxn ang="0">
                    <a:pos x="504" y="344"/>
                  </a:cxn>
                  <a:cxn ang="0">
                    <a:pos x="494" y="337"/>
                  </a:cxn>
                  <a:cxn ang="0">
                    <a:pos x="494" y="337"/>
                  </a:cxn>
                  <a:cxn ang="0">
                    <a:pos x="494" y="337"/>
                  </a:cxn>
                  <a:cxn ang="0">
                    <a:pos x="492" y="333"/>
                  </a:cxn>
                  <a:cxn ang="0">
                    <a:pos x="484" y="323"/>
                  </a:cxn>
                  <a:cxn ang="0">
                    <a:pos x="441" y="307"/>
                  </a:cxn>
                  <a:cxn ang="0">
                    <a:pos x="413" y="311"/>
                  </a:cxn>
                  <a:cxn ang="0">
                    <a:pos x="402" y="306"/>
                  </a:cxn>
                  <a:cxn ang="0">
                    <a:pos x="401" y="305"/>
                  </a:cxn>
                  <a:cxn ang="0">
                    <a:pos x="398" y="300"/>
                  </a:cxn>
                  <a:cxn ang="0">
                    <a:pos x="386" y="286"/>
                  </a:cxn>
                  <a:cxn ang="0">
                    <a:pos x="342" y="267"/>
                  </a:cxn>
                  <a:cxn ang="0">
                    <a:pos x="323" y="270"/>
                  </a:cxn>
                  <a:cxn ang="0">
                    <a:pos x="314" y="268"/>
                  </a:cxn>
                  <a:cxn ang="0">
                    <a:pos x="310" y="260"/>
                  </a:cxn>
                  <a:cxn ang="0">
                    <a:pos x="310" y="57"/>
                  </a:cxn>
                  <a:cxn ang="0">
                    <a:pos x="310" y="55"/>
                  </a:cxn>
                  <a:cxn ang="0">
                    <a:pos x="308" y="49"/>
                  </a:cxn>
                  <a:cxn ang="0">
                    <a:pos x="297" y="29"/>
                  </a:cxn>
                  <a:cxn ang="0">
                    <a:pos x="249" y="0"/>
                  </a:cxn>
                  <a:cxn ang="0">
                    <a:pos x="248" y="0"/>
                  </a:cxn>
                  <a:cxn ang="0">
                    <a:pos x="196" y="26"/>
                  </a:cxn>
                  <a:cxn ang="0">
                    <a:pos x="178" y="64"/>
                  </a:cxn>
                  <a:cxn ang="0">
                    <a:pos x="178" y="66"/>
                  </a:cxn>
                  <a:cxn ang="0">
                    <a:pos x="178" y="440"/>
                  </a:cxn>
                  <a:cxn ang="0">
                    <a:pos x="164" y="449"/>
                  </a:cxn>
                  <a:cxn ang="0">
                    <a:pos x="153" y="448"/>
                  </a:cxn>
                  <a:cxn ang="0">
                    <a:pos x="118" y="417"/>
                  </a:cxn>
                  <a:cxn ang="0">
                    <a:pos x="104" y="409"/>
                  </a:cxn>
                  <a:cxn ang="0">
                    <a:pos x="64" y="397"/>
                  </a:cxn>
                  <a:cxn ang="0">
                    <a:pos x="61" y="397"/>
                  </a:cxn>
                  <a:cxn ang="0">
                    <a:pos x="20" y="413"/>
                  </a:cxn>
                  <a:cxn ang="0">
                    <a:pos x="0" y="456"/>
                  </a:cxn>
                  <a:cxn ang="0">
                    <a:pos x="0" y="456"/>
                  </a:cxn>
                  <a:cxn ang="0">
                    <a:pos x="27" y="510"/>
                  </a:cxn>
                  <a:cxn ang="0">
                    <a:pos x="82" y="568"/>
                  </a:cxn>
                  <a:cxn ang="0">
                    <a:pos x="100" y="611"/>
                  </a:cxn>
                  <a:cxn ang="0">
                    <a:pos x="141" y="686"/>
                  </a:cxn>
                  <a:cxn ang="0">
                    <a:pos x="190" y="895"/>
                  </a:cxn>
                  <a:cxn ang="0">
                    <a:pos x="190" y="913"/>
                  </a:cxn>
                  <a:cxn ang="0">
                    <a:pos x="527" y="913"/>
                  </a:cxn>
                </a:cxnLst>
                <a:rect l="0" t="0" r="r" b="b"/>
                <a:pathLst>
                  <a:path w="586" h="913">
                    <a:moveTo>
                      <a:pt x="527" y="913"/>
                    </a:moveTo>
                    <a:cubicBezTo>
                      <a:pt x="527" y="865"/>
                      <a:pt x="527" y="865"/>
                      <a:pt x="527" y="865"/>
                    </a:cubicBezTo>
                    <a:cubicBezTo>
                      <a:pt x="527" y="862"/>
                      <a:pt x="528" y="794"/>
                      <a:pt x="555" y="728"/>
                    </a:cubicBezTo>
                    <a:cubicBezTo>
                      <a:pt x="582" y="662"/>
                      <a:pt x="586" y="624"/>
                      <a:pt x="586" y="609"/>
                    </a:cubicBezTo>
                    <a:cubicBezTo>
                      <a:pt x="586" y="421"/>
                      <a:pt x="586" y="421"/>
                      <a:pt x="586" y="421"/>
                    </a:cubicBezTo>
                    <a:cubicBezTo>
                      <a:pt x="586" y="420"/>
                      <a:pt x="586" y="420"/>
                      <a:pt x="586" y="420"/>
                    </a:cubicBezTo>
                    <a:cubicBezTo>
                      <a:pt x="586" y="420"/>
                      <a:pt x="586" y="420"/>
                      <a:pt x="586" y="418"/>
                    </a:cubicBezTo>
                    <a:cubicBezTo>
                      <a:pt x="586" y="411"/>
                      <a:pt x="584" y="392"/>
                      <a:pt x="574" y="375"/>
                    </a:cubicBezTo>
                    <a:cubicBezTo>
                      <a:pt x="564" y="359"/>
                      <a:pt x="547" y="344"/>
                      <a:pt x="508" y="344"/>
                    </a:cubicBezTo>
                    <a:cubicBezTo>
                      <a:pt x="506" y="344"/>
                      <a:pt x="505" y="344"/>
                      <a:pt x="504" y="344"/>
                    </a:cubicBezTo>
                    <a:cubicBezTo>
                      <a:pt x="500" y="344"/>
                      <a:pt x="496" y="341"/>
                      <a:pt x="494" y="337"/>
                    </a:cubicBezTo>
                    <a:cubicBezTo>
                      <a:pt x="494" y="337"/>
                      <a:pt x="494" y="337"/>
                      <a:pt x="494" y="337"/>
                    </a:cubicBezTo>
                    <a:cubicBezTo>
                      <a:pt x="494" y="337"/>
                      <a:pt x="494" y="337"/>
                      <a:pt x="494" y="337"/>
                    </a:cubicBezTo>
                    <a:cubicBezTo>
                      <a:pt x="494" y="336"/>
                      <a:pt x="493" y="335"/>
                      <a:pt x="492" y="333"/>
                    </a:cubicBezTo>
                    <a:cubicBezTo>
                      <a:pt x="490" y="331"/>
                      <a:pt x="488" y="327"/>
                      <a:pt x="484" y="323"/>
                    </a:cubicBezTo>
                    <a:cubicBezTo>
                      <a:pt x="476" y="315"/>
                      <a:pt x="463" y="307"/>
                      <a:pt x="441" y="307"/>
                    </a:cubicBezTo>
                    <a:cubicBezTo>
                      <a:pt x="433" y="307"/>
                      <a:pt x="424" y="308"/>
                      <a:pt x="413" y="311"/>
                    </a:cubicBezTo>
                    <a:cubicBezTo>
                      <a:pt x="409" y="312"/>
                      <a:pt x="404" y="310"/>
                      <a:pt x="402" y="306"/>
                    </a:cubicBezTo>
                    <a:cubicBezTo>
                      <a:pt x="402" y="306"/>
                      <a:pt x="402" y="306"/>
                      <a:pt x="401" y="305"/>
                    </a:cubicBezTo>
                    <a:cubicBezTo>
                      <a:pt x="401" y="304"/>
                      <a:pt x="400" y="302"/>
                      <a:pt x="398" y="300"/>
                    </a:cubicBezTo>
                    <a:cubicBezTo>
                      <a:pt x="396" y="297"/>
                      <a:pt x="391" y="291"/>
                      <a:pt x="386" y="286"/>
                    </a:cubicBezTo>
                    <a:cubicBezTo>
                      <a:pt x="375" y="276"/>
                      <a:pt x="360" y="267"/>
                      <a:pt x="342" y="267"/>
                    </a:cubicBezTo>
                    <a:cubicBezTo>
                      <a:pt x="336" y="267"/>
                      <a:pt x="330" y="268"/>
                      <a:pt x="323" y="270"/>
                    </a:cubicBezTo>
                    <a:cubicBezTo>
                      <a:pt x="320" y="271"/>
                      <a:pt x="317" y="270"/>
                      <a:pt x="314" y="268"/>
                    </a:cubicBezTo>
                    <a:cubicBezTo>
                      <a:pt x="312" y="266"/>
                      <a:pt x="310" y="263"/>
                      <a:pt x="310" y="260"/>
                    </a:cubicBezTo>
                    <a:cubicBezTo>
                      <a:pt x="310" y="57"/>
                      <a:pt x="310" y="57"/>
                      <a:pt x="310" y="57"/>
                    </a:cubicBezTo>
                    <a:cubicBezTo>
                      <a:pt x="310" y="56"/>
                      <a:pt x="310" y="56"/>
                      <a:pt x="310" y="55"/>
                    </a:cubicBezTo>
                    <a:cubicBezTo>
                      <a:pt x="309" y="54"/>
                      <a:pt x="309" y="52"/>
                      <a:pt x="308" y="49"/>
                    </a:cubicBezTo>
                    <a:cubicBezTo>
                      <a:pt x="305" y="43"/>
                      <a:pt x="302" y="36"/>
                      <a:pt x="297" y="29"/>
                    </a:cubicBezTo>
                    <a:cubicBezTo>
                      <a:pt x="286" y="15"/>
                      <a:pt x="279" y="1"/>
                      <a:pt x="249" y="0"/>
                    </a:cubicBezTo>
                    <a:cubicBezTo>
                      <a:pt x="249" y="0"/>
                      <a:pt x="248" y="0"/>
                      <a:pt x="248" y="0"/>
                    </a:cubicBezTo>
                    <a:cubicBezTo>
                      <a:pt x="223" y="0"/>
                      <a:pt x="207" y="12"/>
                      <a:pt x="196" y="26"/>
                    </a:cubicBezTo>
                    <a:cubicBezTo>
                      <a:pt x="185" y="41"/>
                      <a:pt x="180" y="58"/>
                      <a:pt x="178" y="64"/>
                    </a:cubicBezTo>
                    <a:cubicBezTo>
                      <a:pt x="178" y="65"/>
                      <a:pt x="178" y="65"/>
                      <a:pt x="178" y="66"/>
                    </a:cubicBezTo>
                    <a:cubicBezTo>
                      <a:pt x="178" y="440"/>
                      <a:pt x="178" y="440"/>
                      <a:pt x="178" y="440"/>
                    </a:cubicBezTo>
                    <a:cubicBezTo>
                      <a:pt x="178" y="444"/>
                      <a:pt x="167" y="447"/>
                      <a:pt x="164" y="449"/>
                    </a:cubicBezTo>
                    <a:cubicBezTo>
                      <a:pt x="160" y="450"/>
                      <a:pt x="156" y="450"/>
                      <a:pt x="153" y="448"/>
                    </a:cubicBezTo>
                    <a:cubicBezTo>
                      <a:pt x="153" y="448"/>
                      <a:pt x="122" y="420"/>
                      <a:pt x="118" y="417"/>
                    </a:cubicBezTo>
                    <a:cubicBezTo>
                      <a:pt x="115" y="415"/>
                      <a:pt x="110" y="412"/>
                      <a:pt x="104" y="409"/>
                    </a:cubicBezTo>
                    <a:cubicBezTo>
                      <a:pt x="92" y="403"/>
                      <a:pt x="77" y="397"/>
                      <a:pt x="64" y="397"/>
                    </a:cubicBezTo>
                    <a:cubicBezTo>
                      <a:pt x="63" y="397"/>
                      <a:pt x="62" y="397"/>
                      <a:pt x="61" y="397"/>
                    </a:cubicBezTo>
                    <a:cubicBezTo>
                      <a:pt x="46" y="399"/>
                      <a:pt x="31" y="404"/>
                      <a:pt x="20" y="413"/>
                    </a:cubicBezTo>
                    <a:cubicBezTo>
                      <a:pt x="9" y="423"/>
                      <a:pt x="1" y="436"/>
                      <a:pt x="0" y="456"/>
                    </a:cubicBezTo>
                    <a:cubicBezTo>
                      <a:pt x="0" y="456"/>
                      <a:pt x="0" y="456"/>
                      <a:pt x="0" y="456"/>
                    </a:cubicBezTo>
                    <a:cubicBezTo>
                      <a:pt x="0" y="461"/>
                      <a:pt x="2" y="495"/>
                      <a:pt x="27" y="510"/>
                    </a:cubicBezTo>
                    <a:cubicBezTo>
                      <a:pt x="38" y="517"/>
                      <a:pt x="75" y="555"/>
                      <a:pt x="82" y="568"/>
                    </a:cubicBezTo>
                    <a:cubicBezTo>
                      <a:pt x="88" y="581"/>
                      <a:pt x="94" y="596"/>
                      <a:pt x="100" y="611"/>
                    </a:cubicBezTo>
                    <a:cubicBezTo>
                      <a:pt x="112" y="641"/>
                      <a:pt x="125" y="672"/>
                      <a:pt x="141" y="686"/>
                    </a:cubicBezTo>
                    <a:cubicBezTo>
                      <a:pt x="179" y="720"/>
                      <a:pt x="190" y="823"/>
                      <a:pt x="190" y="895"/>
                    </a:cubicBezTo>
                    <a:cubicBezTo>
                      <a:pt x="190" y="901"/>
                      <a:pt x="190" y="907"/>
                      <a:pt x="190" y="913"/>
                    </a:cubicBezTo>
                    <a:cubicBezTo>
                      <a:pt x="527" y="913"/>
                      <a:pt x="527" y="913"/>
                      <a:pt x="527" y="913"/>
                    </a:cubicBezTo>
                  </a:path>
                </a:pathLst>
              </a:custGeom>
              <a:solidFill>
                <a:schemeClr val="accent1">
                  <a:lumMod val="20000"/>
                  <a:lumOff val="80000"/>
                </a:schemeClr>
              </a:solidFill>
              <a:ln w="9525">
                <a:noFill/>
                <a:round/>
              </a:ln>
            </p:spPr>
            <p:txBody>
              <a:bodyPr anchor="ctr"/>
              <a:lstStyle/>
              <a:p>
                <a:pPr algn="ctr"/>
                <a:endParaRPr sz="2400">
                  <a:solidFill>
                    <a:srgbClr val="000000"/>
                  </a:solidFill>
                </a:endParaRPr>
              </a:p>
            </p:txBody>
          </p:sp>
          <p:grpSp>
            <p:nvGrpSpPr>
              <p:cNvPr id="51" name="Group 3"/>
              <p:cNvGrpSpPr/>
              <p:nvPr/>
            </p:nvGrpSpPr>
            <p:grpSpPr>
              <a:xfrm>
                <a:off x="5238926" y="3311906"/>
                <a:ext cx="551822" cy="915570"/>
                <a:chOff x="5238926" y="3311906"/>
                <a:chExt cx="551822" cy="915570"/>
              </a:xfrm>
            </p:grpSpPr>
            <p:sp>
              <p:nvSpPr>
                <p:cNvPr id="60" name="Freeform: Shape 153"/>
                <p:cNvSpPr/>
                <p:nvPr/>
              </p:nvSpPr>
              <p:spPr bwMode="auto">
                <a:xfrm>
                  <a:off x="5648142" y="3311906"/>
                  <a:ext cx="142606" cy="84737"/>
                </a:xfrm>
                <a:custGeom>
                  <a:avLst/>
                  <a:gdLst/>
                  <a:ahLst/>
                  <a:cxnLst>
                    <a:cxn ang="0">
                      <a:pos x="73" y="22"/>
                    </a:cxn>
                    <a:cxn ang="0">
                      <a:pos x="51" y="44"/>
                    </a:cxn>
                    <a:cxn ang="0">
                      <a:pos x="22" y="44"/>
                    </a:cxn>
                    <a:cxn ang="0">
                      <a:pos x="0" y="22"/>
                    </a:cxn>
                    <a:cxn ang="0">
                      <a:pos x="22" y="0"/>
                    </a:cxn>
                    <a:cxn ang="0">
                      <a:pos x="51" y="0"/>
                    </a:cxn>
                    <a:cxn ang="0">
                      <a:pos x="73" y="22"/>
                    </a:cxn>
                  </a:cxnLst>
                  <a:rect l="0" t="0" r="r" b="b"/>
                  <a:pathLst>
                    <a:path w="73" h="44">
                      <a:moveTo>
                        <a:pt x="73" y="22"/>
                      </a:moveTo>
                      <a:cubicBezTo>
                        <a:pt x="73" y="34"/>
                        <a:pt x="63" y="44"/>
                        <a:pt x="51" y="44"/>
                      </a:cubicBezTo>
                      <a:cubicBezTo>
                        <a:pt x="22" y="44"/>
                        <a:pt x="22" y="44"/>
                        <a:pt x="22" y="44"/>
                      </a:cubicBezTo>
                      <a:cubicBezTo>
                        <a:pt x="10" y="44"/>
                        <a:pt x="0" y="34"/>
                        <a:pt x="0" y="22"/>
                      </a:cubicBezTo>
                      <a:cubicBezTo>
                        <a:pt x="0" y="10"/>
                        <a:pt x="10" y="0"/>
                        <a:pt x="22" y="0"/>
                      </a:cubicBezTo>
                      <a:cubicBezTo>
                        <a:pt x="51" y="0"/>
                        <a:pt x="51" y="0"/>
                        <a:pt x="51" y="0"/>
                      </a:cubicBezTo>
                      <a:cubicBezTo>
                        <a:pt x="63" y="0"/>
                        <a:pt x="73" y="10"/>
                        <a:pt x="73" y="22"/>
                      </a:cubicBezTo>
                      <a:close/>
                    </a:path>
                  </a:pathLst>
                </a:custGeom>
                <a:solidFill>
                  <a:schemeClr val="accent1">
                    <a:lumMod val="40000"/>
                    <a:lumOff val="60000"/>
                  </a:schemeClr>
                </a:solidFill>
                <a:ln w="9525">
                  <a:noFill/>
                  <a:round/>
                </a:ln>
              </p:spPr>
              <p:txBody>
                <a:bodyPr anchor="ctr"/>
                <a:lstStyle/>
                <a:p>
                  <a:pPr algn="ctr"/>
                  <a:endParaRPr sz="2400">
                    <a:solidFill>
                      <a:srgbClr val="000000"/>
                    </a:solidFill>
                  </a:endParaRPr>
                </a:p>
              </p:txBody>
            </p:sp>
            <p:sp>
              <p:nvSpPr>
                <p:cNvPr id="61" name="Freeform: Shape 154"/>
                <p:cNvSpPr/>
                <p:nvPr/>
              </p:nvSpPr>
              <p:spPr bwMode="auto">
                <a:xfrm>
                  <a:off x="5238926" y="4103471"/>
                  <a:ext cx="126072" cy="124005"/>
                </a:xfrm>
                <a:custGeom>
                  <a:avLst/>
                  <a:gdLst/>
                  <a:ahLst/>
                  <a:cxnLst>
                    <a:cxn ang="0">
                      <a:pos x="58" y="15"/>
                    </a:cxn>
                    <a:cxn ang="0">
                      <a:pos x="28" y="6"/>
                    </a:cxn>
                    <a:cxn ang="0">
                      <a:pos x="1" y="21"/>
                    </a:cxn>
                    <a:cxn ang="0">
                      <a:pos x="0" y="26"/>
                    </a:cxn>
                    <a:cxn ang="0">
                      <a:pos x="0" y="26"/>
                    </a:cxn>
                    <a:cxn ang="0">
                      <a:pos x="12" y="64"/>
                    </a:cxn>
                    <a:cxn ang="0">
                      <a:pos x="17" y="62"/>
                    </a:cxn>
                    <a:cxn ang="0">
                      <a:pos x="49" y="44"/>
                    </a:cxn>
                    <a:cxn ang="0">
                      <a:pos x="58" y="15"/>
                    </a:cxn>
                  </a:cxnLst>
                  <a:rect l="0" t="0" r="r" b="b"/>
                  <a:pathLst>
                    <a:path w="64" h="64">
                      <a:moveTo>
                        <a:pt x="58" y="15"/>
                      </a:moveTo>
                      <a:cubicBezTo>
                        <a:pt x="52" y="4"/>
                        <a:pt x="39" y="0"/>
                        <a:pt x="28" y="6"/>
                      </a:cubicBezTo>
                      <a:cubicBezTo>
                        <a:pt x="1" y="21"/>
                        <a:pt x="1" y="21"/>
                        <a:pt x="1" y="21"/>
                      </a:cubicBezTo>
                      <a:cubicBezTo>
                        <a:pt x="1" y="23"/>
                        <a:pt x="0" y="24"/>
                        <a:pt x="0" y="26"/>
                      </a:cubicBezTo>
                      <a:cubicBezTo>
                        <a:pt x="0" y="26"/>
                        <a:pt x="0" y="26"/>
                        <a:pt x="0" y="26"/>
                      </a:cubicBezTo>
                      <a:cubicBezTo>
                        <a:pt x="0" y="30"/>
                        <a:pt x="1" y="48"/>
                        <a:pt x="12" y="64"/>
                      </a:cubicBezTo>
                      <a:cubicBezTo>
                        <a:pt x="13" y="64"/>
                        <a:pt x="15" y="63"/>
                        <a:pt x="17" y="62"/>
                      </a:cubicBezTo>
                      <a:cubicBezTo>
                        <a:pt x="49" y="44"/>
                        <a:pt x="49" y="44"/>
                        <a:pt x="49" y="44"/>
                      </a:cubicBezTo>
                      <a:cubicBezTo>
                        <a:pt x="60" y="38"/>
                        <a:pt x="64" y="25"/>
                        <a:pt x="58" y="15"/>
                      </a:cubicBezTo>
                      <a:close/>
                    </a:path>
                  </a:pathLst>
                </a:custGeom>
                <a:solidFill>
                  <a:schemeClr val="accent1">
                    <a:lumMod val="40000"/>
                    <a:lumOff val="60000"/>
                  </a:schemeClr>
                </a:solidFill>
                <a:ln w="9525">
                  <a:noFill/>
                  <a:round/>
                </a:ln>
              </p:spPr>
              <p:txBody>
                <a:bodyPr anchor="ctr"/>
                <a:lstStyle/>
                <a:p>
                  <a:pPr algn="ctr"/>
                  <a:endParaRPr sz="2400">
                    <a:solidFill>
                      <a:srgbClr val="000000"/>
                    </a:solidFill>
                  </a:endParaRPr>
                </a:p>
              </p:txBody>
            </p:sp>
          </p:grpSp>
          <p:grpSp>
            <p:nvGrpSpPr>
              <p:cNvPr id="52" name="Group 2"/>
              <p:cNvGrpSpPr/>
              <p:nvPr/>
            </p:nvGrpSpPr>
            <p:grpSpPr>
              <a:xfrm>
                <a:off x="5524137" y="3752123"/>
                <a:ext cx="859768" cy="1293786"/>
                <a:chOff x="5524137" y="3752123"/>
                <a:chExt cx="859768" cy="1293786"/>
              </a:xfrm>
            </p:grpSpPr>
            <p:sp>
              <p:nvSpPr>
                <p:cNvPr id="53" name="Freeform: Shape 122"/>
                <p:cNvSpPr/>
                <p:nvPr/>
              </p:nvSpPr>
              <p:spPr bwMode="auto">
                <a:xfrm>
                  <a:off x="6094560" y="3938131"/>
                  <a:ext cx="289345" cy="1107778"/>
                </a:xfrm>
                <a:custGeom>
                  <a:avLst/>
                  <a:gdLst/>
                  <a:ahLst/>
                  <a:cxnLst>
                    <a:cxn ang="0">
                      <a:pos x="94" y="0"/>
                    </a:cxn>
                    <a:cxn ang="0">
                      <a:pos x="109" y="100"/>
                    </a:cxn>
                    <a:cxn ang="0">
                      <a:pos x="109" y="233"/>
                    </a:cxn>
                    <a:cxn ang="0">
                      <a:pos x="67" y="397"/>
                    </a:cxn>
                    <a:cxn ang="0">
                      <a:pos x="1" y="567"/>
                    </a:cxn>
                    <a:cxn ang="0">
                      <a:pos x="89" y="567"/>
                    </a:cxn>
                    <a:cxn ang="0">
                      <a:pos x="89" y="519"/>
                    </a:cxn>
                    <a:cxn ang="0">
                      <a:pos x="89" y="519"/>
                    </a:cxn>
                    <a:cxn ang="0">
                      <a:pos x="117" y="382"/>
                    </a:cxn>
                    <a:cxn ang="0">
                      <a:pos x="148" y="263"/>
                    </a:cxn>
                    <a:cxn ang="0">
                      <a:pos x="148" y="75"/>
                    </a:cxn>
                    <a:cxn ang="0">
                      <a:pos x="148" y="74"/>
                    </a:cxn>
                    <a:cxn ang="0">
                      <a:pos x="148" y="74"/>
                    </a:cxn>
                    <a:cxn ang="0">
                      <a:pos x="148" y="72"/>
                    </a:cxn>
                    <a:cxn ang="0">
                      <a:pos x="148" y="72"/>
                    </a:cxn>
                    <a:cxn ang="0">
                      <a:pos x="136" y="29"/>
                    </a:cxn>
                    <a:cxn ang="0">
                      <a:pos x="136" y="29"/>
                    </a:cxn>
                    <a:cxn ang="0">
                      <a:pos x="94" y="0"/>
                    </a:cxn>
                  </a:cxnLst>
                  <a:rect l="0" t="0" r="r" b="b"/>
                  <a:pathLst>
                    <a:path w="148" h="567">
                      <a:moveTo>
                        <a:pt x="94" y="0"/>
                      </a:moveTo>
                      <a:cubicBezTo>
                        <a:pt x="103" y="23"/>
                        <a:pt x="110" y="55"/>
                        <a:pt x="109" y="100"/>
                      </a:cubicBezTo>
                      <a:cubicBezTo>
                        <a:pt x="109" y="233"/>
                        <a:pt x="109" y="233"/>
                        <a:pt x="109" y="233"/>
                      </a:cubicBezTo>
                      <a:cubicBezTo>
                        <a:pt x="109" y="233"/>
                        <a:pt x="99" y="313"/>
                        <a:pt x="67" y="397"/>
                      </a:cubicBezTo>
                      <a:cubicBezTo>
                        <a:pt x="49" y="442"/>
                        <a:pt x="0" y="536"/>
                        <a:pt x="1" y="567"/>
                      </a:cubicBezTo>
                      <a:cubicBezTo>
                        <a:pt x="89" y="567"/>
                        <a:pt x="89" y="567"/>
                        <a:pt x="89" y="567"/>
                      </a:cubicBezTo>
                      <a:cubicBezTo>
                        <a:pt x="89" y="519"/>
                        <a:pt x="89" y="519"/>
                        <a:pt x="89" y="519"/>
                      </a:cubicBezTo>
                      <a:cubicBezTo>
                        <a:pt x="89" y="519"/>
                        <a:pt x="89" y="519"/>
                        <a:pt x="89" y="519"/>
                      </a:cubicBezTo>
                      <a:cubicBezTo>
                        <a:pt x="89" y="516"/>
                        <a:pt x="90" y="448"/>
                        <a:pt x="117" y="382"/>
                      </a:cubicBezTo>
                      <a:cubicBezTo>
                        <a:pt x="144" y="316"/>
                        <a:pt x="148" y="278"/>
                        <a:pt x="148" y="263"/>
                      </a:cubicBezTo>
                      <a:cubicBezTo>
                        <a:pt x="148" y="75"/>
                        <a:pt x="148" y="75"/>
                        <a:pt x="148" y="75"/>
                      </a:cubicBezTo>
                      <a:cubicBezTo>
                        <a:pt x="148" y="74"/>
                        <a:pt x="148" y="74"/>
                        <a:pt x="148" y="74"/>
                      </a:cubicBezTo>
                      <a:cubicBezTo>
                        <a:pt x="148" y="74"/>
                        <a:pt x="148" y="74"/>
                        <a:pt x="148" y="74"/>
                      </a:cubicBezTo>
                      <a:cubicBezTo>
                        <a:pt x="148" y="74"/>
                        <a:pt x="148" y="73"/>
                        <a:pt x="148" y="72"/>
                      </a:cubicBezTo>
                      <a:cubicBezTo>
                        <a:pt x="148" y="72"/>
                        <a:pt x="148" y="72"/>
                        <a:pt x="148" y="72"/>
                      </a:cubicBezTo>
                      <a:cubicBezTo>
                        <a:pt x="148" y="65"/>
                        <a:pt x="146" y="46"/>
                        <a:pt x="136" y="29"/>
                      </a:cubicBezTo>
                      <a:cubicBezTo>
                        <a:pt x="136" y="29"/>
                        <a:pt x="136" y="29"/>
                        <a:pt x="136" y="29"/>
                      </a:cubicBezTo>
                      <a:cubicBezTo>
                        <a:pt x="129" y="17"/>
                        <a:pt x="117" y="5"/>
                        <a:pt x="94" y="0"/>
                      </a:cubicBezTo>
                    </a:path>
                  </a:pathLst>
                </a:custGeom>
                <a:solidFill>
                  <a:schemeClr val="accent1">
                    <a:lumMod val="40000"/>
                    <a:lumOff val="60000"/>
                  </a:schemeClr>
                </a:solidFill>
                <a:ln w="9525">
                  <a:noFill/>
                  <a:round/>
                </a:ln>
              </p:spPr>
              <p:txBody>
                <a:bodyPr anchor="ctr"/>
                <a:lstStyle/>
                <a:p>
                  <a:pPr algn="ctr"/>
                  <a:endParaRPr sz="2400">
                    <a:solidFill>
                      <a:srgbClr val="000000"/>
                    </a:solidFill>
                  </a:endParaRPr>
                </a:p>
              </p:txBody>
            </p:sp>
            <p:sp>
              <p:nvSpPr>
                <p:cNvPr id="54" name="Freeform: Shape 149"/>
                <p:cNvSpPr/>
                <p:nvPr/>
              </p:nvSpPr>
              <p:spPr bwMode="auto">
                <a:xfrm>
                  <a:off x="6013956" y="3847194"/>
                  <a:ext cx="35135" cy="24801"/>
                </a:xfrm>
                <a:custGeom>
                  <a:avLst/>
                  <a:gdLst/>
                  <a:ahLst/>
                  <a:cxnLst>
                    <a:cxn ang="0">
                      <a:pos x="0" y="0"/>
                    </a:cxn>
                    <a:cxn ang="0">
                      <a:pos x="1" y="1"/>
                    </a:cxn>
                    <a:cxn ang="0">
                      <a:pos x="4" y="6"/>
                    </a:cxn>
                    <a:cxn ang="0">
                      <a:pos x="5" y="7"/>
                    </a:cxn>
                    <a:cxn ang="0">
                      <a:pos x="14" y="13"/>
                    </a:cxn>
                    <a:cxn ang="0">
                      <a:pos x="16" y="12"/>
                    </a:cxn>
                    <a:cxn ang="0">
                      <a:pos x="18" y="12"/>
                    </a:cxn>
                    <a:cxn ang="0">
                      <a:pos x="16" y="12"/>
                    </a:cxn>
                    <a:cxn ang="0">
                      <a:pos x="14" y="13"/>
                    </a:cxn>
                    <a:cxn ang="0">
                      <a:pos x="5" y="7"/>
                    </a:cxn>
                    <a:cxn ang="0">
                      <a:pos x="4" y="6"/>
                    </a:cxn>
                    <a:cxn ang="0">
                      <a:pos x="1" y="1"/>
                    </a:cxn>
                    <a:cxn ang="0">
                      <a:pos x="0" y="0"/>
                    </a:cxn>
                  </a:cxnLst>
                  <a:rect l="0" t="0" r="r" b="b"/>
                  <a:pathLst>
                    <a:path w="18" h="13">
                      <a:moveTo>
                        <a:pt x="0" y="0"/>
                      </a:moveTo>
                      <a:cubicBezTo>
                        <a:pt x="1" y="0"/>
                        <a:pt x="1" y="1"/>
                        <a:pt x="1" y="1"/>
                      </a:cubicBezTo>
                      <a:cubicBezTo>
                        <a:pt x="3" y="3"/>
                        <a:pt x="4" y="5"/>
                        <a:pt x="4" y="6"/>
                      </a:cubicBezTo>
                      <a:cubicBezTo>
                        <a:pt x="5" y="7"/>
                        <a:pt x="5" y="7"/>
                        <a:pt x="5" y="7"/>
                      </a:cubicBezTo>
                      <a:cubicBezTo>
                        <a:pt x="7" y="11"/>
                        <a:pt x="10" y="13"/>
                        <a:pt x="14" y="13"/>
                      </a:cubicBezTo>
                      <a:cubicBezTo>
                        <a:pt x="15" y="13"/>
                        <a:pt x="16" y="12"/>
                        <a:pt x="16" y="12"/>
                      </a:cubicBezTo>
                      <a:cubicBezTo>
                        <a:pt x="17" y="12"/>
                        <a:pt x="18" y="12"/>
                        <a:pt x="18" y="12"/>
                      </a:cubicBezTo>
                      <a:cubicBezTo>
                        <a:pt x="18" y="12"/>
                        <a:pt x="17" y="12"/>
                        <a:pt x="16" y="12"/>
                      </a:cubicBezTo>
                      <a:cubicBezTo>
                        <a:pt x="16" y="12"/>
                        <a:pt x="15" y="13"/>
                        <a:pt x="14" y="13"/>
                      </a:cubicBezTo>
                      <a:cubicBezTo>
                        <a:pt x="10" y="13"/>
                        <a:pt x="7" y="11"/>
                        <a:pt x="5" y="7"/>
                      </a:cubicBezTo>
                      <a:cubicBezTo>
                        <a:pt x="5" y="7"/>
                        <a:pt x="5" y="7"/>
                        <a:pt x="4" y="6"/>
                      </a:cubicBezTo>
                      <a:cubicBezTo>
                        <a:pt x="4" y="5"/>
                        <a:pt x="3" y="3"/>
                        <a:pt x="1" y="1"/>
                      </a:cubicBezTo>
                      <a:cubicBezTo>
                        <a:pt x="1" y="1"/>
                        <a:pt x="1" y="0"/>
                        <a:pt x="0" y="0"/>
                      </a:cubicBezTo>
                    </a:path>
                  </a:pathLst>
                </a:custGeom>
                <a:solidFill>
                  <a:schemeClr val="accent1">
                    <a:lumMod val="40000"/>
                    <a:lumOff val="60000"/>
                  </a:schemeClr>
                </a:solidFill>
                <a:ln w="9525">
                  <a:noFill/>
                  <a:round/>
                </a:ln>
              </p:spPr>
              <p:txBody>
                <a:bodyPr anchor="ctr"/>
                <a:lstStyle/>
                <a:p>
                  <a:pPr algn="ctr"/>
                  <a:endParaRPr sz="2400">
                    <a:solidFill>
                      <a:srgbClr val="000000"/>
                    </a:solidFill>
                  </a:endParaRPr>
                </a:p>
              </p:txBody>
            </p:sp>
            <p:sp>
              <p:nvSpPr>
                <p:cNvPr id="55" name="Freeform: Shape 150"/>
                <p:cNvSpPr/>
                <p:nvPr/>
              </p:nvSpPr>
              <p:spPr bwMode="auto">
                <a:xfrm>
                  <a:off x="6011890" y="3843060"/>
                  <a:ext cx="57869" cy="314146"/>
                </a:xfrm>
                <a:custGeom>
                  <a:avLst/>
                  <a:gdLst/>
                  <a:ahLst/>
                  <a:cxnLst>
                    <a:cxn ang="0">
                      <a:pos x="0" y="0"/>
                    </a:cxn>
                    <a:cxn ang="0">
                      <a:pos x="0" y="161"/>
                    </a:cxn>
                    <a:cxn ang="0">
                      <a:pos x="29" y="12"/>
                    </a:cxn>
                    <a:cxn ang="0">
                      <a:pos x="19" y="14"/>
                    </a:cxn>
                    <a:cxn ang="0">
                      <a:pos x="17" y="14"/>
                    </a:cxn>
                    <a:cxn ang="0">
                      <a:pos x="15" y="15"/>
                    </a:cxn>
                    <a:cxn ang="0">
                      <a:pos x="6" y="9"/>
                    </a:cxn>
                    <a:cxn ang="0">
                      <a:pos x="5" y="8"/>
                    </a:cxn>
                    <a:cxn ang="0">
                      <a:pos x="2" y="3"/>
                    </a:cxn>
                    <a:cxn ang="0">
                      <a:pos x="1" y="2"/>
                    </a:cxn>
                    <a:cxn ang="0">
                      <a:pos x="0" y="0"/>
                    </a:cxn>
                  </a:cxnLst>
                  <a:rect l="0" t="0" r="r" b="b"/>
                  <a:pathLst>
                    <a:path w="29" h="161">
                      <a:moveTo>
                        <a:pt x="0" y="0"/>
                      </a:moveTo>
                      <a:cubicBezTo>
                        <a:pt x="0" y="161"/>
                        <a:pt x="0" y="161"/>
                        <a:pt x="0" y="161"/>
                      </a:cubicBezTo>
                      <a:cubicBezTo>
                        <a:pt x="29" y="12"/>
                        <a:pt x="29" y="12"/>
                        <a:pt x="29" y="12"/>
                      </a:cubicBezTo>
                      <a:cubicBezTo>
                        <a:pt x="26" y="12"/>
                        <a:pt x="23" y="13"/>
                        <a:pt x="19" y="14"/>
                      </a:cubicBezTo>
                      <a:cubicBezTo>
                        <a:pt x="19" y="14"/>
                        <a:pt x="18" y="14"/>
                        <a:pt x="17" y="14"/>
                      </a:cubicBezTo>
                      <a:cubicBezTo>
                        <a:pt x="17" y="14"/>
                        <a:pt x="16" y="15"/>
                        <a:pt x="15" y="15"/>
                      </a:cubicBezTo>
                      <a:cubicBezTo>
                        <a:pt x="11" y="15"/>
                        <a:pt x="8" y="13"/>
                        <a:pt x="6" y="9"/>
                      </a:cubicBezTo>
                      <a:cubicBezTo>
                        <a:pt x="6" y="9"/>
                        <a:pt x="6" y="9"/>
                        <a:pt x="5" y="8"/>
                      </a:cubicBezTo>
                      <a:cubicBezTo>
                        <a:pt x="5" y="7"/>
                        <a:pt x="4" y="5"/>
                        <a:pt x="2" y="3"/>
                      </a:cubicBezTo>
                      <a:cubicBezTo>
                        <a:pt x="2" y="3"/>
                        <a:pt x="2" y="2"/>
                        <a:pt x="1" y="2"/>
                      </a:cubicBezTo>
                      <a:cubicBezTo>
                        <a:pt x="1" y="1"/>
                        <a:pt x="0" y="1"/>
                        <a:pt x="0" y="0"/>
                      </a:cubicBezTo>
                    </a:path>
                  </a:pathLst>
                </a:custGeom>
                <a:solidFill>
                  <a:schemeClr val="accent1">
                    <a:lumMod val="40000"/>
                    <a:lumOff val="60000"/>
                  </a:schemeClr>
                </a:solidFill>
                <a:ln w="9525">
                  <a:noFill/>
                  <a:round/>
                </a:ln>
              </p:spPr>
              <p:txBody>
                <a:bodyPr anchor="ctr"/>
                <a:lstStyle/>
                <a:p>
                  <a:pPr algn="ctr"/>
                  <a:endParaRPr sz="2400">
                    <a:solidFill>
                      <a:srgbClr val="000000"/>
                    </a:solidFill>
                  </a:endParaRPr>
                </a:p>
              </p:txBody>
            </p:sp>
            <p:sp>
              <p:nvSpPr>
                <p:cNvPr id="56" name="Freeform: Shape 151"/>
                <p:cNvSpPr/>
                <p:nvPr/>
              </p:nvSpPr>
              <p:spPr bwMode="auto">
                <a:xfrm>
                  <a:off x="5844483" y="3752123"/>
                  <a:ext cx="55803" cy="316213"/>
                </a:xfrm>
                <a:custGeom>
                  <a:avLst/>
                  <a:gdLst/>
                  <a:ahLst/>
                  <a:cxnLst>
                    <a:cxn ang="0">
                      <a:pos x="0" y="0"/>
                    </a:cxn>
                    <a:cxn ang="0">
                      <a:pos x="0" y="161"/>
                    </a:cxn>
                    <a:cxn ang="0">
                      <a:pos x="28" y="16"/>
                    </a:cxn>
                    <a:cxn ang="0">
                      <a:pos x="13" y="19"/>
                    </a:cxn>
                    <a:cxn ang="0">
                      <a:pos x="13" y="19"/>
                    </a:cxn>
                    <a:cxn ang="0">
                      <a:pos x="10" y="19"/>
                    </a:cxn>
                    <a:cxn ang="0">
                      <a:pos x="4" y="17"/>
                    </a:cxn>
                    <a:cxn ang="0">
                      <a:pos x="0" y="9"/>
                    </a:cxn>
                    <a:cxn ang="0">
                      <a:pos x="0" y="0"/>
                    </a:cxn>
                    <a:cxn ang="0">
                      <a:pos x="0" y="0"/>
                    </a:cxn>
                  </a:cxnLst>
                  <a:rect l="0" t="0" r="r" b="b"/>
                  <a:pathLst>
                    <a:path w="28" h="161">
                      <a:moveTo>
                        <a:pt x="0" y="0"/>
                      </a:moveTo>
                      <a:cubicBezTo>
                        <a:pt x="0" y="161"/>
                        <a:pt x="0" y="161"/>
                        <a:pt x="0" y="161"/>
                      </a:cubicBezTo>
                      <a:cubicBezTo>
                        <a:pt x="28" y="16"/>
                        <a:pt x="28" y="16"/>
                        <a:pt x="28" y="16"/>
                      </a:cubicBezTo>
                      <a:cubicBezTo>
                        <a:pt x="23" y="16"/>
                        <a:pt x="18" y="17"/>
                        <a:pt x="13" y="19"/>
                      </a:cubicBezTo>
                      <a:cubicBezTo>
                        <a:pt x="13" y="19"/>
                        <a:pt x="13" y="19"/>
                        <a:pt x="13" y="19"/>
                      </a:cubicBezTo>
                      <a:cubicBezTo>
                        <a:pt x="12" y="19"/>
                        <a:pt x="11" y="19"/>
                        <a:pt x="10" y="19"/>
                      </a:cubicBezTo>
                      <a:cubicBezTo>
                        <a:pt x="8" y="19"/>
                        <a:pt x="6" y="19"/>
                        <a:pt x="4" y="17"/>
                      </a:cubicBezTo>
                      <a:cubicBezTo>
                        <a:pt x="2" y="15"/>
                        <a:pt x="0" y="12"/>
                        <a:pt x="0" y="9"/>
                      </a:cubicBezTo>
                      <a:cubicBezTo>
                        <a:pt x="0" y="0"/>
                        <a:pt x="0" y="0"/>
                        <a:pt x="0" y="0"/>
                      </a:cubicBezTo>
                      <a:cubicBezTo>
                        <a:pt x="0" y="0"/>
                        <a:pt x="0" y="0"/>
                        <a:pt x="0" y="0"/>
                      </a:cubicBezTo>
                    </a:path>
                  </a:pathLst>
                </a:custGeom>
                <a:solidFill>
                  <a:schemeClr val="accent1">
                    <a:lumMod val="40000"/>
                    <a:lumOff val="60000"/>
                  </a:schemeClr>
                </a:solidFill>
                <a:ln w="9525">
                  <a:noFill/>
                  <a:round/>
                </a:ln>
              </p:spPr>
              <p:txBody>
                <a:bodyPr anchor="ctr"/>
                <a:lstStyle/>
                <a:p>
                  <a:pPr algn="ctr"/>
                  <a:endParaRPr sz="2400">
                    <a:solidFill>
                      <a:srgbClr val="000000"/>
                    </a:solidFill>
                  </a:endParaRPr>
                </a:p>
              </p:txBody>
            </p:sp>
            <p:sp>
              <p:nvSpPr>
                <p:cNvPr id="57" name="Freeform: Shape 152"/>
                <p:cNvSpPr/>
                <p:nvPr/>
              </p:nvSpPr>
              <p:spPr bwMode="auto">
                <a:xfrm>
                  <a:off x="6189631" y="3898863"/>
                  <a:ext cx="51669" cy="301745"/>
                </a:xfrm>
                <a:custGeom>
                  <a:avLst/>
                  <a:gdLst/>
                  <a:ahLst/>
                  <a:cxnLst>
                    <a:cxn ang="0">
                      <a:pos x="0" y="0"/>
                    </a:cxn>
                    <a:cxn ang="0">
                      <a:pos x="0" y="154"/>
                    </a:cxn>
                    <a:cxn ang="0">
                      <a:pos x="26" y="18"/>
                    </a:cxn>
                    <a:cxn ang="0">
                      <a:pos x="21" y="18"/>
                    </a:cxn>
                    <a:cxn ang="0">
                      <a:pos x="21" y="18"/>
                    </a:cxn>
                    <a:cxn ang="0">
                      <a:pos x="17" y="18"/>
                    </a:cxn>
                    <a:cxn ang="0">
                      <a:pos x="17" y="18"/>
                    </a:cxn>
                    <a:cxn ang="0">
                      <a:pos x="7" y="11"/>
                    </a:cxn>
                    <a:cxn ang="0">
                      <a:pos x="7" y="11"/>
                    </a:cxn>
                    <a:cxn ang="0">
                      <a:pos x="7" y="11"/>
                    </a:cxn>
                    <a:cxn ang="0">
                      <a:pos x="5" y="7"/>
                    </a:cxn>
                    <a:cxn ang="0">
                      <a:pos x="5" y="7"/>
                    </a:cxn>
                    <a:cxn ang="0">
                      <a:pos x="0" y="0"/>
                    </a:cxn>
                  </a:cxnLst>
                  <a:rect l="0" t="0" r="r" b="b"/>
                  <a:pathLst>
                    <a:path w="26" h="154">
                      <a:moveTo>
                        <a:pt x="0" y="0"/>
                      </a:moveTo>
                      <a:cubicBezTo>
                        <a:pt x="0" y="154"/>
                        <a:pt x="0" y="154"/>
                        <a:pt x="0" y="154"/>
                      </a:cubicBezTo>
                      <a:cubicBezTo>
                        <a:pt x="26" y="18"/>
                        <a:pt x="26" y="18"/>
                        <a:pt x="26" y="18"/>
                      </a:cubicBezTo>
                      <a:cubicBezTo>
                        <a:pt x="24" y="18"/>
                        <a:pt x="23" y="18"/>
                        <a:pt x="21" y="18"/>
                      </a:cubicBezTo>
                      <a:cubicBezTo>
                        <a:pt x="21" y="18"/>
                        <a:pt x="21" y="18"/>
                        <a:pt x="21" y="18"/>
                      </a:cubicBezTo>
                      <a:cubicBezTo>
                        <a:pt x="19" y="18"/>
                        <a:pt x="18" y="18"/>
                        <a:pt x="17" y="18"/>
                      </a:cubicBezTo>
                      <a:cubicBezTo>
                        <a:pt x="17" y="18"/>
                        <a:pt x="17" y="18"/>
                        <a:pt x="17" y="18"/>
                      </a:cubicBezTo>
                      <a:cubicBezTo>
                        <a:pt x="13" y="18"/>
                        <a:pt x="9" y="15"/>
                        <a:pt x="7" y="11"/>
                      </a:cubicBezTo>
                      <a:cubicBezTo>
                        <a:pt x="7" y="11"/>
                        <a:pt x="7" y="11"/>
                        <a:pt x="7" y="11"/>
                      </a:cubicBezTo>
                      <a:cubicBezTo>
                        <a:pt x="7" y="11"/>
                        <a:pt x="7" y="11"/>
                        <a:pt x="7" y="11"/>
                      </a:cubicBezTo>
                      <a:cubicBezTo>
                        <a:pt x="7" y="10"/>
                        <a:pt x="6" y="9"/>
                        <a:pt x="5" y="7"/>
                      </a:cubicBezTo>
                      <a:cubicBezTo>
                        <a:pt x="5" y="7"/>
                        <a:pt x="5" y="7"/>
                        <a:pt x="5" y="7"/>
                      </a:cubicBezTo>
                      <a:cubicBezTo>
                        <a:pt x="4" y="5"/>
                        <a:pt x="2" y="3"/>
                        <a:pt x="0" y="0"/>
                      </a:cubicBezTo>
                    </a:path>
                  </a:pathLst>
                </a:custGeom>
                <a:solidFill>
                  <a:schemeClr val="accent1">
                    <a:lumMod val="40000"/>
                    <a:lumOff val="60000"/>
                  </a:schemeClr>
                </a:solidFill>
                <a:ln w="9525">
                  <a:noFill/>
                  <a:round/>
                </a:ln>
              </p:spPr>
              <p:txBody>
                <a:bodyPr anchor="ctr"/>
                <a:lstStyle/>
                <a:p>
                  <a:pPr algn="ctr"/>
                  <a:endParaRPr sz="2400">
                    <a:solidFill>
                      <a:srgbClr val="000000"/>
                    </a:solidFill>
                  </a:endParaRPr>
                </a:p>
              </p:txBody>
            </p:sp>
            <p:sp>
              <p:nvSpPr>
                <p:cNvPr id="58" name="Freeform: Shape 155"/>
                <p:cNvSpPr/>
                <p:nvPr/>
              </p:nvSpPr>
              <p:spPr bwMode="auto">
                <a:xfrm>
                  <a:off x="5524137" y="4611891"/>
                  <a:ext cx="55803" cy="117805"/>
                </a:xfrm>
                <a:custGeom>
                  <a:avLst/>
                  <a:gdLst/>
                  <a:ahLst/>
                  <a:cxnLst>
                    <a:cxn ang="0">
                      <a:pos x="0" y="0"/>
                    </a:cxn>
                    <a:cxn ang="0">
                      <a:pos x="28" y="60"/>
                    </a:cxn>
                    <a:cxn ang="0">
                      <a:pos x="28" y="60"/>
                    </a:cxn>
                    <a:cxn ang="0">
                      <a:pos x="0" y="0"/>
                    </a:cxn>
                    <a:cxn ang="0">
                      <a:pos x="0" y="0"/>
                    </a:cxn>
                  </a:cxnLst>
                  <a:rect l="0" t="0" r="r" b="b"/>
                  <a:pathLst>
                    <a:path w="28" h="60">
                      <a:moveTo>
                        <a:pt x="0" y="0"/>
                      </a:moveTo>
                      <a:cubicBezTo>
                        <a:pt x="12" y="14"/>
                        <a:pt x="21" y="35"/>
                        <a:pt x="28" y="60"/>
                      </a:cubicBezTo>
                      <a:cubicBezTo>
                        <a:pt x="28" y="60"/>
                        <a:pt x="28" y="60"/>
                        <a:pt x="28" y="60"/>
                      </a:cubicBezTo>
                      <a:cubicBezTo>
                        <a:pt x="22" y="35"/>
                        <a:pt x="12" y="14"/>
                        <a:pt x="0" y="0"/>
                      </a:cubicBezTo>
                      <a:cubicBezTo>
                        <a:pt x="0" y="0"/>
                        <a:pt x="0" y="0"/>
                        <a:pt x="0" y="0"/>
                      </a:cubicBezTo>
                    </a:path>
                  </a:pathLst>
                </a:custGeom>
                <a:solidFill>
                  <a:schemeClr val="accent1">
                    <a:lumMod val="40000"/>
                    <a:lumOff val="60000"/>
                  </a:schemeClr>
                </a:solidFill>
                <a:ln w="9525">
                  <a:noFill/>
                  <a:round/>
                </a:ln>
              </p:spPr>
              <p:txBody>
                <a:bodyPr anchor="ctr"/>
                <a:lstStyle/>
                <a:p>
                  <a:pPr algn="ctr"/>
                  <a:endParaRPr sz="2400">
                    <a:solidFill>
                      <a:srgbClr val="000000"/>
                    </a:solidFill>
                  </a:endParaRPr>
                </a:p>
              </p:txBody>
            </p:sp>
            <p:sp>
              <p:nvSpPr>
                <p:cNvPr id="59" name="Freeform: Shape 156"/>
                <p:cNvSpPr/>
                <p:nvPr/>
              </p:nvSpPr>
              <p:spPr bwMode="auto">
                <a:xfrm>
                  <a:off x="5524137" y="4611891"/>
                  <a:ext cx="248010" cy="117805"/>
                </a:xfrm>
                <a:custGeom>
                  <a:avLst/>
                  <a:gdLst/>
                  <a:ahLst/>
                  <a:cxnLst>
                    <a:cxn ang="0">
                      <a:pos x="0" y="0"/>
                    </a:cxn>
                    <a:cxn ang="0">
                      <a:pos x="28" y="60"/>
                    </a:cxn>
                    <a:cxn ang="0">
                      <a:pos x="94" y="9"/>
                    </a:cxn>
                    <a:cxn ang="0">
                      <a:pos x="75" y="9"/>
                    </a:cxn>
                    <a:cxn ang="0">
                      <a:pos x="62" y="10"/>
                    </a:cxn>
                    <a:cxn ang="0">
                      <a:pos x="0" y="0"/>
                    </a:cxn>
                  </a:cxnLst>
                  <a:rect l="0" t="0" r="r" b="b"/>
                  <a:pathLst>
                    <a:path w="127" h="60">
                      <a:moveTo>
                        <a:pt x="0" y="0"/>
                      </a:moveTo>
                      <a:cubicBezTo>
                        <a:pt x="12" y="14"/>
                        <a:pt x="22" y="35"/>
                        <a:pt x="28" y="60"/>
                      </a:cubicBezTo>
                      <a:cubicBezTo>
                        <a:pt x="63" y="20"/>
                        <a:pt x="127" y="9"/>
                        <a:pt x="94" y="9"/>
                      </a:cubicBezTo>
                      <a:cubicBezTo>
                        <a:pt x="90" y="9"/>
                        <a:pt x="83" y="9"/>
                        <a:pt x="75" y="9"/>
                      </a:cubicBezTo>
                      <a:cubicBezTo>
                        <a:pt x="70" y="10"/>
                        <a:pt x="66" y="10"/>
                        <a:pt x="62" y="10"/>
                      </a:cubicBezTo>
                      <a:cubicBezTo>
                        <a:pt x="36" y="10"/>
                        <a:pt x="16" y="6"/>
                        <a:pt x="0" y="0"/>
                      </a:cubicBezTo>
                    </a:path>
                  </a:pathLst>
                </a:custGeom>
                <a:solidFill>
                  <a:schemeClr val="accent1">
                    <a:lumMod val="40000"/>
                    <a:lumOff val="60000"/>
                  </a:schemeClr>
                </a:solidFill>
                <a:ln w="9525">
                  <a:noFill/>
                  <a:round/>
                </a:ln>
              </p:spPr>
              <p:txBody>
                <a:bodyPr anchor="ctr"/>
                <a:lstStyle/>
                <a:p>
                  <a:pPr algn="ctr"/>
                  <a:endParaRPr sz="2400">
                    <a:solidFill>
                      <a:srgbClr val="000000"/>
                    </a:solidFill>
                  </a:endParaRPr>
                </a:p>
              </p:txBody>
            </p:sp>
          </p:grpSp>
        </p:grpSp>
        <p:sp>
          <p:nvSpPr>
            <p:cNvPr id="25" name="Freeform: Shape 171"/>
            <p:cNvSpPr/>
            <p:nvPr/>
          </p:nvSpPr>
          <p:spPr bwMode="auto">
            <a:xfrm>
              <a:off x="1943563" y="2058055"/>
              <a:ext cx="230960" cy="227860"/>
            </a:xfrm>
            <a:custGeom>
              <a:avLst/>
              <a:gdLst/>
              <a:ahLst/>
              <a:cxnLst>
                <a:cxn ang="0">
                  <a:pos x="0" y="0"/>
                </a:cxn>
                <a:cxn ang="0">
                  <a:pos x="0" y="147"/>
                </a:cxn>
                <a:cxn ang="0">
                  <a:pos x="98" y="147"/>
                </a:cxn>
                <a:cxn ang="0">
                  <a:pos x="149" y="96"/>
                </a:cxn>
                <a:cxn ang="0">
                  <a:pos x="149" y="0"/>
                </a:cxn>
                <a:cxn ang="0">
                  <a:pos x="0" y="0"/>
                </a:cxn>
                <a:cxn ang="0">
                  <a:pos x="136" y="90"/>
                </a:cxn>
                <a:cxn ang="0">
                  <a:pos x="134" y="92"/>
                </a:cxn>
                <a:cxn ang="0">
                  <a:pos x="95" y="92"/>
                </a:cxn>
                <a:cxn ang="0">
                  <a:pos x="95" y="131"/>
                </a:cxn>
                <a:cxn ang="0">
                  <a:pos x="92" y="134"/>
                </a:cxn>
                <a:cxn ang="0">
                  <a:pos x="13" y="134"/>
                </a:cxn>
                <a:cxn ang="0">
                  <a:pos x="13" y="14"/>
                </a:cxn>
                <a:cxn ang="0">
                  <a:pos x="136" y="14"/>
                </a:cxn>
                <a:cxn ang="0">
                  <a:pos x="136" y="90"/>
                </a:cxn>
                <a:cxn ang="0">
                  <a:pos x="117" y="26"/>
                </a:cxn>
                <a:cxn ang="0">
                  <a:pos x="29" y="26"/>
                </a:cxn>
                <a:cxn ang="0">
                  <a:pos x="29" y="35"/>
                </a:cxn>
                <a:cxn ang="0">
                  <a:pos x="117" y="35"/>
                </a:cxn>
                <a:cxn ang="0">
                  <a:pos x="117" y="26"/>
                </a:cxn>
                <a:cxn ang="0">
                  <a:pos x="117" y="41"/>
                </a:cxn>
                <a:cxn ang="0">
                  <a:pos x="29" y="41"/>
                </a:cxn>
                <a:cxn ang="0">
                  <a:pos x="29" y="52"/>
                </a:cxn>
                <a:cxn ang="0">
                  <a:pos x="117" y="52"/>
                </a:cxn>
                <a:cxn ang="0">
                  <a:pos x="117" y="41"/>
                </a:cxn>
                <a:cxn ang="0">
                  <a:pos x="78" y="72"/>
                </a:cxn>
                <a:cxn ang="0">
                  <a:pos x="29" y="72"/>
                </a:cxn>
                <a:cxn ang="0">
                  <a:pos x="29" y="83"/>
                </a:cxn>
                <a:cxn ang="0">
                  <a:pos x="78" y="83"/>
                </a:cxn>
                <a:cxn ang="0">
                  <a:pos x="78" y="72"/>
                </a:cxn>
                <a:cxn ang="0">
                  <a:pos x="117" y="57"/>
                </a:cxn>
                <a:cxn ang="0">
                  <a:pos x="29" y="57"/>
                </a:cxn>
                <a:cxn ang="0">
                  <a:pos x="29" y="67"/>
                </a:cxn>
                <a:cxn ang="0">
                  <a:pos x="117" y="67"/>
                </a:cxn>
                <a:cxn ang="0">
                  <a:pos x="117" y="57"/>
                </a:cxn>
              </a:cxnLst>
              <a:rect l="0" t="0" r="r" b="b"/>
              <a:pathLst>
                <a:path w="149" h="147">
                  <a:moveTo>
                    <a:pt x="0" y="0"/>
                  </a:moveTo>
                  <a:lnTo>
                    <a:pt x="0" y="147"/>
                  </a:lnTo>
                  <a:lnTo>
                    <a:pt x="98" y="147"/>
                  </a:lnTo>
                  <a:lnTo>
                    <a:pt x="149" y="96"/>
                  </a:lnTo>
                  <a:lnTo>
                    <a:pt x="149" y="0"/>
                  </a:lnTo>
                  <a:lnTo>
                    <a:pt x="0" y="0"/>
                  </a:lnTo>
                  <a:close/>
                  <a:moveTo>
                    <a:pt x="136" y="90"/>
                  </a:moveTo>
                  <a:lnTo>
                    <a:pt x="134" y="92"/>
                  </a:lnTo>
                  <a:lnTo>
                    <a:pt x="95" y="92"/>
                  </a:lnTo>
                  <a:lnTo>
                    <a:pt x="95" y="131"/>
                  </a:lnTo>
                  <a:lnTo>
                    <a:pt x="92" y="134"/>
                  </a:lnTo>
                  <a:lnTo>
                    <a:pt x="13" y="134"/>
                  </a:lnTo>
                  <a:lnTo>
                    <a:pt x="13" y="14"/>
                  </a:lnTo>
                  <a:lnTo>
                    <a:pt x="136" y="14"/>
                  </a:lnTo>
                  <a:lnTo>
                    <a:pt x="136" y="90"/>
                  </a:lnTo>
                  <a:close/>
                  <a:moveTo>
                    <a:pt x="117" y="26"/>
                  </a:moveTo>
                  <a:lnTo>
                    <a:pt x="29" y="26"/>
                  </a:lnTo>
                  <a:lnTo>
                    <a:pt x="29" y="35"/>
                  </a:lnTo>
                  <a:lnTo>
                    <a:pt x="117" y="35"/>
                  </a:lnTo>
                  <a:lnTo>
                    <a:pt x="117" y="26"/>
                  </a:lnTo>
                  <a:close/>
                  <a:moveTo>
                    <a:pt x="117" y="41"/>
                  </a:moveTo>
                  <a:lnTo>
                    <a:pt x="29" y="41"/>
                  </a:lnTo>
                  <a:lnTo>
                    <a:pt x="29" y="52"/>
                  </a:lnTo>
                  <a:lnTo>
                    <a:pt x="117" y="52"/>
                  </a:lnTo>
                  <a:lnTo>
                    <a:pt x="117" y="41"/>
                  </a:lnTo>
                  <a:close/>
                  <a:moveTo>
                    <a:pt x="78" y="72"/>
                  </a:moveTo>
                  <a:lnTo>
                    <a:pt x="29" y="72"/>
                  </a:lnTo>
                  <a:lnTo>
                    <a:pt x="29" y="83"/>
                  </a:lnTo>
                  <a:lnTo>
                    <a:pt x="78" y="83"/>
                  </a:lnTo>
                  <a:lnTo>
                    <a:pt x="78" y="72"/>
                  </a:lnTo>
                  <a:close/>
                  <a:moveTo>
                    <a:pt x="117" y="57"/>
                  </a:moveTo>
                  <a:lnTo>
                    <a:pt x="29" y="57"/>
                  </a:lnTo>
                  <a:lnTo>
                    <a:pt x="29" y="67"/>
                  </a:lnTo>
                  <a:lnTo>
                    <a:pt x="117" y="67"/>
                  </a:lnTo>
                  <a:lnTo>
                    <a:pt x="117" y="57"/>
                  </a:lnTo>
                  <a:close/>
                </a:path>
              </a:pathLst>
            </a:custGeom>
            <a:solidFill>
              <a:schemeClr val="bg1"/>
            </a:solidFill>
            <a:ln w="9525">
              <a:noFill/>
              <a:round/>
            </a:ln>
          </p:spPr>
          <p:txBody>
            <a:bodyPr anchor="ctr"/>
            <a:lstStyle/>
            <a:p>
              <a:pPr algn="ctr"/>
              <a:endParaRPr sz="2400">
                <a:solidFill>
                  <a:srgbClr val="000000"/>
                </a:solidFill>
              </a:endParaRPr>
            </a:p>
          </p:txBody>
        </p:sp>
        <p:grpSp>
          <p:nvGrpSpPr>
            <p:cNvPr id="26" name="Group 5"/>
            <p:cNvGrpSpPr/>
            <p:nvPr/>
          </p:nvGrpSpPr>
          <p:grpSpPr>
            <a:xfrm>
              <a:off x="4138453" y="3747232"/>
              <a:ext cx="632426" cy="165857"/>
              <a:chOff x="5517936" y="4996307"/>
              <a:chExt cx="843234" cy="221143"/>
            </a:xfrm>
          </p:grpSpPr>
          <p:sp>
            <p:nvSpPr>
              <p:cNvPr id="48" name="Freeform: Shape 128"/>
              <p:cNvSpPr/>
              <p:nvPr/>
            </p:nvSpPr>
            <p:spPr bwMode="auto">
              <a:xfrm>
                <a:off x="5517936" y="4996307"/>
                <a:ext cx="843234" cy="221143"/>
              </a:xfrm>
              <a:custGeom>
                <a:avLst/>
                <a:gdLst/>
                <a:ahLst/>
                <a:cxnLst>
                  <a:cxn ang="0">
                    <a:pos x="431" y="57"/>
                  </a:cxn>
                  <a:cxn ang="0">
                    <a:pos x="385" y="114"/>
                  </a:cxn>
                  <a:cxn ang="0">
                    <a:pos x="46" y="114"/>
                  </a:cxn>
                  <a:cxn ang="0">
                    <a:pos x="0" y="57"/>
                  </a:cxn>
                  <a:cxn ang="0">
                    <a:pos x="46" y="0"/>
                  </a:cxn>
                  <a:cxn ang="0">
                    <a:pos x="385" y="0"/>
                  </a:cxn>
                  <a:cxn ang="0">
                    <a:pos x="431" y="57"/>
                  </a:cxn>
                </a:cxnLst>
                <a:rect l="0" t="0" r="r" b="b"/>
                <a:pathLst>
                  <a:path w="431" h="114">
                    <a:moveTo>
                      <a:pt x="431" y="57"/>
                    </a:moveTo>
                    <a:cubicBezTo>
                      <a:pt x="431" y="88"/>
                      <a:pt x="410" y="114"/>
                      <a:pt x="385" y="114"/>
                    </a:cubicBezTo>
                    <a:cubicBezTo>
                      <a:pt x="46" y="114"/>
                      <a:pt x="46" y="114"/>
                      <a:pt x="46" y="114"/>
                    </a:cubicBezTo>
                    <a:cubicBezTo>
                      <a:pt x="21" y="114"/>
                      <a:pt x="0" y="88"/>
                      <a:pt x="0" y="57"/>
                    </a:cubicBezTo>
                    <a:cubicBezTo>
                      <a:pt x="0" y="25"/>
                      <a:pt x="21" y="0"/>
                      <a:pt x="46" y="0"/>
                    </a:cubicBezTo>
                    <a:cubicBezTo>
                      <a:pt x="385" y="0"/>
                      <a:pt x="385" y="0"/>
                      <a:pt x="385" y="0"/>
                    </a:cubicBezTo>
                    <a:cubicBezTo>
                      <a:pt x="410" y="0"/>
                      <a:pt x="431" y="25"/>
                      <a:pt x="431" y="57"/>
                    </a:cubicBezTo>
                    <a:close/>
                  </a:path>
                </a:pathLst>
              </a:custGeom>
              <a:solidFill>
                <a:schemeClr val="bg1">
                  <a:lumMod val="95000"/>
                </a:schemeClr>
              </a:solidFill>
              <a:ln w="9525">
                <a:noFill/>
                <a:round/>
              </a:ln>
            </p:spPr>
            <p:txBody>
              <a:bodyPr anchor="ctr"/>
              <a:lstStyle/>
              <a:p>
                <a:pPr algn="ctr"/>
                <a:endParaRPr sz="2400">
                  <a:solidFill>
                    <a:srgbClr val="000000"/>
                  </a:solidFill>
                </a:endParaRPr>
              </a:p>
            </p:txBody>
          </p:sp>
          <p:sp>
            <p:nvSpPr>
              <p:cNvPr id="49" name="Oval 129"/>
              <p:cNvSpPr/>
              <p:nvPr/>
            </p:nvSpPr>
            <p:spPr bwMode="auto">
              <a:xfrm>
                <a:off x="6168963" y="5031442"/>
                <a:ext cx="103337" cy="103337"/>
              </a:xfrm>
              <a:prstGeom prst="ellipse">
                <a:avLst/>
              </a:prstGeom>
              <a:solidFill>
                <a:schemeClr val="tx1">
                  <a:lumMod val="50000"/>
                  <a:lumOff val="50000"/>
                </a:schemeClr>
              </a:solidFill>
              <a:ln w="9525">
                <a:noFill/>
                <a:round/>
              </a:ln>
            </p:spPr>
            <p:txBody>
              <a:bodyPr anchor="ctr"/>
              <a:lstStyle/>
              <a:p>
                <a:pPr algn="ctr"/>
                <a:endParaRPr sz="2400">
                  <a:solidFill>
                    <a:srgbClr val="000000"/>
                  </a:solidFill>
                </a:endParaRPr>
              </a:p>
            </p:txBody>
          </p:sp>
        </p:grpSp>
      </p:grpSp>
      <p:grpSp>
        <p:nvGrpSpPr>
          <p:cNvPr id="27" name="Group 11"/>
          <p:cNvGrpSpPr/>
          <p:nvPr/>
        </p:nvGrpSpPr>
        <p:grpSpPr>
          <a:xfrm>
            <a:off x="7167097" y="1814462"/>
            <a:ext cx="3789443" cy="866137"/>
            <a:chOff x="7167098" y="1814461"/>
            <a:chExt cx="3789442" cy="866137"/>
          </a:xfrm>
        </p:grpSpPr>
        <p:grpSp>
          <p:nvGrpSpPr>
            <p:cNvPr id="42" name="Group 157"/>
            <p:cNvGrpSpPr/>
            <p:nvPr/>
          </p:nvGrpSpPr>
          <p:grpSpPr>
            <a:xfrm>
              <a:off x="10426468" y="1982984"/>
              <a:ext cx="530072" cy="529091"/>
              <a:chOff x="647700" y="1295400"/>
              <a:chExt cx="838200" cy="670560"/>
            </a:xfrm>
          </p:grpSpPr>
          <p:sp>
            <p:nvSpPr>
              <p:cNvPr id="46" name="Rectangle: Rounded Corners 158"/>
              <p:cNvSpPr/>
              <p:nvPr/>
            </p:nvSpPr>
            <p:spPr>
              <a:xfrm>
                <a:off x="647700" y="1356360"/>
                <a:ext cx="838200" cy="60960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47" name="Rectangle: Rounded Corners 159"/>
              <p:cNvSpPr/>
              <p:nvPr/>
            </p:nvSpPr>
            <p:spPr>
              <a:xfrm>
                <a:off x="647700" y="1295400"/>
                <a:ext cx="838200" cy="60960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133" b="1">
                    <a:solidFill>
                      <a:srgbClr val="FFFFFF"/>
                    </a:solidFill>
                  </a:rPr>
                  <a:t>01</a:t>
                </a:r>
              </a:p>
            </p:txBody>
          </p:sp>
        </p:grpSp>
        <p:grpSp>
          <p:nvGrpSpPr>
            <p:cNvPr id="43" name="Group 105"/>
            <p:cNvGrpSpPr/>
            <p:nvPr/>
          </p:nvGrpSpPr>
          <p:grpSpPr>
            <a:xfrm>
              <a:off x="7167098" y="1814461"/>
              <a:ext cx="3259370" cy="866137"/>
              <a:chOff x="8495058" y="1521209"/>
              <a:chExt cx="2209454" cy="866137"/>
            </a:xfrm>
          </p:grpSpPr>
          <p:sp>
            <p:nvSpPr>
              <p:cNvPr id="44" name="TextBox 106"/>
              <p:cNvSpPr txBox="1"/>
              <p:nvPr/>
            </p:nvSpPr>
            <p:spPr bwMode="auto">
              <a:xfrm>
                <a:off x="8508268" y="1521209"/>
                <a:ext cx="2196244" cy="309958"/>
              </a:xfrm>
              <a:prstGeom prst="rect">
                <a:avLst/>
              </a:prstGeom>
              <a:noFill/>
            </p:spPr>
            <p:txBody>
              <a:bodyPr wrap="none" lIns="0" tIns="0" rIns="576000" bIns="0" anchor="ctr" anchorCtr="0">
                <a:normAutofit fontScale="92500" lnSpcReduction="10000"/>
              </a:bodyPr>
              <a:lstStyle/>
              <a:p>
                <a:pPr algn="r"/>
                <a:r>
                  <a:rPr lang="zh-CN" altLang="en-US" sz="2400">
                    <a:solidFill>
                      <a:srgbClr val="A4BBC9">
                        <a:lumMod val="100000"/>
                      </a:srgbClr>
                    </a:solidFill>
                  </a:rPr>
                  <a:t>标题文本预设</a:t>
                </a:r>
              </a:p>
            </p:txBody>
          </p:sp>
          <p:sp>
            <p:nvSpPr>
              <p:cNvPr id="45" name="TextBox 107"/>
              <p:cNvSpPr txBox="1"/>
              <p:nvPr/>
            </p:nvSpPr>
            <p:spPr bwMode="auto">
              <a:xfrm>
                <a:off x="8495058" y="1831167"/>
                <a:ext cx="2196244" cy="556179"/>
              </a:xfrm>
              <a:prstGeom prst="rect">
                <a:avLst/>
              </a:prstGeom>
              <a:noFill/>
            </p:spPr>
            <p:txBody>
              <a:bodyPr wrap="square" lIns="0" tIns="0" rIns="576000" bIns="0" anchor="t" anchorCtr="0">
                <a:normAutofit fontScale="85000" lnSpcReduction="10000"/>
              </a:bodyPr>
              <a:lstStyle/>
              <a:p>
                <a:pPr algn="r">
                  <a:lnSpc>
                    <a:spcPct val="120000"/>
                  </a:lnSpc>
                </a:pPr>
                <a:r>
                  <a:rPr lang="zh-CN" altLang="en-US" sz="1467">
                    <a:solidFill>
                      <a:srgbClr val="000000"/>
                    </a:solidFill>
                  </a:rPr>
                  <a:t>此部分内容作为文字排版占位显示 </a:t>
                </a:r>
                <a:br>
                  <a:rPr lang="zh-CN" altLang="en-US" sz="1467">
                    <a:solidFill>
                      <a:srgbClr val="000000"/>
                    </a:solidFill>
                  </a:rPr>
                </a:br>
                <a:r>
                  <a:rPr lang="zh-CN" altLang="en-US" sz="1467">
                    <a:solidFill>
                      <a:srgbClr val="000000"/>
                    </a:solidFill>
                  </a:rPr>
                  <a:t>（建议使用主题字体）</a:t>
                </a:r>
              </a:p>
            </p:txBody>
          </p:sp>
        </p:grpSp>
      </p:grpSp>
      <p:grpSp>
        <p:nvGrpSpPr>
          <p:cNvPr id="28" name="Group 10"/>
          <p:cNvGrpSpPr/>
          <p:nvPr/>
        </p:nvGrpSpPr>
        <p:grpSpPr>
          <a:xfrm>
            <a:off x="7167097" y="3217577"/>
            <a:ext cx="3789443" cy="866137"/>
            <a:chOff x="7167098" y="2930585"/>
            <a:chExt cx="3789442" cy="866137"/>
          </a:xfrm>
        </p:grpSpPr>
        <p:grpSp>
          <p:nvGrpSpPr>
            <p:cNvPr id="36" name="Group 160"/>
            <p:cNvGrpSpPr/>
            <p:nvPr/>
          </p:nvGrpSpPr>
          <p:grpSpPr>
            <a:xfrm>
              <a:off x="10426468" y="3099108"/>
              <a:ext cx="530072" cy="529091"/>
              <a:chOff x="647700" y="1295400"/>
              <a:chExt cx="838200" cy="670560"/>
            </a:xfrm>
          </p:grpSpPr>
          <p:sp>
            <p:nvSpPr>
              <p:cNvPr id="40" name="Rectangle: Rounded Corners 161"/>
              <p:cNvSpPr/>
              <p:nvPr/>
            </p:nvSpPr>
            <p:spPr>
              <a:xfrm>
                <a:off x="647700" y="1356360"/>
                <a:ext cx="838200" cy="60960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41" name="Rectangle: Rounded Corners 162"/>
              <p:cNvSpPr/>
              <p:nvPr/>
            </p:nvSpPr>
            <p:spPr>
              <a:xfrm>
                <a:off x="647700" y="1295400"/>
                <a:ext cx="838200" cy="6096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133" b="1">
                    <a:solidFill>
                      <a:srgbClr val="FFFFFF"/>
                    </a:solidFill>
                  </a:rPr>
                  <a:t>02</a:t>
                </a:r>
              </a:p>
            </p:txBody>
          </p:sp>
        </p:grpSp>
        <p:grpSp>
          <p:nvGrpSpPr>
            <p:cNvPr id="37" name="Group 111"/>
            <p:cNvGrpSpPr/>
            <p:nvPr/>
          </p:nvGrpSpPr>
          <p:grpSpPr>
            <a:xfrm>
              <a:off x="7167098" y="2930585"/>
              <a:ext cx="3259370" cy="866137"/>
              <a:chOff x="8495058" y="2637333"/>
              <a:chExt cx="2209454" cy="866137"/>
            </a:xfrm>
          </p:grpSpPr>
          <p:sp>
            <p:nvSpPr>
              <p:cNvPr id="38" name="TextBox 112"/>
              <p:cNvSpPr txBox="1"/>
              <p:nvPr/>
            </p:nvSpPr>
            <p:spPr bwMode="auto">
              <a:xfrm>
                <a:off x="8508268" y="2637333"/>
                <a:ext cx="2196244" cy="309958"/>
              </a:xfrm>
              <a:prstGeom prst="rect">
                <a:avLst/>
              </a:prstGeom>
              <a:noFill/>
            </p:spPr>
            <p:txBody>
              <a:bodyPr wrap="none" lIns="0" tIns="0" rIns="576000" bIns="0" anchor="ctr" anchorCtr="0">
                <a:normAutofit fontScale="92500" lnSpcReduction="10000"/>
              </a:bodyPr>
              <a:lstStyle/>
              <a:p>
                <a:pPr algn="r"/>
                <a:r>
                  <a:rPr lang="zh-CN" altLang="en-US" sz="2400">
                    <a:solidFill>
                      <a:srgbClr val="A6937B">
                        <a:lumMod val="100000"/>
                      </a:srgbClr>
                    </a:solidFill>
                  </a:rPr>
                  <a:t>标题文本预设</a:t>
                </a:r>
              </a:p>
            </p:txBody>
          </p:sp>
          <p:sp>
            <p:nvSpPr>
              <p:cNvPr id="39" name="TextBox 113"/>
              <p:cNvSpPr txBox="1"/>
              <p:nvPr/>
            </p:nvSpPr>
            <p:spPr bwMode="auto">
              <a:xfrm>
                <a:off x="8495058" y="2947291"/>
                <a:ext cx="2196244" cy="556179"/>
              </a:xfrm>
              <a:prstGeom prst="rect">
                <a:avLst/>
              </a:prstGeom>
              <a:noFill/>
            </p:spPr>
            <p:txBody>
              <a:bodyPr wrap="square" lIns="0" tIns="0" rIns="576000" bIns="0" anchor="t" anchorCtr="0">
                <a:normAutofit fontScale="85000" lnSpcReduction="10000"/>
              </a:bodyPr>
              <a:lstStyle/>
              <a:p>
                <a:pPr algn="r">
                  <a:lnSpc>
                    <a:spcPct val="120000"/>
                  </a:lnSpc>
                </a:pPr>
                <a:r>
                  <a:rPr lang="zh-CN" altLang="en-US" sz="1467">
                    <a:solidFill>
                      <a:srgbClr val="000000"/>
                    </a:solidFill>
                  </a:rPr>
                  <a:t>此部分内容作为文字排版占位显示 </a:t>
                </a:r>
                <a:br>
                  <a:rPr lang="zh-CN" altLang="en-US" sz="1467">
                    <a:solidFill>
                      <a:srgbClr val="000000"/>
                    </a:solidFill>
                  </a:rPr>
                </a:br>
                <a:r>
                  <a:rPr lang="zh-CN" altLang="en-US" sz="1467">
                    <a:solidFill>
                      <a:srgbClr val="000000"/>
                    </a:solidFill>
                  </a:rPr>
                  <a:t>（建议使用主题字体）</a:t>
                </a:r>
              </a:p>
            </p:txBody>
          </p:sp>
        </p:grpSp>
      </p:grpSp>
      <p:grpSp>
        <p:nvGrpSpPr>
          <p:cNvPr id="29" name="Group 9"/>
          <p:cNvGrpSpPr/>
          <p:nvPr/>
        </p:nvGrpSpPr>
        <p:grpSpPr>
          <a:xfrm>
            <a:off x="7167097" y="4620693"/>
            <a:ext cx="3789443" cy="866137"/>
            <a:chOff x="7167098" y="4046065"/>
            <a:chExt cx="3789442" cy="866137"/>
          </a:xfrm>
        </p:grpSpPr>
        <p:grpSp>
          <p:nvGrpSpPr>
            <p:cNvPr id="30" name="Group 163"/>
            <p:cNvGrpSpPr/>
            <p:nvPr/>
          </p:nvGrpSpPr>
          <p:grpSpPr>
            <a:xfrm>
              <a:off x="10426468" y="4214588"/>
              <a:ext cx="530072" cy="529091"/>
              <a:chOff x="647700" y="1295400"/>
              <a:chExt cx="838200" cy="670560"/>
            </a:xfrm>
          </p:grpSpPr>
          <p:sp>
            <p:nvSpPr>
              <p:cNvPr id="34" name="Rectangle: Rounded Corners 164"/>
              <p:cNvSpPr/>
              <p:nvPr/>
            </p:nvSpPr>
            <p:spPr>
              <a:xfrm>
                <a:off x="647700" y="1356360"/>
                <a:ext cx="838200" cy="60960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35" name="Rectangle: Rounded Corners 165"/>
              <p:cNvSpPr/>
              <p:nvPr/>
            </p:nvSpPr>
            <p:spPr>
              <a:xfrm>
                <a:off x="647700" y="1295400"/>
                <a:ext cx="838200" cy="60960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en-US" sz="2133" b="1">
                    <a:solidFill>
                      <a:srgbClr val="FFFFFF"/>
                    </a:solidFill>
                  </a:rPr>
                  <a:t>03</a:t>
                </a:r>
              </a:p>
            </p:txBody>
          </p:sp>
        </p:grpSp>
        <p:grpSp>
          <p:nvGrpSpPr>
            <p:cNvPr id="31" name="Group 114"/>
            <p:cNvGrpSpPr/>
            <p:nvPr/>
          </p:nvGrpSpPr>
          <p:grpSpPr>
            <a:xfrm>
              <a:off x="7167098" y="4046065"/>
              <a:ext cx="3259370" cy="866137"/>
              <a:chOff x="8495058" y="3752813"/>
              <a:chExt cx="2209454" cy="866137"/>
            </a:xfrm>
          </p:grpSpPr>
          <p:sp>
            <p:nvSpPr>
              <p:cNvPr id="32" name="TextBox 115"/>
              <p:cNvSpPr txBox="1"/>
              <p:nvPr/>
            </p:nvSpPr>
            <p:spPr bwMode="auto">
              <a:xfrm>
                <a:off x="8508268" y="3752813"/>
                <a:ext cx="2196244" cy="309958"/>
              </a:xfrm>
              <a:prstGeom prst="rect">
                <a:avLst/>
              </a:prstGeom>
              <a:noFill/>
            </p:spPr>
            <p:txBody>
              <a:bodyPr wrap="none" lIns="0" tIns="0" rIns="576000" bIns="0" anchor="ctr" anchorCtr="0">
                <a:normAutofit fontScale="92500" lnSpcReduction="10000"/>
              </a:bodyPr>
              <a:lstStyle/>
              <a:p>
                <a:pPr algn="r"/>
                <a:r>
                  <a:rPr lang="zh-CN" altLang="en-US" sz="2400">
                    <a:solidFill>
                      <a:srgbClr val="A4BBC9">
                        <a:lumMod val="100000"/>
                      </a:srgbClr>
                    </a:solidFill>
                  </a:rPr>
                  <a:t>标题文本预设</a:t>
                </a:r>
              </a:p>
            </p:txBody>
          </p:sp>
          <p:sp>
            <p:nvSpPr>
              <p:cNvPr id="33" name="TextBox 116"/>
              <p:cNvSpPr txBox="1"/>
              <p:nvPr/>
            </p:nvSpPr>
            <p:spPr bwMode="auto">
              <a:xfrm>
                <a:off x="8495058" y="4062771"/>
                <a:ext cx="2196244" cy="556179"/>
              </a:xfrm>
              <a:prstGeom prst="rect">
                <a:avLst/>
              </a:prstGeom>
              <a:noFill/>
            </p:spPr>
            <p:txBody>
              <a:bodyPr wrap="square" lIns="0" tIns="0" rIns="576000" bIns="0" anchor="t" anchorCtr="0">
                <a:normAutofit fontScale="85000" lnSpcReduction="10000"/>
              </a:bodyPr>
              <a:lstStyle/>
              <a:p>
                <a:pPr algn="r">
                  <a:lnSpc>
                    <a:spcPct val="120000"/>
                  </a:lnSpc>
                </a:pPr>
                <a:r>
                  <a:rPr lang="zh-CN" altLang="en-US" sz="1467">
                    <a:solidFill>
                      <a:srgbClr val="000000"/>
                    </a:solidFill>
                  </a:rPr>
                  <a:t>此部分内容作为文字排版占位显示 </a:t>
                </a:r>
                <a:br>
                  <a:rPr lang="zh-CN" altLang="en-US" sz="1467">
                    <a:solidFill>
                      <a:srgbClr val="000000"/>
                    </a:solidFill>
                  </a:rPr>
                </a:br>
                <a:r>
                  <a:rPr lang="zh-CN" altLang="en-US" sz="1467">
                    <a:solidFill>
                      <a:srgbClr val="000000"/>
                    </a:solidFill>
                  </a:rPr>
                  <a:t>（建议使用主题字体）</a:t>
                </a:r>
              </a:p>
            </p:txBody>
          </p:sp>
        </p:grpSp>
      </p:grpSp>
      <p:sp>
        <p:nvSpPr>
          <p:cNvPr id="92" name="TextBox 21"/>
          <p:cNvSpPr txBox="1"/>
          <p:nvPr/>
        </p:nvSpPr>
        <p:spPr>
          <a:xfrm flipH="1">
            <a:off x="-48682" y="192021"/>
            <a:ext cx="2466564" cy="644691"/>
          </a:xfrm>
          <a:prstGeom prst="rect">
            <a:avLst/>
          </a:prstGeom>
          <a:noFill/>
        </p:spPr>
        <p:txBody>
          <a:bodyPr wrap="none">
            <a:normAutofit/>
          </a:bodyPr>
          <a:lstStyle/>
          <a:p>
            <a:pPr algn="r"/>
            <a:r>
              <a:rPr lang="zh-CN" altLang="en-US" sz="2400" dirty="0">
                <a:solidFill>
                  <a:srgbClr val="A6937B"/>
                </a:solidFill>
                <a:latin typeface="黑体" panose="02010609060101010101" pitchFamily="49" charset="-122"/>
                <a:ea typeface="黑体" panose="02010609060101010101" pitchFamily="49" charset="-122"/>
              </a:rPr>
              <a:t>标题文本预设</a:t>
            </a:r>
          </a:p>
        </p:txBody>
      </p:sp>
    </p:spTree>
    <p:extLst>
      <p:ext uri="{BB962C8B-B14F-4D97-AF65-F5344CB8AC3E}">
        <p14:creationId xmlns:p14="http://schemas.microsoft.com/office/powerpoint/2010/main" val="1896382289"/>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42" presetClass="entr" presetSubtype="0"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1000"/>
                                        <p:tgtEl>
                                          <p:spTgt spid="28"/>
                                        </p:tgtEl>
                                      </p:cBhvr>
                                    </p:animEffect>
                                    <p:anim calcmode="lin" valueType="num">
                                      <p:cBhvr>
                                        <p:cTn id="21" dur="1000" fill="hold"/>
                                        <p:tgtEl>
                                          <p:spTgt spid="28"/>
                                        </p:tgtEl>
                                        <p:attrNameLst>
                                          <p:attrName>ppt_x</p:attrName>
                                        </p:attrNameLst>
                                      </p:cBhvr>
                                      <p:tavLst>
                                        <p:tav tm="0">
                                          <p:val>
                                            <p:strVal val="#ppt_x"/>
                                          </p:val>
                                        </p:tav>
                                        <p:tav tm="100000">
                                          <p:val>
                                            <p:strVal val="#ppt_x"/>
                                          </p:val>
                                        </p:tav>
                                      </p:tavLst>
                                    </p:anim>
                                    <p:anim calcmode="lin" valueType="num">
                                      <p:cBhvr>
                                        <p:cTn id="22" dur="1000" fill="hold"/>
                                        <p:tgtEl>
                                          <p:spTgt spid="28"/>
                                        </p:tgtEl>
                                        <p:attrNameLst>
                                          <p:attrName>ppt_y</p:attrName>
                                        </p:attrNameLst>
                                      </p:cBhvr>
                                      <p:tavLst>
                                        <p:tav tm="0">
                                          <p:val>
                                            <p:strVal val="#ppt_y+.1"/>
                                          </p:val>
                                        </p:tav>
                                        <p:tav tm="100000">
                                          <p:val>
                                            <p:strVal val="#ppt_y"/>
                                          </p:val>
                                        </p:tav>
                                      </p:tavLst>
                                    </p:anim>
                                  </p:childTnLst>
                                </p:cTn>
                              </p:par>
                            </p:childTnLst>
                          </p:cTn>
                        </p:par>
                        <p:par>
                          <p:cTn id="23" fill="hold">
                            <p:stCondLst>
                              <p:cond delay="3000"/>
                            </p:stCondLst>
                            <p:childTnLst>
                              <p:par>
                                <p:cTn id="24" presetID="42" presetClass="entr" presetSubtype="0" fill="hold" nodeType="after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1000"/>
                                        <p:tgtEl>
                                          <p:spTgt spid="29"/>
                                        </p:tgtEl>
                                      </p:cBhvr>
                                    </p:animEffect>
                                    <p:anim calcmode="lin" valueType="num">
                                      <p:cBhvr>
                                        <p:cTn id="27" dur="1000" fill="hold"/>
                                        <p:tgtEl>
                                          <p:spTgt spid="29"/>
                                        </p:tgtEl>
                                        <p:attrNameLst>
                                          <p:attrName>ppt_x</p:attrName>
                                        </p:attrNameLst>
                                      </p:cBhvr>
                                      <p:tavLst>
                                        <p:tav tm="0">
                                          <p:val>
                                            <p:strVal val="#ppt_x"/>
                                          </p:val>
                                        </p:tav>
                                        <p:tav tm="100000">
                                          <p:val>
                                            <p:strVal val="#ppt_x"/>
                                          </p:val>
                                        </p:tav>
                                      </p:tavLst>
                                    </p:anim>
                                    <p:anim calcmode="lin" valueType="num">
                                      <p:cBhvr>
                                        <p:cTn id="28"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4040716" y="1594910"/>
            <a:ext cx="4110568" cy="3668183"/>
            <a:chOff x="7248140" y="1892815"/>
            <a:chExt cx="4110568" cy="3668183"/>
          </a:xfrm>
        </p:grpSpPr>
        <p:grpSp>
          <p:nvGrpSpPr>
            <p:cNvPr id="32" name="Group 3"/>
            <p:cNvGrpSpPr/>
            <p:nvPr/>
          </p:nvGrpSpPr>
          <p:grpSpPr>
            <a:xfrm>
              <a:off x="9119273" y="1952080"/>
              <a:ext cx="1178984" cy="1265768"/>
              <a:chOff x="6839455" y="1464060"/>
              <a:chExt cx="884238" cy="949326"/>
            </a:xfrm>
          </p:grpSpPr>
          <p:sp>
            <p:nvSpPr>
              <p:cNvPr id="74" name="Freeform: Shape 4"/>
              <p:cNvSpPr/>
              <p:nvPr/>
            </p:nvSpPr>
            <p:spPr bwMode="auto">
              <a:xfrm>
                <a:off x="6839455" y="1546610"/>
                <a:ext cx="436563" cy="866775"/>
              </a:xfrm>
              <a:custGeom>
                <a:avLst/>
                <a:gdLst/>
                <a:ahLst/>
                <a:cxnLst>
                  <a:cxn ang="0">
                    <a:pos x="275" y="249"/>
                  </a:cxn>
                  <a:cxn ang="0">
                    <a:pos x="159" y="546"/>
                  </a:cxn>
                  <a:cxn ang="0">
                    <a:pos x="0" y="297"/>
                  </a:cxn>
                  <a:cxn ang="0">
                    <a:pos x="119" y="0"/>
                  </a:cxn>
                  <a:cxn ang="0">
                    <a:pos x="275" y="249"/>
                  </a:cxn>
                </a:cxnLst>
                <a:rect l="0" t="0" r="r" b="b"/>
                <a:pathLst>
                  <a:path w="275" h="546">
                    <a:moveTo>
                      <a:pt x="275" y="249"/>
                    </a:moveTo>
                    <a:lnTo>
                      <a:pt x="159" y="546"/>
                    </a:lnTo>
                    <a:lnTo>
                      <a:pt x="0" y="297"/>
                    </a:lnTo>
                    <a:lnTo>
                      <a:pt x="119" y="0"/>
                    </a:lnTo>
                    <a:lnTo>
                      <a:pt x="275" y="249"/>
                    </a:lnTo>
                    <a:close/>
                  </a:path>
                </a:pathLst>
              </a:custGeom>
              <a:solidFill>
                <a:schemeClr val="accent6">
                  <a:lumMod val="60000"/>
                  <a:lumOff val="40000"/>
                </a:schemeClr>
              </a:solidFill>
              <a:ln w="9525">
                <a:noFill/>
                <a:round/>
              </a:ln>
            </p:spPr>
            <p:txBody>
              <a:bodyPr anchor="ctr"/>
              <a:lstStyle/>
              <a:p>
                <a:pPr algn="ctr"/>
                <a:endParaRPr sz="2400">
                  <a:solidFill>
                    <a:srgbClr val="000000"/>
                  </a:solidFill>
                </a:endParaRPr>
              </a:p>
            </p:txBody>
          </p:sp>
          <p:sp>
            <p:nvSpPr>
              <p:cNvPr id="75" name="Freeform: Shape 5"/>
              <p:cNvSpPr/>
              <p:nvPr/>
            </p:nvSpPr>
            <p:spPr bwMode="auto">
              <a:xfrm>
                <a:off x="7091868" y="1837123"/>
                <a:ext cx="631825" cy="576263"/>
              </a:xfrm>
              <a:custGeom>
                <a:avLst/>
                <a:gdLst/>
                <a:ahLst/>
                <a:cxnLst>
                  <a:cxn ang="0">
                    <a:pos x="398" y="0"/>
                  </a:cxn>
                  <a:cxn ang="0">
                    <a:pos x="282" y="296"/>
                  </a:cxn>
                  <a:cxn ang="0">
                    <a:pos x="0" y="363"/>
                  </a:cxn>
                  <a:cxn ang="0">
                    <a:pos x="116" y="66"/>
                  </a:cxn>
                  <a:cxn ang="0">
                    <a:pos x="398" y="0"/>
                  </a:cxn>
                </a:cxnLst>
                <a:rect l="0" t="0" r="r" b="b"/>
                <a:pathLst>
                  <a:path w="398" h="363">
                    <a:moveTo>
                      <a:pt x="398" y="0"/>
                    </a:moveTo>
                    <a:lnTo>
                      <a:pt x="282" y="296"/>
                    </a:lnTo>
                    <a:lnTo>
                      <a:pt x="0" y="363"/>
                    </a:lnTo>
                    <a:lnTo>
                      <a:pt x="116" y="66"/>
                    </a:lnTo>
                    <a:lnTo>
                      <a:pt x="398" y="0"/>
                    </a:lnTo>
                    <a:close/>
                  </a:path>
                </a:pathLst>
              </a:custGeom>
              <a:solidFill>
                <a:schemeClr val="accent6">
                  <a:lumMod val="75000"/>
                </a:schemeClr>
              </a:solidFill>
              <a:ln w="9525">
                <a:noFill/>
                <a:round/>
              </a:ln>
            </p:spPr>
            <p:txBody>
              <a:bodyPr anchor="ctr"/>
              <a:lstStyle/>
              <a:p>
                <a:pPr algn="ctr"/>
                <a:endParaRPr sz="2400">
                  <a:solidFill>
                    <a:srgbClr val="000000"/>
                  </a:solidFill>
                </a:endParaRPr>
              </a:p>
            </p:txBody>
          </p:sp>
          <p:sp>
            <p:nvSpPr>
              <p:cNvPr id="76" name="Freeform: Shape 6"/>
              <p:cNvSpPr/>
              <p:nvPr/>
            </p:nvSpPr>
            <p:spPr bwMode="auto">
              <a:xfrm>
                <a:off x="7028368" y="1464060"/>
                <a:ext cx="695325" cy="477838"/>
              </a:xfrm>
              <a:custGeom>
                <a:avLst/>
                <a:gdLst/>
                <a:ahLst/>
                <a:cxnLst>
                  <a:cxn ang="0">
                    <a:pos x="0" y="22"/>
                  </a:cxn>
                  <a:cxn ang="0">
                    <a:pos x="60" y="11"/>
                  </a:cxn>
                  <a:cxn ang="0">
                    <a:pos x="117" y="0"/>
                  </a:cxn>
                  <a:cxn ang="0">
                    <a:pos x="151" y="49"/>
                  </a:cxn>
                  <a:cxn ang="0">
                    <a:pos x="185" y="99"/>
                  </a:cxn>
                  <a:cxn ang="0">
                    <a:pos x="127" y="113"/>
                  </a:cxn>
                  <a:cxn ang="0">
                    <a:pos x="66" y="127"/>
                  </a:cxn>
                  <a:cxn ang="0">
                    <a:pos x="32" y="73"/>
                  </a:cxn>
                  <a:cxn ang="0">
                    <a:pos x="0" y="22"/>
                  </a:cxn>
                </a:cxnLst>
                <a:rect l="0" t="0" r="r" b="b"/>
                <a:pathLst>
                  <a:path w="185" h="127">
                    <a:moveTo>
                      <a:pt x="0" y="22"/>
                    </a:moveTo>
                    <a:cubicBezTo>
                      <a:pt x="20" y="18"/>
                      <a:pt x="40" y="14"/>
                      <a:pt x="60" y="11"/>
                    </a:cubicBezTo>
                    <a:cubicBezTo>
                      <a:pt x="79" y="7"/>
                      <a:pt x="99" y="4"/>
                      <a:pt x="117" y="0"/>
                    </a:cubicBezTo>
                    <a:cubicBezTo>
                      <a:pt x="128" y="16"/>
                      <a:pt x="139" y="32"/>
                      <a:pt x="151" y="49"/>
                    </a:cubicBezTo>
                    <a:cubicBezTo>
                      <a:pt x="162" y="65"/>
                      <a:pt x="174" y="82"/>
                      <a:pt x="185" y="99"/>
                    </a:cubicBezTo>
                    <a:cubicBezTo>
                      <a:pt x="166" y="104"/>
                      <a:pt x="147" y="108"/>
                      <a:pt x="127" y="113"/>
                    </a:cubicBezTo>
                    <a:cubicBezTo>
                      <a:pt x="108" y="117"/>
                      <a:pt x="87" y="122"/>
                      <a:pt x="66" y="127"/>
                    </a:cubicBezTo>
                    <a:cubicBezTo>
                      <a:pt x="55" y="109"/>
                      <a:pt x="43" y="91"/>
                      <a:pt x="32" y="73"/>
                    </a:cubicBezTo>
                    <a:cubicBezTo>
                      <a:pt x="21" y="56"/>
                      <a:pt x="10" y="39"/>
                      <a:pt x="0" y="22"/>
                    </a:cubicBezTo>
                    <a:close/>
                  </a:path>
                </a:pathLst>
              </a:custGeom>
              <a:solidFill>
                <a:schemeClr val="accent6"/>
              </a:solidFill>
              <a:ln w="9525">
                <a:noFill/>
                <a:round/>
              </a:ln>
            </p:spPr>
            <p:txBody>
              <a:bodyPr anchor="ctr"/>
              <a:lstStyle/>
              <a:p>
                <a:pPr algn="ctr"/>
                <a:endParaRPr sz="2400">
                  <a:solidFill>
                    <a:srgbClr val="000000"/>
                  </a:solidFill>
                </a:endParaRPr>
              </a:p>
            </p:txBody>
          </p:sp>
        </p:grpSp>
        <p:grpSp>
          <p:nvGrpSpPr>
            <p:cNvPr id="33" name="Group 23"/>
            <p:cNvGrpSpPr/>
            <p:nvPr/>
          </p:nvGrpSpPr>
          <p:grpSpPr>
            <a:xfrm>
              <a:off x="9536258" y="2474898"/>
              <a:ext cx="1545167" cy="1595967"/>
              <a:chOff x="7152193" y="1856173"/>
              <a:chExt cx="1158875" cy="1196975"/>
            </a:xfrm>
          </p:grpSpPr>
          <p:sp>
            <p:nvSpPr>
              <p:cNvPr id="71" name="Freeform: Shape 24"/>
              <p:cNvSpPr/>
              <p:nvPr/>
            </p:nvSpPr>
            <p:spPr bwMode="auto">
              <a:xfrm>
                <a:off x="7152193" y="2002223"/>
                <a:ext cx="557213" cy="1050925"/>
              </a:xfrm>
              <a:custGeom>
                <a:avLst/>
                <a:gdLst/>
                <a:ahLst/>
                <a:cxnLst>
                  <a:cxn ang="0">
                    <a:pos x="351" y="365"/>
                  </a:cxn>
                  <a:cxn ang="0">
                    <a:pos x="232" y="662"/>
                  </a:cxn>
                  <a:cxn ang="0">
                    <a:pos x="0" y="297"/>
                  </a:cxn>
                  <a:cxn ang="0">
                    <a:pos x="118" y="0"/>
                  </a:cxn>
                  <a:cxn ang="0">
                    <a:pos x="351" y="365"/>
                  </a:cxn>
                </a:cxnLst>
                <a:rect l="0" t="0" r="r" b="b"/>
                <a:pathLst>
                  <a:path w="351" h="662">
                    <a:moveTo>
                      <a:pt x="351" y="365"/>
                    </a:moveTo>
                    <a:lnTo>
                      <a:pt x="232" y="662"/>
                    </a:lnTo>
                    <a:lnTo>
                      <a:pt x="0" y="297"/>
                    </a:lnTo>
                    <a:lnTo>
                      <a:pt x="118" y="0"/>
                    </a:lnTo>
                    <a:lnTo>
                      <a:pt x="351" y="365"/>
                    </a:lnTo>
                    <a:close/>
                  </a:path>
                </a:pathLst>
              </a:custGeom>
              <a:solidFill>
                <a:schemeClr val="accent4">
                  <a:lumMod val="60000"/>
                  <a:lumOff val="40000"/>
                </a:schemeClr>
              </a:solidFill>
              <a:ln w="9525">
                <a:noFill/>
                <a:round/>
              </a:ln>
            </p:spPr>
            <p:txBody>
              <a:bodyPr anchor="ctr"/>
              <a:lstStyle/>
              <a:p>
                <a:pPr algn="ctr"/>
                <a:endParaRPr sz="2400">
                  <a:solidFill>
                    <a:srgbClr val="000000"/>
                  </a:solidFill>
                </a:endParaRPr>
              </a:p>
            </p:txBody>
          </p:sp>
          <p:sp>
            <p:nvSpPr>
              <p:cNvPr id="72" name="Freeform: Shape 25"/>
              <p:cNvSpPr/>
              <p:nvPr/>
            </p:nvSpPr>
            <p:spPr bwMode="auto">
              <a:xfrm>
                <a:off x="7339518" y="1856173"/>
                <a:ext cx="971550" cy="725488"/>
              </a:xfrm>
              <a:custGeom>
                <a:avLst/>
                <a:gdLst/>
                <a:ahLst/>
                <a:cxnLst>
                  <a:cxn ang="0">
                    <a:pos x="0" y="39"/>
                  </a:cxn>
                  <a:cxn ang="0">
                    <a:pos x="81" y="19"/>
                  </a:cxn>
                  <a:cxn ang="0">
                    <a:pos x="158" y="0"/>
                  </a:cxn>
                  <a:cxn ang="0">
                    <a:pos x="207" y="71"/>
                  </a:cxn>
                  <a:cxn ang="0">
                    <a:pos x="258" y="144"/>
                  </a:cxn>
                  <a:cxn ang="0">
                    <a:pos x="180" y="168"/>
                  </a:cxn>
                  <a:cxn ang="0">
                    <a:pos x="98" y="193"/>
                  </a:cxn>
                  <a:cxn ang="0">
                    <a:pos x="48" y="114"/>
                  </a:cxn>
                  <a:cxn ang="0">
                    <a:pos x="0" y="39"/>
                  </a:cxn>
                </a:cxnLst>
                <a:rect l="0" t="0" r="r" b="b"/>
                <a:pathLst>
                  <a:path w="258" h="193">
                    <a:moveTo>
                      <a:pt x="0" y="39"/>
                    </a:moveTo>
                    <a:cubicBezTo>
                      <a:pt x="27" y="32"/>
                      <a:pt x="54" y="25"/>
                      <a:pt x="81" y="19"/>
                    </a:cubicBezTo>
                    <a:cubicBezTo>
                      <a:pt x="107" y="13"/>
                      <a:pt x="133" y="6"/>
                      <a:pt x="158" y="0"/>
                    </a:cubicBezTo>
                    <a:cubicBezTo>
                      <a:pt x="174" y="23"/>
                      <a:pt x="190" y="47"/>
                      <a:pt x="207" y="71"/>
                    </a:cubicBezTo>
                    <a:cubicBezTo>
                      <a:pt x="224" y="95"/>
                      <a:pt x="240" y="120"/>
                      <a:pt x="258" y="144"/>
                    </a:cubicBezTo>
                    <a:cubicBezTo>
                      <a:pt x="232" y="152"/>
                      <a:pt x="206" y="160"/>
                      <a:pt x="180" y="168"/>
                    </a:cubicBezTo>
                    <a:cubicBezTo>
                      <a:pt x="153" y="176"/>
                      <a:pt x="126" y="185"/>
                      <a:pt x="98" y="193"/>
                    </a:cubicBezTo>
                    <a:cubicBezTo>
                      <a:pt x="81" y="166"/>
                      <a:pt x="64" y="140"/>
                      <a:pt x="48" y="114"/>
                    </a:cubicBezTo>
                    <a:cubicBezTo>
                      <a:pt x="31" y="89"/>
                      <a:pt x="15" y="64"/>
                      <a:pt x="0" y="39"/>
                    </a:cubicBezTo>
                    <a:close/>
                  </a:path>
                </a:pathLst>
              </a:custGeom>
              <a:solidFill>
                <a:schemeClr val="accent4"/>
              </a:solidFill>
              <a:ln w="9525">
                <a:noFill/>
                <a:round/>
              </a:ln>
            </p:spPr>
            <p:txBody>
              <a:bodyPr anchor="ctr"/>
              <a:lstStyle/>
              <a:p>
                <a:pPr algn="ctr"/>
                <a:endParaRPr sz="2400">
                  <a:solidFill>
                    <a:srgbClr val="000000"/>
                  </a:solidFill>
                </a:endParaRPr>
              </a:p>
            </p:txBody>
          </p:sp>
          <p:sp>
            <p:nvSpPr>
              <p:cNvPr id="73" name="Freeform: Shape 26"/>
              <p:cNvSpPr/>
              <p:nvPr/>
            </p:nvSpPr>
            <p:spPr bwMode="auto">
              <a:xfrm>
                <a:off x="7520493" y="2397510"/>
                <a:ext cx="790575" cy="655638"/>
              </a:xfrm>
              <a:custGeom>
                <a:avLst/>
                <a:gdLst/>
                <a:ahLst/>
                <a:cxnLst>
                  <a:cxn ang="0">
                    <a:pos x="498" y="0"/>
                  </a:cxn>
                  <a:cxn ang="0">
                    <a:pos x="380" y="299"/>
                  </a:cxn>
                  <a:cxn ang="0">
                    <a:pos x="0" y="413"/>
                  </a:cxn>
                  <a:cxn ang="0">
                    <a:pos x="119" y="116"/>
                  </a:cxn>
                  <a:cxn ang="0">
                    <a:pos x="498" y="0"/>
                  </a:cxn>
                </a:cxnLst>
                <a:rect l="0" t="0" r="r" b="b"/>
                <a:pathLst>
                  <a:path w="498" h="413">
                    <a:moveTo>
                      <a:pt x="498" y="0"/>
                    </a:moveTo>
                    <a:lnTo>
                      <a:pt x="380" y="299"/>
                    </a:lnTo>
                    <a:lnTo>
                      <a:pt x="0" y="413"/>
                    </a:lnTo>
                    <a:lnTo>
                      <a:pt x="119" y="116"/>
                    </a:lnTo>
                    <a:lnTo>
                      <a:pt x="498" y="0"/>
                    </a:lnTo>
                    <a:close/>
                  </a:path>
                </a:pathLst>
              </a:custGeom>
              <a:solidFill>
                <a:schemeClr val="accent4">
                  <a:lumMod val="50000"/>
                </a:schemeClr>
              </a:solidFill>
              <a:ln w="9525">
                <a:noFill/>
                <a:round/>
              </a:ln>
            </p:spPr>
            <p:txBody>
              <a:bodyPr anchor="ctr"/>
              <a:lstStyle/>
              <a:p>
                <a:pPr algn="ctr"/>
                <a:endParaRPr sz="2400">
                  <a:solidFill>
                    <a:srgbClr val="000000"/>
                  </a:solidFill>
                </a:endParaRPr>
              </a:p>
            </p:txBody>
          </p:sp>
        </p:grpSp>
        <p:grpSp>
          <p:nvGrpSpPr>
            <p:cNvPr id="34" name="Group 27"/>
            <p:cNvGrpSpPr/>
            <p:nvPr/>
          </p:nvGrpSpPr>
          <p:grpSpPr>
            <a:xfrm>
              <a:off x="8031307" y="1892815"/>
              <a:ext cx="1585384" cy="1545168"/>
              <a:chOff x="6023480" y="1419610"/>
              <a:chExt cx="1189038" cy="1158875"/>
            </a:xfrm>
          </p:grpSpPr>
          <p:sp>
            <p:nvSpPr>
              <p:cNvPr id="68" name="Freeform: Shape 28"/>
              <p:cNvSpPr/>
              <p:nvPr/>
            </p:nvSpPr>
            <p:spPr bwMode="auto">
              <a:xfrm>
                <a:off x="6210805" y="1419610"/>
                <a:ext cx="1001713" cy="688975"/>
              </a:xfrm>
              <a:custGeom>
                <a:avLst/>
                <a:gdLst/>
                <a:ahLst/>
                <a:cxnLst>
                  <a:cxn ang="0">
                    <a:pos x="0" y="32"/>
                  </a:cxn>
                  <a:cxn ang="0">
                    <a:pos x="91" y="15"/>
                  </a:cxn>
                  <a:cxn ang="0">
                    <a:pos x="177" y="0"/>
                  </a:cxn>
                  <a:cxn ang="0">
                    <a:pos x="220" y="69"/>
                  </a:cxn>
                  <a:cxn ang="0">
                    <a:pos x="266" y="141"/>
                  </a:cxn>
                  <a:cxn ang="0">
                    <a:pos x="178" y="161"/>
                  </a:cxn>
                  <a:cxn ang="0">
                    <a:pos x="86" y="183"/>
                  </a:cxn>
                  <a:cxn ang="0">
                    <a:pos x="42" y="106"/>
                  </a:cxn>
                  <a:cxn ang="0">
                    <a:pos x="0" y="32"/>
                  </a:cxn>
                </a:cxnLst>
                <a:rect l="0" t="0" r="r" b="b"/>
                <a:pathLst>
                  <a:path w="266" h="183">
                    <a:moveTo>
                      <a:pt x="0" y="32"/>
                    </a:moveTo>
                    <a:cubicBezTo>
                      <a:pt x="31" y="26"/>
                      <a:pt x="61" y="21"/>
                      <a:pt x="91" y="15"/>
                    </a:cubicBezTo>
                    <a:cubicBezTo>
                      <a:pt x="120" y="10"/>
                      <a:pt x="149" y="5"/>
                      <a:pt x="177" y="0"/>
                    </a:cubicBezTo>
                    <a:cubicBezTo>
                      <a:pt x="191" y="22"/>
                      <a:pt x="206" y="45"/>
                      <a:pt x="220" y="69"/>
                    </a:cubicBezTo>
                    <a:cubicBezTo>
                      <a:pt x="235" y="92"/>
                      <a:pt x="250" y="116"/>
                      <a:pt x="266" y="141"/>
                    </a:cubicBezTo>
                    <a:cubicBezTo>
                      <a:pt x="237" y="147"/>
                      <a:pt x="208" y="154"/>
                      <a:pt x="178" y="161"/>
                    </a:cubicBezTo>
                    <a:cubicBezTo>
                      <a:pt x="148" y="168"/>
                      <a:pt x="117" y="176"/>
                      <a:pt x="86" y="183"/>
                    </a:cubicBezTo>
                    <a:cubicBezTo>
                      <a:pt x="71" y="157"/>
                      <a:pt x="56" y="131"/>
                      <a:pt x="42" y="106"/>
                    </a:cubicBezTo>
                    <a:cubicBezTo>
                      <a:pt x="28" y="81"/>
                      <a:pt x="14" y="56"/>
                      <a:pt x="0" y="32"/>
                    </a:cubicBezTo>
                    <a:close/>
                  </a:path>
                </a:pathLst>
              </a:custGeom>
              <a:solidFill>
                <a:schemeClr val="accent4"/>
              </a:solidFill>
              <a:ln w="9525">
                <a:noFill/>
                <a:round/>
              </a:ln>
            </p:spPr>
            <p:txBody>
              <a:bodyPr anchor="ctr"/>
              <a:lstStyle/>
              <a:p>
                <a:pPr algn="ctr"/>
                <a:endParaRPr sz="2400">
                  <a:solidFill>
                    <a:srgbClr val="000000"/>
                  </a:solidFill>
                </a:endParaRPr>
              </a:p>
            </p:txBody>
          </p:sp>
          <p:sp>
            <p:nvSpPr>
              <p:cNvPr id="69" name="Freeform: Shape 29"/>
              <p:cNvSpPr/>
              <p:nvPr/>
            </p:nvSpPr>
            <p:spPr bwMode="auto">
              <a:xfrm>
                <a:off x="6345743" y="1949835"/>
                <a:ext cx="866775" cy="628650"/>
              </a:xfrm>
              <a:custGeom>
                <a:avLst/>
                <a:gdLst/>
                <a:ahLst/>
                <a:cxnLst>
                  <a:cxn ang="0">
                    <a:pos x="546" y="0"/>
                  </a:cxn>
                  <a:cxn ang="0">
                    <a:pos x="427" y="296"/>
                  </a:cxn>
                  <a:cxn ang="0">
                    <a:pos x="0" y="396"/>
                  </a:cxn>
                  <a:cxn ang="0">
                    <a:pos x="119" y="100"/>
                  </a:cxn>
                  <a:cxn ang="0">
                    <a:pos x="546" y="0"/>
                  </a:cxn>
                </a:cxnLst>
                <a:rect l="0" t="0" r="r" b="b"/>
                <a:pathLst>
                  <a:path w="546" h="396">
                    <a:moveTo>
                      <a:pt x="546" y="0"/>
                    </a:moveTo>
                    <a:lnTo>
                      <a:pt x="427" y="296"/>
                    </a:lnTo>
                    <a:lnTo>
                      <a:pt x="0" y="396"/>
                    </a:lnTo>
                    <a:lnTo>
                      <a:pt x="119" y="100"/>
                    </a:lnTo>
                    <a:lnTo>
                      <a:pt x="546" y="0"/>
                    </a:lnTo>
                    <a:close/>
                  </a:path>
                </a:pathLst>
              </a:custGeom>
              <a:solidFill>
                <a:schemeClr val="accent4">
                  <a:lumMod val="50000"/>
                </a:schemeClr>
              </a:solidFill>
              <a:ln w="9525">
                <a:noFill/>
                <a:round/>
              </a:ln>
            </p:spPr>
            <p:txBody>
              <a:bodyPr anchor="ctr"/>
              <a:lstStyle/>
              <a:p>
                <a:pPr algn="ctr"/>
                <a:endParaRPr sz="2400">
                  <a:solidFill>
                    <a:srgbClr val="000000"/>
                  </a:solidFill>
                </a:endParaRPr>
              </a:p>
            </p:txBody>
          </p:sp>
          <p:sp>
            <p:nvSpPr>
              <p:cNvPr id="70" name="Freeform: Shape 30"/>
              <p:cNvSpPr/>
              <p:nvPr/>
            </p:nvSpPr>
            <p:spPr bwMode="auto">
              <a:xfrm>
                <a:off x="6023480" y="1540260"/>
                <a:ext cx="511175" cy="1038225"/>
              </a:xfrm>
              <a:custGeom>
                <a:avLst/>
                <a:gdLst/>
                <a:ahLst/>
                <a:cxnLst>
                  <a:cxn ang="0">
                    <a:pos x="322" y="358"/>
                  </a:cxn>
                  <a:cxn ang="0">
                    <a:pos x="203" y="654"/>
                  </a:cxn>
                  <a:cxn ang="0">
                    <a:pos x="0" y="296"/>
                  </a:cxn>
                  <a:cxn ang="0">
                    <a:pos x="118" y="0"/>
                  </a:cxn>
                  <a:cxn ang="0">
                    <a:pos x="322" y="358"/>
                  </a:cxn>
                </a:cxnLst>
                <a:rect l="0" t="0" r="r" b="b"/>
                <a:pathLst>
                  <a:path w="322" h="654">
                    <a:moveTo>
                      <a:pt x="322" y="358"/>
                    </a:moveTo>
                    <a:lnTo>
                      <a:pt x="203" y="654"/>
                    </a:lnTo>
                    <a:lnTo>
                      <a:pt x="0" y="296"/>
                    </a:lnTo>
                    <a:lnTo>
                      <a:pt x="118" y="0"/>
                    </a:lnTo>
                    <a:lnTo>
                      <a:pt x="322" y="358"/>
                    </a:lnTo>
                    <a:close/>
                  </a:path>
                </a:pathLst>
              </a:custGeom>
              <a:solidFill>
                <a:schemeClr val="accent4">
                  <a:lumMod val="60000"/>
                  <a:lumOff val="40000"/>
                </a:schemeClr>
              </a:solidFill>
              <a:ln w="9525">
                <a:noFill/>
                <a:round/>
              </a:ln>
            </p:spPr>
            <p:txBody>
              <a:bodyPr anchor="ctr"/>
              <a:lstStyle/>
              <a:p>
                <a:pPr algn="ctr"/>
                <a:endParaRPr sz="2400">
                  <a:solidFill>
                    <a:srgbClr val="000000"/>
                  </a:solidFill>
                </a:endParaRPr>
              </a:p>
            </p:txBody>
          </p:sp>
        </p:grpSp>
        <p:grpSp>
          <p:nvGrpSpPr>
            <p:cNvPr id="35" name="Group 31"/>
            <p:cNvGrpSpPr/>
            <p:nvPr/>
          </p:nvGrpSpPr>
          <p:grpSpPr>
            <a:xfrm>
              <a:off x="10092941" y="3437981"/>
              <a:ext cx="1265767" cy="1460500"/>
              <a:chOff x="7569705" y="2578485"/>
              <a:chExt cx="949325" cy="1095375"/>
            </a:xfrm>
          </p:grpSpPr>
          <p:sp>
            <p:nvSpPr>
              <p:cNvPr id="65" name="Freeform: Shape 32"/>
              <p:cNvSpPr/>
              <p:nvPr/>
            </p:nvSpPr>
            <p:spPr bwMode="auto">
              <a:xfrm>
                <a:off x="7874505" y="3026160"/>
                <a:ext cx="644525" cy="647700"/>
              </a:xfrm>
              <a:custGeom>
                <a:avLst/>
                <a:gdLst/>
                <a:ahLst/>
                <a:cxnLst>
                  <a:cxn ang="0">
                    <a:pos x="406" y="0"/>
                  </a:cxn>
                  <a:cxn ang="0">
                    <a:pos x="287" y="297"/>
                  </a:cxn>
                  <a:cxn ang="0">
                    <a:pos x="0" y="408"/>
                  </a:cxn>
                  <a:cxn ang="0">
                    <a:pos x="119" y="112"/>
                  </a:cxn>
                  <a:cxn ang="0">
                    <a:pos x="406" y="0"/>
                  </a:cxn>
                </a:cxnLst>
                <a:rect l="0" t="0" r="r" b="b"/>
                <a:pathLst>
                  <a:path w="406" h="408">
                    <a:moveTo>
                      <a:pt x="406" y="0"/>
                    </a:moveTo>
                    <a:lnTo>
                      <a:pt x="287" y="297"/>
                    </a:lnTo>
                    <a:lnTo>
                      <a:pt x="0" y="408"/>
                    </a:lnTo>
                    <a:lnTo>
                      <a:pt x="119" y="112"/>
                    </a:lnTo>
                    <a:lnTo>
                      <a:pt x="406" y="0"/>
                    </a:lnTo>
                    <a:close/>
                  </a:path>
                </a:pathLst>
              </a:custGeom>
              <a:solidFill>
                <a:schemeClr val="accent1">
                  <a:lumMod val="50000"/>
                </a:schemeClr>
              </a:solidFill>
              <a:ln w="9525">
                <a:noFill/>
                <a:round/>
              </a:ln>
            </p:spPr>
            <p:txBody>
              <a:bodyPr anchor="ctr"/>
              <a:lstStyle/>
              <a:p>
                <a:pPr algn="ctr"/>
                <a:endParaRPr sz="2400">
                  <a:solidFill>
                    <a:srgbClr val="000000"/>
                  </a:solidFill>
                </a:endParaRPr>
              </a:p>
            </p:txBody>
          </p:sp>
          <p:sp>
            <p:nvSpPr>
              <p:cNvPr id="66" name="Freeform: Shape 33"/>
              <p:cNvSpPr/>
              <p:nvPr/>
            </p:nvSpPr>
            <p:spPr bwMode="auto">
              <a:xfrm>
                <a:off x="7569705" y="2721360"/>
                <a:ext cx="493713" cy="952500"/>
              </a:xfrm>
              <a:custGeom>
                <a:avLst/>
                <a:gdLst/>
                <a:ahLst/>
                <a:cxnLst>
                  <a:cxn ang="0">
                    <a:pos x="311" y="304"/>
                  </a:cxn>
                  <a:cxn ang="0">
                    <a:pos x="192" y="600"/>
                  </a:cxn>
                  <a:cxn ang="0">
                    <a:pos x="0" y="297"/>
                  </a:cxn>
                  <a:cxn ang="0">
                    <a:pos x="119" y="0"/>
                  </a:cxn>
                  <a:cxn ang="0">
                    <a:pos x="311" y="304"/>
                  </a:cxn>
                </a:cxnLst>
                <a:rect l="0" t="0" r="r" b="b"/>
                <a:pathLst>
                  <a:path w="311" h="600">
                    <a:moveTo>
                      <a:pt x="311" y="304"/>
                    </a:moveTo>
                    <a:lnTo>
                      <a:pt x="192" y="600"/>
                    </a:lnTo>
                    <a:lnTo>
                      <a:pt x="0" y="297"/>
                    </a:lnTo>
                    <a:lnTo>
                      <a:pt x="119" y="0"/>
                    </a:lnTo>
                    <a:lnTo>
                      <a:pt x="311" y="304"/>
                    </a:lnTo>
                    <a:close/>
                  </a:path>
                </a:pathLst>
              </a:custGeom>
              <a:solidFill>
                <a:schemeClr val="accent1">
                  <a:lumMod val="60000"/>
                  <a:lumOff val="40000"/>
                </a:schemeClr>
              </a:solidFill>
              <a:ln w="9525">
                <a:noFill/>
                <a:round/>
              </a:ln>
            </p:spPr>
            <p:txBody>
              <a:bodyPr anchor="ctr"/>
              <a:lstStyle/>
              <a:p>
                <a:pPr algn="ctr"/>
                <a:endParaRPr sz="2400">
                  <a:solidFill>
                    <a:srgbClr val="000000"/>
                  </a:solidFill>
                </a:endParaRPr>
              </a:p>
            </p:txBody>
          </p:sp>
          <p:sp>
            <p:nvSpPr>
              <p:cNvPr id="67" name="Freeform: Shape 34"/>
              <p:cNvSpPr/>
              <p:nvPr/>
            </p:nvSpPr>
            <p:spPr bwMode="auto">
              <a:xfrm>
                <a:off x="7756237" y="2578485"/>
                <a:ext cx="760413" cy="625475"/>
              </a:xfrm>
              <a:custGeom>
                <a:avLst/>
                <a:gdLst/>
                <a:ahLst/>
                <a:cxnLst>
                  <a:cxn ang="0">
                    <a:pos x="0" y="38"/>
                  </a:cxn>
                  <a:cxn ang="0">
                    <a:pos x="61" y="18"/>
                  </a:cxn>
                  <a:cxn ang="0">
                    <a:pos x="120" y="0"/>
                  </a:cxn>
                  <a:cxn ang="0">
                    <a:pos x="160" y="58"/>
                  </a:cxn>
                  <a:cxn ang="0">
                    <a:pos x="202" y="119"/>
                  </a:cxn>
                  <a:cxn ang="0">
                    <a:pos x="143" y="142"/>
                  </a:cxn>
                  <a:cxn ang="0">
                    <a:pos x="81" y="166"/>
                  </a:cxn>
                  <a:cxn ang="0">
                    <a:pos x="40" y="100"/>
                  </a:cxn>
                  <a:cxn ang="0">
                    <a:pos x="0" y="38"/>
                  </a:cxn>
                </a:cxnLst>
                <a:rect l="0" t="0" r="r" b="b"/>
                <a:pathLst>
                  <a:path w="202" h="166">
                    <a:moveTo>
                      <a:pt x="0" y="38"/>
                    </a:moveTo>
                    <a:cubicBezTo>
                      <a:pt x="21" y="31"/>
                      <a:pt x="41" y="24"/>
                      <a:pt x="61" y="18"/>
                    </a:cubicBezTo>
                    <a:cubicBezTo>
                      <a:pt x="81" y="12"/>
                      <a:pt x="101" y="6"/>
                      <a:pt x="120" y="0"/>
                    </a:cubicBezTo>
                    <a:cubicBezTo>
                      <a:pt x="133" y="19"/>
                      <a:pt x="146" y="38"/>
                      <a:pt x="160" y="58"/>
                    </a:cubicBezTo>
                    <a:cubicBezTo>
                      <a:pt x="173" y="78"/>
                      <a:pt x="187" y="98"/>
                      <a:pt x="202" y="119"/>
                    </a:cubicBezTo>
                    <a:cubicBezTo>
                      <a:pt x="182" y="126"/>
                      <a:pt x="163" y="134"/>
                      <a:pt x="143" y="142"/>
                    </a:cubicBezTo>
                    <a:cubicBezTo>
                      <a:pt x="123" y="149"/>
                      <a:pt x="102" y="158"/>
                      <a:pt x="81" y="166"/>
                    </a:cubicBezTo>
                    <a:cubicBezTo>
                      <a:pt x="67" y="144"/>
                      <a:pt x="53" y="122"/>
                      <a:pt x="40" y="100"/>
                    </a:cubicBezTo>
                    <a:cubicBezTo>
                      <a:pt x="26" y="79"/>
                      <a:pt x="13" y="58"/>
                      <a:pt x="0" y="38"/>
                    </a:cubicBezTo>
                    <a:close/>
                  </a:path>
                </a:pathLst>
              </a:custGeom>
              <a:solidFill>
                <a:schemeClr val="accent1"/>
              </a:solidFill>
              <a:ln w="9525">
                <a:noFill/>
                <a:round/>
              </a:ln>
            </p:spPr>
            <p:txBody>
              <a:bodyPr anchor="ctr"/>
              <a:lstStyle/>
              <a:p>
                <a:pPr algn="ctr"/>
                <a:endParaRPr sz="2400">
                  <a:solidFill>
                    <a:srgbClr val="000000"/>
                  </a:solidFill>
                </a:endParaRPr>
              </a:p>
            </p:txBody>
          </p:sp>
        </p:grpSp>
        <p:grpSp>
          <p:nvGrpSpPr>
            <p:cNvPr id="36" name="Group 35"/>
            <p:cNvGrpSpPr/>
            <p:nvPr/>
          </p:nvGrpSpPr>
          <p:grpSpPr>
            <a:xfrm>
              <a:off x="7248140" y="2248414"/>
              <a:ext cx="1339851" cy="1394884"/>
              <a:chOff x="5436105" y="1686310"/>
              <a:chExt cx="1004888" cy="1046163"/>
            </a:xfrm>
          </p:grpSpPr>
          <p:sp>
            <p:nvSpPr>
              <p:cNvPr id="62" name="Freeform: Shape 36"/>
              <p:cNvSpPr/>
              <p:nvPr/>
            </p:nvSpPr>
            <p:spPr bwMode="auto">
              <a:xfrm>
                <a:off x="5664705" y="2122873"/>
                <a:ext cx="776288" cy="609600"/>
              </a:xfrm>
              <a:custGeom>
                <a:avLst/>
                <a:gdLst/>
                <a:ahLst/>
                <a:cxnLst>
                  <a:cxn ang="0">
                    <a:pos x="489" y="0"/>
                  </a:cxn>
                  <a:cxn ang="0">
                    <a:pos x="370" y="297"/>
                  </a:cxn>
                  <a:cxn ang="0">
                    <a:pos x="0" y="384"/>
                  </a:cxn>
                  <a:cxn ang="0">
                    <a:pos x="116" y="88"/>
                  </a:cxn>
                  <a:cxn ang="0">
                    <a:pos x="489" y="0"/>
                  </a:cxn>
                </a:cxnLst>
                <a:rect l="0" t="0" r="r" b="b"/>
                <a:pathLst>
                  <a:path w="489" h="384">
                    <a:moveTo>
                      <a:pt x="489" y="0"/>
                    </a:moveTo>
                    <a:lnTo>
                      <a:pt x="370" y="297"/>
                    </a:lnTo>
                    <a:lnTo>
                      <a:pt x="0" y="384"/>
                    </a:lnTo>
                    <a:lnTo>
                      <a:pt x="116" y="88"/>
                    </a:lnTo>
                    <a:lnTo>
                      <a:pt x="489" y="0"/>
                    </a:lnTo>
                    <a:close/>
                  </a:path>
                </a:pathLst>
              </a:custGeom>
              <a:solidFill>
                <a:schemeClr val="accent1">
                  <a:lumMod val="75000"/>
                </a:schemeClr>
              </a:solidFill>
              <a:ln w="9525">
                <a:noFill/>
                <a:round/>
              </a:ln>
            </p:spPr>
            <p:txBody>
              <a:bodyPr anchor="ctr"/>
              <a:lstStyle/>
              <a:p>
                <a:pPr algn="ctr"/>
                <a:endParaRPr sz="2400">
                  <a:solidFill>
                    <a:srgbClr val="000000"/>
                  </a:solidFill>
                </a:endParaRPr>
              </a:p>
            </p:txBody>
          </p:sp>
          <p:sp>
            <p:nvSpPr>
              <p:cNvPr id="63" name="Freeform: Shape 37"/>
              <p:cNvSpPr/>
              <p:nvPr/>
            </p:nvSpPr>
            <p:spPr bwMode="auto">
              <a:xfrm>
                <a:off x="5436105" y="1791085"/>
                <a:ext cx="412750" cy="941388"/>
              </a:xfrm>
              <a:custGeom>
                <a:avLst/>
                <a:gdLst/>
                <a:ahLst/>
                <a:cxnLst>
                  <a:cxn ang="0">
                    <a:pos x="260" y="297"/>
                  </a:cxn>
                  <a:cxn ang="0">
                    <a:pos x="144" y="593"/>
                  </a:cxn>
                  <a:cxn ang="0">
                    <a:pos x="0" y="297"/>
                  </a:cxn>
                  <a:cxn ang="0">
                    <a:pos x="118" y="0"/>
                  </a:cxn>
                  <a:cxn ang="0">
                    <a:pos x="260" y="297"/>
                  </a:cxn>
                </a:cxnLst>
                <a:rect l="0" t="0" r="r" b="b"/>
                <a:pathLst>
                  <a:path w="260" h="593">
                    <a:moveTo>
                      <a:pt x="260" y="297"/>
                    </a:moveTo>
                    <a:lnTo>
                      <a:pt x="144" y="593"/>
                    </a:lnTo>
                    <a:lnTo>
                      <a:pt x="0" y="297"/>
                    </a:lnTo>
                    <a:lnTo>
                      <a:pt x="118" y="0"/>
                    </a:lnTo>
                    <a:lnTo>
                      <a:pt x="260" y="297"/>
                    </a:lnTo>
                    <a:close/>
                  </a:path>
                </a:pathLst>
              </a:custGeom>
              <a:solidFill>
                <a:schemeClr val="accent1">
                  <a:lumMod val="60000"/>
                  <a:lumOff val="40000"/>
                </a:schemeClr>
              </a:solidFill>
              <a:ln w="9525">
                <a:noFill/>
                <a:round/>
              </a:ln>
            </p:spPr>
            <p:txBody>
              <a:bodyPr anchor="ctr"/>
              <a:lstStyle/>
              <a:p>
                <a:pPr algn="ctr"/>
                <a:endParaRPr sz="2400">
                  <a:solidFill>
                    <a:srgbClr val="000000"/>
                  </a:solidFill>
                </a:endParaRPr>
              </a:p>
            </p:txBody>
          </p:sp>
          <p:sp>
            <p:nvSpPr>
              <p:cNvPr id="64" name="Freeform: Shape 38"/>
              <p:cNvSpPr/>
              <p:nvPr/>
            </p:nvSpPr>
            <p:spPr bwMode="auto">
              <a:xfrm>
                <a:off x="5623430" y="1686310"/>
                <a:ext cx="817563" cy="576263"/>
              </a:xfrm>
              <a:custGeom>
                <a:avLst/>
                <a:gdLst/>
                <a:ahLst/>
                <a:cxnLst>
                  <a:cxn ang="0">
                    <a:pos x="0" y="28"/>
                  </a:cxn>
                  <a:cxn ang="0">
                    <a:pos x="78" y="14"/>
                  </a:cxn>
                  <a:cxn ang="0">
                    <a:pos x="152" y="0"/>
                  </a:cxn>
                  <a:cxn ang="0">
                    <a:pos x="184" y="57"/>
                  </a:cxn>
                  <a:cxn ang="0">
                    <a:pos x="217" y="116"/>
                  </a:cxn>
                  <a:cxn ang="0">
                    <a:pos x="141" y="134"/>
                  </a:cxn>
                  <a:cxn ang="0">
                    <a:pos x="60" y="153"/>
                  </a:cxn>
                  <a:cxn ang="0">
                    <a:pos x="29" y="89"/>
                  </a:cxn>
                  <a:cxn ang="0">
                    <a:pos x="0" y="28"/>
                  </a:cxn>
                </a:cxnLst>
                <a:rect l="0" t="0" r="r" b="b"/>
                <a:pathLst>
                  <a:path w="217" h="153">
                    <a:moveTo>
                      <a:pt x="0" y="28"/>
                    </a:moveTo>
                    <a:cubicBezTo>
                      <a:pt x="26" y="23"/>
                      <a:pt x="52" y="18"/>
                      <a:pt x="78" y="14"/>
                    </a:cubicBezTo>
                    <a:cubicBezTo>
                      <a:pt x="103" y="9"/>
                      <a:pt x="128" y="5"/>
                      <a:pt x="152" y="0"/>
                    </a:cubicBezTo>
                    <a:cubicBezTo>
                      <a:pt x="163" y="19"/>
                      <a:pt x="173" y="38"/>
                      <a:pt x="184" y="57"/>
                    </a:cubicBezTo>
                    <a:cubicBezTo>
                      <a:pt x="195" y="76"/>
                      <a:pt x="206" y="96"/>
                      <a:pt x="217" y="116"/>
                    </a:cubicBezTo>
                    <a:cubicBezTo>
                      <a:pt x="192" y="122"/>
                      <a:pt x="167" y="128"/>
                      <a:pt x="141" y="134"/>
                    </a:cubicBezTo>
                    <a:cubicBezTo>
                      <a:pt x="115" y="140"/>
                      <a:pt x="88" y="146"/>
                      <a:pt x="60" y="153"/>
                    </a:cubicBezTo>
                    <a:cubicBezTo>
                      <a:pt x="50" y="131"/>
                      <a:pt x="39" y="110"/>
                      <a:pt x="29" y="89"/>
                    </a:cubicBezTo>
                    <a:cubicBezTo>
                      <a:pt x="19" y="68"/>
                      <a:pt x="9" y="48"/>
                      <a:pt x="0" y="28"/>
                    </a:cubicBezTo>
                    <a:close/>
                  </a:path>
                </a:pathLst>
              </a:custGeom>
              <a:solidFill>
                <a:schemeClr val="accent1"/>
              </a:solidFill>
              <a:ln w="9525">
                <a:noFill/>
                <a:round/>
              </a:ln>
            </p:spPr>
            <p:txBody>
              <a:bodyPr anchor="ctr"/>
              <a:lstStyle/>
              <a:p>
                <a:pPr algn="ctr"/>
                <a:endParaRPr sz="2400">
                  <a:solidFill>
                    <a:srgbClr val="000000"/>
                  </a:solidFill>
                </a:endParaRPr>
              </a:p>
            </p:txBody>
          </p:sp>
        </p:grpSp>
        <p:grpSp>
          <p:nvGrpSpPr>
            <p:cNvPr id="37" name="Group 39"/>
            <p:cNvGrpSpPr/>
            <p:nvPr/>
          </p:nvGrpSpPr>
          <p:grpSpPr>
            <a:xfrm>
              <a:off x="8573167" y="2483364"/>
              <a:ext cx="1644650" cy="1693333"/>
              <a:chOff x="6429880" y="1862523"/>
              <a:chExt cx="1233488" cy="1270000"/>
            </a:xfrm>
          </p:grpSpPr>
          <p:sp>
            <p:nvSpPr>
              <p:cNvPr id="59" name="Freeform: Shape 40"/>
              <p:cNvSpPr/>
              <p:nvPr/>
            </p:nvSpPr>
            <p:spPr bwMode="auto">
              <a:xfrm>
                <a:off x="6429880" y="2024448"/>
                <a:ext cx="544513" cy="1108075"/>
              </a:xfrm>
              <a:custGeom>
                <a:avLst/>
                <a:gdLst/>
                <a:ahLst/>
                <a:cxnLst>
                  <a:cxn ang="0">
                    <a:pos x="343" y="399"/>
                  </a:cxn>
                  <a:cxn ang="0">
                    <a:pos x="225" y="698"/>
                  </a:cxn>
                  <a:cxn ang="0">
                    <a:pos x="0" y="297"/>
                  </a:cxn>
                  <a:cxn ang="0">
                    <a:pos x="118" y="0"/>
                  </a:cxn>
                  <a:cxn ang="0">
                    <a:pos x="343" y="399"/>
                  </a:cxn>
                </a:cxnLst>
                <a:rect l="0" t="0" r="r" b="b"/>
                <a:pathLst>
                  <a:path w="343" h="698">
                    <a:moveTo>
                      <a:pt x="343" y="399"/>
                    </a:moveTo>
                    <a:lnTo>
                      <a:pt x="225" y="698"/>
                    </a:lnTo>
                    <a:lnTo>
                      <a:pt x="0" y="297"/>
                    </a:lnTo>
                    <a:lnTo>
                      <a:pt x="118" y="0"/>
                    </a:lnTo>
                    <a:lnTo>
                      <a:pt x="343" y="399"/>
                    </a:lnTo>
                    <a:close/>
                  </a:path>
                </a:pathLst>
              </a:custGeom>
              <a:solidFill>
                <a:schemeClr val="accent3">
                  <a:lumMod val="60000"/>
                  <a:lumOff val="40000"/>
                </a:schemeClr>
              </a:solidFill>
              <a:ln w="9525">
                <a:noFill/>
                <a:round/>
              </a:ln>
            </p:spPr>
            <p:txBody>
              <a:bodyPr anchor="ctr"/>
              <a:lstStyle/>
              <a:p>
                <a:pPr algn="ctr"/>
                <a:endParaRPr sz="2400">
                  <a:solidFill>
                    <a:srgbClr val="000000"/>
                  </a:solidFill>
                </a:endParaRPr>
              </a:p>
            </p:txBody>
          </p:sp>
          <p:sp>
            <p:nvSpPr>
              <p:cNvPr id="60" name="Freeform: Shape 41"/>
              <p:cNvSpPr/>
              <p:nvPr/>
            </p:nvSpPr>
            <p:spPr bwMode="auto">
              <a:xfrm>
                <a:off x="6787068" y="2446723"/>
                <a:ext cx="876300" cy="685800"/>
              </a:xfrm>
              <a:custGeom>
                <a:avLst/>
                <a:gdLst/>
                <a:ahLst/>
                <a:cxnLst>
                  <a:cxn ang="0">
                    <a:pos x="552" y="0"/>
                  </a:cxn>
                  <a:cxn ang="0">
                    <a:pos x="434" y="299"/>
                  </a:cxn>
                  <a:cxn ang="0">
                    <a:pos x="0" y="432"/>
                  </a:cxn>
                  <a:cxn ang="0">
                    <a:pos x="118" y="133"/>
                  </a:cxn>
                  <a:cxn ang="0">
                    <a:pos x="552" y="0"/>
                  </a:cxn>
                </a:cxnLst>
                <a:rect l="0" t="0" r="r" b="b"/>
                <a:pathLst>
                  <a:path w="552" h="432">
                    <a:moveTo>
                      <a:pt x="552" y="0"/>
                    </a:moveTo>
                    <a:lnTo>
                      <a:pt x="434" y="299"/>
                    </a:lnTo>
                    <a:lnTo>
                      <a:pt x="0" y="432"/>
                    </a:lnTo>
                    <a:lnTo>
                      <a:pt x="118" y="133"/>
                    </a:lnTo>
                    <a:lnTo>
                      <a:pt x="552" y="0"/>
                    </a:lnTo>
                    <a:close/>
                  </a:path>
                </a:pathLst>
              </a:custGeom>
              <a:solidFill>
                <a:schemeClr val="accent3">
                  <a:lumMod val="75000"/>
                </a:schemeClr>
              </a:solidFill>
              <a:ln w="9525">
                <a:noFill/>
                <a:round/>
              </a:ln>
            </p:spPr>
            <p:txBody>
              <a:bodyPr anchor="ctr"/>
              <a:lstStyle/>
              <a:p>
                <a:pPr algn="ctr"/>
                <a:endParaRPr sz="2400">
                  <a:solidFill>
                    <a:srgbClr val="000000"/>
                  </a:solidFill>
                </a:endParaRPr>
              </a:p>
            </p:txBody>
          </p:sp>
          <p:sp>
            <p:nvSpPr>
              <p:cNvPr id="61" name="Freeform: Shape 42"/>
              <p:cNvSpPr/>
              <p:nvPr/>
            </p:nvSpPr>
            <p:spPr bwMode="auto">
              <a:xfrm>
                <a:off x="6614030" y="1862523"/>
                <a:ext cx="1046163" cy="798513"/>
              </a:xfrm>
              <a:custGeom>
                <a:avLst/>
                <a:gdLst/>
                <a:ahLst/>
                <a:cxnLst>
                  <a:cxn ang="0">
                    <a:pos x="0" y="44"/>
                  </a:cxn>
                  <a:cxn ang="0">
                    <a:pos x="93" y="22"/>
                  </a:cxn>
                  <a:cxn ang="0">
                    <a:pos x="180" y="0"/>
                  </a:cxn>
                  <a:cxn ang="0">
                    <a:pos x="228" y="77"/>
                  </a:cxn>
                  <a:cxn ang="0">
                    <a:pos x="278" y="156"/>
                  </a:cxn>
                  <a:cxn ang="0">
                    <a:pos x="190" y="183"/>
                  </a:cxn>
                  <a:cxn ang="0">
                    <a:pos x="95" y="212"/>
                  </a:cxn>
                  <a:cxn ang="0">
                    <a:pos x="47" y="126"/>
                  </a:cxn>
                  <a:cxn ang="0">
                    <a:pos x="0" y="44"/>
                  </a:cxn>
                </a:cxnLst>
                <a:rect l="0" t="0" r="r" b="b"/>
                <a:pathLst>
                  <a:path w="278" h="212">
                    <a:moveTo>
                      <a:pt x="0" y="44"/>
                    </a:moveTo>
                    <a:cubicBezTo>
                      <a:pt x="32" y="36"/>
                      <a:pt x="63" y="29"/>
                      <a:pt x="93" y="22"/>
                    </a:cubicBezTo>
                    <a:cubicBezTo>
                      <a:pt x="123" y="14"/>
                      <a:pt x="152" y="7"/>
                      <a:pt x="180" y="0"/>
                    </a:cubicBezTo>
                    <a:cubicBezTo>
                      <a:pt x="196" y="25"/>
                      <a:pt x="212" y="51"/>
                      <a:pt x="228" y="77"/>
                    </a:cubicBezTo>
                    <a:cubicBezTo>
                      <a:pt x="245" y="103"/>
                      <a:pt x="261" y="129"/>
                      <a:pt x="278" y="156"/>
                    </a:cubicBezTo>
                    <a:cubicBezTo>
                      <a:pt x="249" y="165"/>
                      <a:pt x="220" y="174"/>
                      <a:pt x="190" y="183"/>
                    </a:cubicBezTo>
                    <a:cubicBezTo>
                      <a:pt x="159" y="193"/>
                      <a:pt x="127" y="202"/>
                      <a:pt x="95" y="212"/>
                    </a:cubicBezTo>
                    <a:cubicBezTo>
                      <a:pt x="79" y="183"/>
                      <a:pt x="63" y="154"/>
                      <a:pt x="47" y="126"/>
                    </a:cubicBezTo>
                    <a:cubicBezTo>
                      <a:pt x="31" y="98"/>
                      <a:pt x="15" y="71"/>
                      <a:pt x="0" y="44"/>
                    </a:cubicBezTo>
                    <a:close/>
                  </a:path>
                </a:pathLst>
              </a:custGeom>
              <a:solidFill>
                <a:schemeClr val="accent3"/>
              </a:solidFill>
              <a:ln w="9525">
                <a:noFill/>
                <a:round/>
              </a:ln>
            </p:spPr>
            <p:txBody>
              <a:bodyPr anchor="ctr"/>
              <a:lstStyle/>
              <a:p>
                <a:pPr algn="ctr"/>
                <a:endParaRPr sz="2400">
                  <a:solidFill>
                    <a:srgbClr val="000000"/>
                  </a:solidFill>
                </a:endParaRPr>
              </a:p>
            </p:txBody>
          </p:sp>
        </p:grpSp>
        <p:grpSp>
          <p:nvGrpSpPr>
            <p:cNvPr id="38" name="Group 43"/>
            <p:cNvGrpSpPr/>
            <p:nvPr/>
          </p:nvGrpSpPr>
          <p:grpSpPr>
            <a:xfrm>
              <a:off x="7358207" y="2946914"/>
              <a:ext cx="1761067" cy="1805517"/>
              <a:chOff x="5518655" y="2210185"/>
              <a:chExt cx="1320800" cy="1354138"/>
            </a:xfrm>
          </p:grpSpPr>
          <p:sp>
            <p:nvSpPr>
              <p:cNvPr id="56" name="Freeform: Shape 44"/>
              <p:cNvSpPr/>
              <p:nvPr/>
            </p:nvSpPr>
            <p:spPr bwMode="auto">
              <a:xfrm>
                <a:off x="5856793" y="2849948"/>
                <a:ext cx="968375" cy="714375"/>
              </a:xfrm>
              <a:custGeom>
                <a:avLst/>
                <a:gdLst/>
                <a:ahLst/>
                <a:cxnLst>
                  <a:cxn ang="0">
                    <a:pos x="610" y="0"/>
                  </a:cxn>
                  <a:cxn ang="0">
                    <a:pos x="493" y="296"/>
                  </a:cxn>
                  <a:cxn ang="0">
                    <a:pos x="0" y="450"/>
                  </a:cxn>
                  <a:cxn ang="0">
                    <a:pos x="116" y="154"/>
                  </a:cxn>
                  <a:cxn ang="0">
                    <a:pos x="610" y="0"/>
                  </a:cxn>
                </a:cxnLst>
                <a:rect l="0" t="0" r="r" b="b"/>
                <a:pathLst>
                  <a:path w="610" h="450">
                    <a:moveTo>
                      <a:pt x="610" y="0"/>
                    </a:moveTo>
                    <a:lnTo>
                      <a:pt x="493" y="296"/>
                    </a:lnTo>
                    <a:lnTo>
                      <a:pt x="0" y="450"/>
                    </a:lnTo>
                    <a:lnTo>
                      <a:pt x="116" y="154"/>
                    </a:lnTo>
                    <a:lnTo>
                      <a:pt x="610" y="0"/>
                    </a:lnTo>
                    <a:close/>
                  </a:path>
                </a:pathLst>
              </a:custGeom>
              <a:solidFill>
                <a:schemeClr val="accent2">
                  <a:lumMod val="50000"/>
                </a:schemeClr>
              </a:solidFill>
              <a:ln w="9525">
                <a:noFill/>
                <a:round/>
              </a:ln>
            </p:spPr>
            <p:txBody>
              <a:bodyPr anchor="ctr"/>
              <a:lstStyle/>
              <a:p>
                <a:pPr algn="ctr"/>
                <a:endParaRPr sz="2400">
                  <a:solidFill>
                    <a:srgbClr val="000000"/>
                  </a:solidFill>
                </a:endParaRPr>
              </a:p>
            </p:txBody>
          </p:sp>
          <p:sp>
            <p:nvSpPr>
              <p:cNvPr id="57" name="Freeform: Shape 45"/>
              <p:cNvSpPr/>
              <p:nvPr/>
            </p:nvSpPr>
            <p:spPr bwMode="auto">
              <a:xfrm>
                <a:off x="5518655" y="2402273"/>
                <a:ext cx="527050" cy="1162050"/>
              </a:xfrm>
              <a:custGeom>
                <a:avLst/>
                <a:gdLst/>
                <a:ahLst/>
                <a:cxnLst>
                  <a:cxn ang="0">
                    <a:pos x="332" y="436"/>
                  </a:cxn>
                  <a:cxn ang="0">
                    <a:pos x="213" y="732"/>
                  </a:cxn>
                  <a:cxn ang="0">
                    <a:pos x="0" y="296"/>
                  </a:cxn>
                  <a:cxn ang="0">
                    <a:pos x="116" y="0"/>
                  </a:cxn>
                  <a:cxn ang="0">
                    <a:pos x="332" y="436"/>
                  </a:cxn>
                </a:cxnLst>
                <a:rect l="0" t="0" r="r" b="b"/>
                <a:pathLst>
                  <a:path w="332" h="732">
                    <a:moveTo>
                      <a:pt x="332" y="436"/>
                    </a:moveTo>
                    <a:lnTo>
                      <a:pt x="213" y="732"/>
                    </a:lnTo>
                    <a:lnTo>
                      <a:pt x="0" y="296"/>
                    </a:lnTo>
                    <a:lnTo>
                      <a:pt x="116" y="0"/>
                    </a:lnTo>
                    <a:lnTo>
                      <a:pt x="332" y="436"/>
                    </a:lnTo>
                    <a:close/>
                  </a:path>
                </a:pathLst>
              </a:custGeom>
              <a:solidFill>
                <a:schemeClr val="accent2">
                  <a:lumMod val="60000"/>
                  <a:lumOff val="40000"/>
                </a:schemeClr>
              </a:solidFill>
              <a:ln w="9525">
                <a:noFill/>
                <a:round/>
              </a:ln>
            </p:spPr>
            <p:txBody>
              <a:bodyPr anchor="ctr"/>
              <a:lstStyle/>
              <a:p>
                <a:pPr algn="ctr"/>
                <a:endParaRPr sz="2400">
                  <a:solidFill>
                    <a:srgbClr val="000000"/>
                  </a:solidFill>
                </a:endParaRPr>
              </a:p>
            </p:txBody>
          </p:sp>
          <p:sp>
            <p:nvSpPr>
              <p:cNvPr id="58" name="Freeform: Shape 46"/>
              <p:cNvSpPr/>
              <p:nvPr/>
            </p:nvSpPr>
            <p:spPr bwMode="auto">
              <a:xfrm>
                <a:off x="5702805" y="2210185"/>
                <a:ext cx="1136650" cy="884238"/>
              </a:xfrm>
              <a:custGeom>
                <a:avLst/>
                <a:gdLst/>
                <a:ahLst/>
                <a:cxnLst>
                  <a:cxn ang="0">
                    <a:pos x="0" y="51"/>
                  </a:cxn>
                  <a:cxn ang="0">
                    <a:pos x="107" y="24"/>
                  </a:cxn>
                  <a:cxn ang="0">
                    <a:pos x="207" y="0"/>
                  </a:cxn>
                  <a:cxn ang="0">
                    <a:pos x="254" y="83"/>
                  </a:cxn>
                  <a:cxn ang="0">
                    <a:pos x="302" y="170"/>
                  </a:cxn>
                  <a:cxn ang="0">
                    <a:pos x="200" y="201"/>
                  </a:cxn>
                  <a:cxn ang="0">
                    <a:pos x="91" y="235"/>
                  </a:cxn>
                  <a:cxn ang="0">
                    <a:pos x="44" y="140"/>
                  </a:cxn>
                  <a:cxn ang="0">
                    <a:pos x="0" y="51"/>
                  </a:cxn>
                </a:cxnLst>
                <a:rect l="0" t="0" r="r" b="b"/>
                <a:pathLst>
                  <a:path w="302" h="235">
                    <a:moveTo>
                      <a:pt x="0" y="51"/>
                    </a:moveTo>
                    <a:cubicBezTo>
                      <a:pt x="37" y="42"/>
                      <a:pt x="72" y="33"/>
                      <a:pt x="107" y="24"/>
                    </a:cubicBezTo>
                    <a:cubicBezTo>
                      <a:pt x="141" y="16"/>
                      <a:pt x="175" y="8"/>
                      <a:pt x="207" y="0"/>
                    </a:cubicBezTo>
                    <a:cubicBezTo>
                      <a:pt x="223" y="27"/>
                      <a:pt x="238" y="55"/>
                      <a:pt x="254" y="83"/>
                    </a:cubicBezTo>
                    <a:cubicBezTo>
                      <a:pt x="269" y="111"/>
                      <a:pt x="286" y="140"/>
                      <a:pt x="302" y="170"/>
                    </a:cubicBezTo>
                    <a:cubicBezTo>
                      <a:pt x="269" y="180"/>
                      <a:pt x="235" y="191"/>
                      <a:pt x="200" y="201"/>
                    </a:cubicBezTo>
                    <a:cubicBezTo>
                      <a:pt x="164" y="212"/>
                      <a:pt x="128" y="223"/>
                      <a:pt x="91" y="235"/>
                    </a:cubicBezTo>
                    <a:cubicBezTo>
                      <a:pt x="75" y="203"/>
                      <a:pt x="59" y="171"/>
                      <a:pt x="44" y="140"/>
                    </a:cubicBezTo>
                    <a:cubicBezTo>
                      <a:pt x="29" y="110"/>
                      <a:pt x="15" y="80"/>
                      <a:pt x="0" y="51"/>
                    </a:cubicBezTo>
                    <a:close/>
                  </a:path>
                </a:pathLst>
              </a:custGeom>
              <a:solidFill>
                <a:schemeClr val="accent2"/>
              </a:solidFill>
              <a:ln w="9525">
                <a:noFill/>
                <a:round/>
              </a:ln>
            </p:spPr>
            <p:txBody>
              <a:bodyPr anchor="ctr"/>
              <a:lstStyle/>
              <a:p>
                <a:pPr algn="ctr"/>
                <a:endParaRPr sz="2400">
                  <a:solidFill>
                    <a:srgbClr val="000000"/>
                  </a:solidFill>
                </a:endParaRPr>
              </a:p>
            </p:txBody>
          </p:sp>
        </p:grpSp>
        <p:sp>
          <p:nvSpPr>
            <p:cNvPr id="39" name="Freeform: Shape 47"/>
            <p:cNvSpPr/>
            <p:nvPr/>
          </p:nvSpPr>
          <p:spPr bwMode="auto">
            <a:xfrm rot="20303856">
              <a:off x="9269558" y="2713539"/>
              <a:ext cx="486833" cy="541304"/>
            </a:xfrm>
            <a:custGeom>
              <a:avLst/>
              <a:gdLst/>
              <a:ahLst/>
              <a:cxnLst>
                <a:cxn ang="0">
                  <a:pos x="151" y="125"/>
                </a:cxn>
                <a:cxn ang="0">
                  <a:pos x="144" y="120"/>
                </a:cxn>
                <a:cxn ang="0">
                  <a:pos x="107" y="104"/>
                </a:cxn>
                <a:cxn ang="0">
                  <a:pos x="105" y="102"/>
                </a:cxn>
                <a:cxn ang="0">
                  <a:pos x="102" y="95"/>
                </a:cxn>
                <a:cxn ang="0">
                  <a:pos x="100" y="91"/>
                </a:cxn>
                <a:cxn ang="0">
                  <a:pos x="99" y="89"/>
                </a:cxn>
                <a:cxn ang="0">
                  <a:pos x="102" y="73"/>
                </a:cxn>
                <a:cxn ang="0">
                  <a:pos x="102" y="72"/>
                </a:cxn>
                <a:cxn ang="0">
                  <a:pos x="108" y="57"/>
                </a:cxn>
                <a:cxn ang="0">
                  <a:pos x="108" y="57"/>
                </a:cxn>
                <a:cxn ang="0">
                  <a:pos x="109" y="47"/>
                </a:cxn>
                <a:cxn ang="0">
                  <a:pos x="108" y="45"/>
                </a:cxn>
                <a:cxn ang="0">
                  <a:pos x="106" y="42"/>
                </a:cxn>
                <a:cxn ang="0">
                  <a:pos x="106" y="27"/>
                </a:cxn>
                <a:cxn ang="0">
                  <a:pos x="102" y="17"/>
                </a:cxn>
                <a:cxn ang="0">
                  <a:pos x="97" y="13"/>
                </a:cxn>
                <a:cxn ang="0">
                  <a:pos x="97" y="13"/>
                </a:cxn>
                <a:cxn ang="0">
                  <a:pos x="95" y="6"/>
                </a:cxn>
                <a:cxn ang="0">
                  <a:pos x="99" y="4"/>
                </a:cxn>
                <a:cxn ang="0">
                  <a:pos x="83" y="3"/>
                </a:cxn>
                <a:cxn ang="0">
                  <a:pos x="82" y="3"/>
                </a:cxn>
                <a:cxn ang="0">
                  <a:pos x="79" y="4"/>
                </a:cxn>
                <a:cxn ang="0">
                  <a:pos x="59" y="13"/>
                </a:cxn>
                <a:cxn ang="0">
                  <a:pos x="51" y="25"/>
                </a:cxn>
                <a:cxn ang="0">
                  <a:pos x="51" y="34"/>
                </a:cxn>
                <a:cxn ang="0">
                  <a:pos x="51" y="42"/>
                </a:cxn>
                <a:cxn ang="0">
                  <a:pos x="50" y="44"/>
                </a:cxn>
                <a:cxn ang="0">
                  <a:pos x="48" y="48"/>
                </a:cxn>
                <a:cxn ang="0">
                  <a:pos x="49" y="51"/>
                </a:cxn>
                <a:cxn ang="0">
                  <a:pos x="51" y="59"/>
                </a:cxn>
                <a:cxn ang="0">
                  <a:pos x="53" y="66"/>
                </a:cxn>
                <a:cxn ang="0">
                  <a:pos x="58" y="77"/>
                </a:cxn>
                <a:cxn ang="0">
                  <a:pos x="59" y="79"/>
                </a:cxn>
                <a:cxn ang="0">
                  <a:pos x="58" y="89"/>
                </a:cxn>
                <a:cxn ang="0">
                  <a:pos x="57" y="91"/>
                </a:cxn>
                <a:cxn ang="0">
                  <a:pos x="54" y="95"/>
                </a:cxn>
                <a:cxn ang="0">
                  <a:pos x="51" y="102"/>
                </a:cxn>
                <a:cxn ang="0">
                  <a:pos x="50" y="103"/>
                </a:cxn>
                <a:cxn ang="0">
                  <a:pos x="38" y="108"/>
                </a:cxn>
                <a:cxn ang="0">
                  <a:pos x="25" y="114"/>
                </a:cxn>
                <a:cxn ang="0">
                  <a:pos x="13" y="120"/>
                </a:cxn>
                <a:cxn ang="0">
                  <a:pos x="6" y="125"/>
                </a:cxn>
                <a:cxn ang="0">
                  <a:pos x="0" y="149"/>
                </a:cxn>
                <a:cxn ang="0">
                  <a:pos x="61" y="170"/>
                </a:cxn>
                <a:cxn ang="0">
                  <a:pos x="61" y="170"/>
                </a:cxn>
                <a:cxn ang="0">
                  <a:pos x="90" y="171"/>
                </a:cxn>
                <a:cxn ang="0">
                  <a:pos x="97" y="169"/>
                </a:cxn>
                <a:cxn ang="0">
                  <a:pos x="157" y="149"/>
                </a:cxn>
                <a:cxn ang="0">
                  <a:pos x="151" y="125"/>
                </a:cxn>
                <a:cxn ang="0">
                  <a:pos x="62" y="158"/>
                </a:cxn>
                <a:cxn ang="0">
                  <a:pos x="62" y="157"/>
                </a:cxn>
                <a:cxn ang="0">
                  <a:pos x="62" y="157"/>
                </a:cxn>
                <a:cxn ang="0">
                  <a:pos x="62" y="158"/>
                </a:cxn>
              </a:cxnLst>
              <a:rect l="0" t="0" r="r" b="b"/>
              <a:pathLst>
                <a:path w="157" h="175">
                  <a:moveTo>
                    <a:pt x="151" y="125"/>
                  </a:moveTo>
                  <a:cubicBezTo>
                    <a:pt x="149" y="123"/>
                    <a:pt x="147" y="121"/>
                    <a:pt x="144" y="120"/>
                  </a:cubicBezTo>
                  <a:cubicBezTo>
                    <a:pt x="132" y="114"/>
                    <a:pt x="120" y="109"/>
                    <a:pt x="107" y="104"/>
                  </a:cubicBezTo>
                  <a:cubicBezTo>
                    <a:pt x="106" y="103"/>
                    <a:pt x="105" y="103"/>
                    <a:pt x="105" y="102"/>
                  </a:cubicBezTo>
                  <a:cubicBezTo>
                    <a:pt x="104" y="99"/>
                    <a:pt x="103" y="97"/>
                    <a:pt x="102" y="95"/>
                  </a:cubicBezTo>
                  <a:cubicBezTo>
                    <a:pt x="102" y="93"/>
                    <a:pt x="101" y="92"/>
                    <a:pt x="100" y="91"/>
                  </a:cubicBezTo>
                  <a:cubicBezTo>
                    <a:pt x="99" y="91"/>
                    <a:pt x="99" y="90"/>
                    <a:pt x="99" y="89"/>
                  </a:cubicBezTo>
                  <a:cubicBezTo>
                    <a:pt x="99" y="84"/>
                    <a:pt x="97" y="78"/>
                    <a:pt x="102" y="73"/>
                  </a:cubicBezTo>
                  <a:cubicBezTo>
                    <a:pt x="102" y="73"/>
                    <a:pt x="102" y="73"/>
                    <a:pt x="102" y="72"/>
                  </a:cubicBezTo>
                  <a:cubicBezTo>
                    <a:pt x="104" y="68"/>
                    <a:pt x="105" y="62"/>
                    <a:pt x="108" y="57"/>
                  </a:cubicBezTo>
                  <a:cubicBezTo>
                    <a:pt x="108" y="57"/>
                    <a:pt x="108" y="57"/>
                    <a:pt x="108" y="57"/>
                  </a:cubicBezTo>
                  <a:cubicBezTo>
                    <a:pt x="108" y="54"/>
                    <a:pt x="108" y="50"/>
                    <a:pt x="109" y="47"/>
                  </a:cubicBezTo>
                  <a:cubicBezTo>
                    <a:pt x="109" y="46"/>
                    <a:pt x="108" y="46"/>
                    <a:pt x="108" y="45"/>
                  </a:cubicBezTo>
                  <a:cubicBezTo>
                    <a:pt x="106" y="45"/>
                    <a:pt x="106" y="43"/>
                    <a:pt x="106" y="42"/>
                  </a:cubicBezTo>
                  <a:cubicBezTo>
                    <a:pt x="106" y="35"/>
                    <a:pt x="106" y="34"/>
                    <a:pt x="106" y="27"/>
                  </a:cubicBezTo>
                  <a:cubicBezTo>
                    <a:pt x="106" y="24"/>
                    <a:pt x="105" y="20"/>
                    <a:pt x="102" y="17"/>
                  </a:cubicBezTo>
                  <a:cubicBezTo>
                    <a:pt x="100" y="16"/>
                    <a:pt x="99" y="14"/>
                    <a:pt x="97" y="13"/>
                  </a:cubicBezTo>
                  <a:cubicBezTo>
                    <a:pt x="97" y="13"/>
                    <a:pt x="97" y="13"/>
                    <a:pt x="97" y="13"/>
                  </a:cubicBezTo>
                  <a:cubicBezTo>
                    <a:pt x="97" y="13"/>
                    <a:pt x="92" y="9"/>
                    <a:pt x="95" y="6"/>
                  </a:cubicBezTo>
                  <a:cubicBezTo>
                    <a:pt x="96" y="4"/>
                    <a:pt x="99" y="4"/>
                    <a:pt x="99" y="4"/>
                  </a:cubicBezTo>
                  <a:cubicBezTo>
                    <a:pt x="99" y="4"/>
                    <a:pt x="95" y="0"/>
                    <a:pt x="83" y="3"/>
                  </a:cubicBezTo>
                  <a:cubicBezTo>
                    <a:pt x="82" y="3"/>
                    <a:pt x="82" y="3"/>
                    <a:pt x="82" y="3"/>
                  </a:cubicBezTo>
                  <a:cubicBezTo>
                    <a:pt x="81" y="3"/>
                    <a:pt x="80" y="4"/>
                    <a:pt x="79" y="4"/>
                  </a:cubicBezTo>
                  <a:cubicBezTo>
                    <a:pt x="72" y="6"/>
                    <a:pt x="65" y="8"/>
                    <a:pt x="59" y="13"/>
                  </a:cubicBezTo>
                  <a:cubicBezTo>
                    <a:pt x="55" y="16"/>
                    <a:pt x="52" y="20"/>
                    <a:pt x="51" y="25"/>
                  </a:cubicBezTo>
                  <a:cubicBezTo>
                    <a:pt x="51" y="28"/>
                    <a:pt x="51" y="31"/>
                    <a:pt x="51" y="34"/>
                  </a:cubicBezTo>
                  <a:cubicBezTo>
                    <a:pt x="51" y="38"/>
                    <a:pt x="51" y="37"/>
                    <a:pt x="51" y="42"/>
                  </a:cubicBezTo>
                  <a:cubicBezTo>
                    <a:pt x="51" y="43"/>
                    <a:pt x="51" y="44"/>
                    <a:pt x="50" y="44"/>
                  </a:cubicBezTo>
                  <a:cubicBezTo>
                    <a:pt x="48" y="45"/>
                    <a:pt x="48" y="46"/>
                    <a:pt x="48" y="48"/>
                  </a:cubicBezTo>
                  <a:cubicBezTo>
                    <a:pt x="49" y="49"/>
                    <a:pt x="48" y="50"/>
                    <a:pt x="49" y="51"/>
                  </a:cubicBezTo>
                  <a:cubicBezTo>
                    <a:pt x="49" y="54"/>
                    <a:pt x="50" y="57"/>
                    <a:pt x="51" y="59"/>
                  </a:cubicBezTo>
                  <a:cubicBezTo>
                    <a:pt x="51" y="62"/>
                    <a:pt x="53" y="64"/>
                    <a:pt x="53" y="66"/>
                  </a:cubicBezTo>
                  <a:cubicBezTo>
                    <a:pt x="54" y="70"/>
                    <a:pt x="55" y="74"/>
                    <a:pt x="58" y="77"/>
                  </a:cubicBezTo>
                  <a:cubicBezTo>
                    <a:pt x="59" y="78"/>
                    <a:pt x="59" y="79"/>
                    <a:pt x="59" y="79"/>
                  </a:cubicBezTo>
                  <a:cubicBezTo>
                    <a:pt x="59" y="83"/>
                    <a:pt x="58" y="86"/>
                    <a:pt x="58" y="89"/>
                  </a:cubicBezTo>
                  <a:cubicBezTo>
                    <a:pt x="58" y="90"/>
                    <a:pt x="57" y="91"/>
                    <a:pt x="57" y="91"/>
                  </a:cubicBezTo>
                  <a:cubicBezTo>
                    <a:pt x="54" y="91"/>
                    <a:pt x="54" y="93"/>
                    <a:pt x="54" y="95"/>
                  </a:cubicBezTo>
                  <a:cubicBezTo>
                    <a:pt x="53" y="97"/>
                    <a:pt x="52" y="99"/>
                    <a:pt x="51" y="102"/>
                  </a:cubicBezTo>
                  <a:cubicBezTo>
                    <a:pt x="51" y="102"/>
                    <a:pt x="50" y="103"/>
                    <a:pt x="50" y="103"/>
                  </a:cubicBezTo>
                  <a:cubicBezTo>
                    <a:pt x="46" y="105"/>
                    <a:pt x="42" y="107"/>
                    <a:pt x="38" y="108"/>
                  </a:cubicBezTo>
                  <a:cubicBezTo>
                    <a:pt x="33" y="110"/>
                    <a:pt x="29" y="112"/>
                    <a:pt x="25" y="114"/>
                  </a:cubicBezTo>
                  <a:cubicBezTo>
                    <a:pt x="21" y="116"/>
                    <a:pt x="17" y="118"/>
                    <a:pt x="13" y="120"/>
                  </a:cubicBezTo>
                  <a:cubicBezTo>
                    <a:pt x="10" y="122"/>
                    <a:pt x="8" y="123"/>
                    <a:pt x="6" y="125"/>
                  </a:cubicBezTo>
                  <a:cubicBezTo>
                    <a:pt x="0" y="149"/>
                    <a:pt x="0" y="149"/>
                    <a:pt x="0" y="149"/>
                  </a:cubicBezTo>
                  <a:cubicBezTo>
                    <a:pt x="24" y="149"/>
                    <a:pt x="39" y="165"/>
                    <a:pt x="61" y="170"/>
                  </a:cubicBezTo>
                  <a:cubicBezTo>
                    <a:pt x="61" y="170"/>
                    <a:pt x="61" y="170"/>
                    <a:pt x="61" y="170"/>
                  </a:cubicBezTo>
                  <a:cubicBezTo>
                    <a:pt x="61" y="170"/>
                    <a:pt x="77" y="175"/>
                    <a:pt x="90" y="171"/>
                  </a:cubicBezTo>
                  <a:cubicBezTo>
                    <a:pt x="93" y="171"/>
                    <a:pt x="95" y="170"/>
                    <a:pt x="97" y="169"/>
                  </a:cubicBezTo>
                  <a:cubicBezTo>
                    <a:pt x="117" y="162"/>
                    <a:pt x="143" y="149"/>
                    <a:pt x="157" y="149"/>
                  </a:cubicBezTo>
                  <a:lnTo>
                    <a:pt x="151" y="125"/>
                  </a:lnTo>
                  <a:close/>
                  <a:moveTo>
                    <a:pt x="62" y="158"/>
                  </a:moveTo>
                  <a:cubicBezTo>
                    <a:pt x="62" y="157"/>
                    <a:pt x="62" y="157"/>
                    <a:pt x="62" y="157"/>
                  </a:cubicBezTo>
                  <a:cubicBezTo>
                    <a:pt x="62" y="157"/>
                    <a:pt x="62" y="157"/>
                    <a:pt x="62" y="157"/>
                  </a:cubicBezTo>
                  <a:lnTo>
                    <a:pt x="62" y="158"/>
                  </a:lnTo>
                  <a:close/>
                </a:path>
              </a:pathLst>
            </a:custGeom>
            <a:solidFill>
              <a:schemeClr val="bg1"/>
            </a:solidFill>
            <a:ln w="9525">
              <a:noFill/>
              <a:round/>
            </a:ln>
          </p:spPr>
          <p:txBody>
            <a:bodyPr anchor="ctr"/>
            <a:lstStyle/>
            <a:p>
              <a:pPr algn="ctr"/>
              <a:endParaRPr sz="2400">
                <a:solidFill>
                  <a:srgbClr val="000000"/>
                </a:solidFill>
              </a:endParaRPr>
            </a:p>
          </p:txBody>
        </p:sp>
        <p:sp>
          <p:nvSpPr>
            <p:cNvPr id="40" name="Freeform: Shape 48"/>
            <p:cNvSpPr/>
            <p:nvPr/>
          </p:nvSpPr>
          <p:spPr bwMode="auto">
            <a:xfrm>
              <a:off x="8011699" y="3251745"/>
              <a:ext cx="596612" cy="551967"/>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ln>
          </p:spPr>
          <p:txBody>
            <a:bodyPr anchor="ctr"/>
            <a:lstStyle/>
            <a:p>
              <a:pPr algn="ctr"/>
              <a:endParaRPr sz="2400">
                <a:solidFill>
                  <a:srgbClr val="000000"/>
                </a:solidFill>
              </a:endParaRPr>
            </a:p>
          </p:txBody>
        </p:sp>
        <p:sp>
          <p:nvSpPr>
            <p:cNvPr id="41" name="Freeform: Shape 49"/>
            <p:cNvSpPr/>
            <p:nvPr/>
          </p:nvSpPr>
          <p:spPr bwMode="auto">
            <a:xfrm>
              <a:off x="7866207" y="2521339"/>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anchor="ctr"/>
            <a:lstStyle/>
            <a:p>
              <a:pPr algn="ctr"/>
              <a:endParaRPr sz="2400">
                <a:solidFill>
                  <a:srgbClr val="000000"/>
                </a:solidFill>
              </a:endParaRPr>
            </a:p>
          </p:txBody>
        </p:sp>
        <p:sp>
          <p:nvSpPr>
            <p:cNvPr id="42" name="Freeform: Shape 50"/>
            <p:cNvSpPr/>
            <p:nvPr/>
          </p:nvSpPr>
          <p:spPr bwMode="auto">
            <a:xfrm rot="19719836">
              <a:off x="10317333" y="2706942"/>
              <a:ext cx="305411" cy="459831"/>
            </a:xfrm>
            <a:custGeom>
              <a:avLst/>
              <a:gdLst/>
              <a:ahLst/>
              <a:cxnLst>
                <a:cxn ang="0">
                  <a:pos x="37" y="20"/>
                </a:cxn>
                <a:cxn ang="0">
                  <a:pos x="20" y="40"/>
                </a:cxn>
                <a:cxn ang="0">
                  <a:pos x="11" y="47"/>
                </a:cxn>
                <a:cxn ang="0">
                  <a:pos x="11" y="48"/>
                </a:cxn>
                <a:cxn ang="0">
                  <a:pos x="15" y="54"/>
                </a:cxn>
                <a:cxn ang="0">
                  <a:pos x="7" y="62"/>
                </a:cxn>
                <a:cxn ang="0">
                  <a:pos x="0" y="54"/>
                </a:cxn>
                <a:cxn ang="0">
                  <a:pos x="4" y="48"/>
                </a:cxn>
                <a:cxn ang="0">
                  <a:pos x="4" y="15"/>
                </a:cxn>
                <a:cxn ang="0">
                  <a:pos x="0" y="8"/>
                </a:cxn>
                <a:cxn ang="0">
                  <a:pos x="7" y="0"/>
                </a:cxn>
                <a:cxn ang="0">
                  <a:pos x="15" y="8"/>
                </a:cxn>
                <a:cxn ang="0">
                  <a:pos x="11" y="15"/>
                </a:cxn>
                <a:cxn ang="0">
                  <a:pos x="11" y="35"/>
                </a:cxn>
                <a:cxn ang="0">
                  <a:pos x="18" y="33"/>
                </a:cxn>
                <a:cxn ang="0">
                  <a:pos x="29" y="20"/>
                </a:cxn>
                <a:cxn ang="0">
                  <a:pos x="25" y="13"/>
                </a:cxn>
                <a:cxn ang="0">
                  <a:pos x="33" y="6"/>
                </a:cxn>
                <a:cxn ang="0">
                  <a:pos x="41" y="13"/>
                </a:cxn>
                <a:cxn ang="0">
                  <a:pos x="37" y="20"/>
                </a:cxn>
                <a:cxn ang="0">
                  <a:pos x="7" y="4"/>
                </a:cxn>
                <a:cxn ang="0">
                  <a:pos x="4" y="8"/>
                </a:cxn>
                <a:cxn ang="0">
                  <a:pos x="7" y="12"/>
                </a:cxn>
                <a:cxn ang="0">
                  <a:pos x="11" y="8"/>
                </a:cxn>
                <a:cxn ang="0">
                  <a:pos x="7" y="4"/>
                </a:cxn>
                <a:cxn ang="0">
                  <a:pos x="7" y="51"/>
                </a:cxn>
                <a:cxn ang="0">
                  <a:pos x="4" y="54"/>
                </a:cxn>
                <a:cxn ang="0">
                  <a:pos x="7" y="58"/>
                </a:cxn>
                <a:cxn ang="0">
                  <a:pos x="11" y="54"/>
                </a:cxn>
                <a:cxn ang="0">
                  <a:pos x="7" y="51"/>
                </a:cxn>
                <a:cxn ang="0">
                  <a:pos x="33" y="9"/>
                </a:cxn>
                <a:cxn ang="0">
                  <a:pos x="29" y="13"/>
                </a:cxn>
                <a:cxn ang="0">
                  <a:pos x="33" y="17"/>
                </a:cxn>
                <a:cxn ang="0">
                  <a:pos x="37" y="13"/>
                </a:cxn>
                <a:cxn ang="0">
                  <a:pos x="33" y="9"/>
                </a:cxn>
              </a:cxnLst>
              <a:rect l="0" t="0" r="r" b="b"/>
              <a:pathLst>
                <a:path w="41" h="62">
                  <a:moveTo>
                    <a:pt x="37" y="20"/>
                  </a:moveTo>
                  <a:cubicBezTo>
                    <a:pt x="37" y="34"/>
                    <a:pt x="27" y="38"/>
                    <a:pt x="20" y="40"/>
                  </a:cubicBezTo>
                  <a:cubicBezTo>
                    <a:pt x="13" y="42"/>
                    <a:pt x="11" y="43"/>
                    <a:pt x="11" y="47"/>
                  </a:cubicBezTo>
                  <a:cubicBezTo>
                    <a:pt x="11" y="48"/>
                    <a:pt x="11" y="48"/>
                    <a:pt x="11" y="48"/>
                  </a:cubicBezTo>
                  <a:cubicBezTo>
                    <a:pt x="14" y="49"/>
                    <a:pt x="15" y="52"/>
                    <a:pt x="15" y="54"/>
                  </a:cubicBezTo>
                  <a:cubicBezTo>
                    <a:pt x="15" y="59"/>
                    <a:pt x="12" y="62"/>
                    <a:pt x="7" y="62"/>
                  </a:cubicBezTo>
                  <a:cubicBezTo>
                    <a:pt x="3" y="62"/>
                    <a:pt x="0" y="59"/>
                    <a:pt x="0" y="54"/>
                  </a:cubicBezTo>
                  <a:cubicBezTo>
                    <a:pt x="0" y="52"/>
                    <a:pt x="1" y="49"/>
                    <a:pt x="4" y="48"/>
                  </a:cubicBezTo>
                  <a:cubicBezTo>
                    <a:pt x="4" y="15"/>
                    <a:pt x="4" y="15"/>
                    <a:pt x="4" y="15"/>
                  </a:cubicBezTo>
                  <a:cubicBezTo>
                    <a:pt x="1" y="14"/>
                    <a:pt x="0" y="11"/>
                    <a:pt x="0" y="8"/>
                  </a:cubicBezTo>
                  <a:cubicBezTo>
                    <a:pt x="0" y="4"/>
                    <a:pt x="3" y="0"/>
                    <a:pt x="7" y="0"/>
                  </a:cubicBezTo>
                  <a:cubicBezTo>
                    <a:pt x="12" y="0"/>
                    <a:pt x="15" y="4"/>
                    <a:pt x="15" y="8"/>
                  </a:cubicBezTo>
                  <a:cubicBezTo>
                    <a:pt x="15" y="11"/>
                    <a:pt x="14" y="14"/>
                    <a:pt x="11" y="15"/>
                  </a:cubicBezTo>
                  <a:cubicBezTo>
                    <a:pt x="11" y="35"/>
                    <a:pt x="11" y="35"/>
                    <a:pt x="11" y="35"/>
                  </a:cubicBezTo>
                  <a:cubicBezTo>
                    <a:pt x="13" y="34"/>
                    <a:pt x="16" y="33"/>
                    <a:pt x="18" y="33"/>
                  </a:cubicBezTo>
                  <a:cubicBezTo>
                    <a:pt x="25" y="30"/>
                    <a:pt x="29" y="28"/>
                    <a:pt x="29" y="20"/>
                  </a:cubicBezTo>
                  <a:cubicBezTo>
                    <a:pt x="27" y="19"/>
                    <a:pt x="25" y="16"/>
                    <a:pt x="25" y="13"/>
                  </a:cubicBezTo>
                  <a:cubicBezTo>
                    <a:pt x="25" y="9"/>
                    <a:pt x="29" y="6"/>
                    <a:pt x="33" y="6"/>
                  </a:cubicBezTo>
                  <a:cubicBezTo>
                    <a:pt x="37" y="6"/>
                    <a:pt x="41" y="9"/>
                    <a:pt x="41" y="13"/>
                  </a:cubicBezTo>
                  <a:cubicBezTo>
                    <a:pt x="41" y="16"/>
                    <a:pt x="39" y="19"/>
                    <a:pt x="37" y="20"/>
                  </a:cubicBezTo>
                  <a:close/>
                  <a:moveTo>
                    <a:pt x="7" y="4"/>
                  </a:moveTo>
                  <a:cubicBezTo>
                    <a:pt x="5" y="4"/>
                    <a:pt x="4" y="6"/>
                    <a:pt x="4" y="8"/>
                  </a:cubicBezTo>
                  <a:cubicBezTo>
                    <a:pt x="4" y="10"/>
                    <a:pt x="5" y="12"/>
                    <a:pt x="7" y="12"/>
                  </a:cubicBezTo>
                  <a:cubicBezTo>
                    <a:pt x="10" y="12"/>
                    <a:pt x="11" y="10"/>
                    <a:pt x="11" y="8"/>
                  </a:cubicBezTo>
                  <a:cubicBezTo>
                    <a:pt x="11" y="6"/>
                    <a:pt x="10" y="4"/>
                    <a:pt x="7" y="4"/>
                  </a:cubicBezTo>
                  <a:close/>
                  <a:moveTo>
                    <a:pt x="7" y="51"/>
                  </a:moveTo>
                  <a:cubicBezTo>
                    <a:pt x="5" y="51"/>
                    <a:pt x="4" y="52"/>
                    <a:pt x="4" y="54"/>
                  </a:cubicBezTo>
                  <a:cubicBezTo>
                    <a:pt x="4" y="57"/>
                    <a:pt x="5" y="58"/>
                    <a:pt x="7" y="58"/>
                  </a:cubicBezTo>
                  <a:cubicBezTo>
                    <a:pt x="10" y="58"/>
                    <a:pt x="11" y="57"/>
                    <a:pt x="11" y="54"/>
                  </a:cubicBezTo>
                  <a:cubicBezTo>
                    <a:pt x="11" y="52"/>
                    <a:pt x="10" y="51"/>
                    <a:pt x="7" y="51"/>
                  </a:cubicBezTo>
                  <a:close/>
                  <a:moveTo>
                    <a:pt x="33" y="9"/>
                  </a:moveTo>
                  <a:cubicBezTo>
                    <a:pt x="31" y="9"/>
                    <a:pt x="29" y="11"/>
                    <a:pt x="29" y="13"/>
                  </a:cubicBezTo>
                  <a:cubicBezTo>
                    <a:pt x="29" y="15"/>
                    <a:pt x="31" y="17"/>
                    <a:pt x="33" y="17"/>
                  </a:cubicBezTo>
                  <a:cubicBezTo>
                    <a:pt x="35" y="17"/>
                    <a:pt x="37" y="15"/>
                    <a:pt x="37" y="13"/>
                  </a:cubicBezTo>
                  <a:cubicBezTo>
                    <a:pt x="37" y="11"/>
                    <a:pt x="35" y="9"/>
                    <a:pt x="33" y="9"/>
                  </a:cubicBezTo>
                  <a:close/>
                </a:path>
              </a:pathLst>
            </a:custGeom>
            <a:solidFill>
              <a:schemeClr val="bg1"/>
            </a:solidFill>
            <a:ln w="9525">
              <a:noFill/>
              <a:round/>
            </a:ln>
          </p:spPr>
          <p:txBody>
            <a:bodyPr anchor="ctr"/>
            <a:lstStyle/>
            <a:p>
              <a:pPr algn="ctr"/>
              <a:endParaRPr sz="2400">
                <a:solidFill>
                  <a:srgbClr val="000000"/>
                </a:solidFill>
              </a:endParaRPr>
            </a:p>
          </p:txBody>
        </p:sp>
        <p:sp>
          <p:nvSpPr>
            <p:cNvPr id="43" name="Freeform: Shape 51"/>
            <p:cNvSpPr/>
            <p:nvPr/>
          </p:nvSpPr>
          <p:spPr bwMode="auto">
            <a:xfrm>
              <a:off x="8818707" y="2176447"/>
              <a:ext cx="315384" cy="306917"/>
            </a:xfrm>
            <a:custGeom>
              <a:avLst/>
              <a:gdLst/>
              <a:ahLst/>
              <a:cxnLst>
                <a:cxn ang="0">
                  <a:pos x="53" y="58"/>
                </a:cxn>
                <a:cxn ang="0">
                  <a:pos x="31" y="67"/>
                </a:cxn>
                <a:cxn ang="0">
                  <a:pos x="0" y="36"/>
                </a:cxn>
                <a:cxn ang="0">
                  <a:pos x="31" y="5"/>
                </a:cxn>
                <a:cxn ang="0">
                  <a:pos x="31" y="36"/>
                </a:cxn>
                <a:cxn ang="0">
                  <a:pos x="53" y="58"/>
                </a:cxn>
                <a:cxn ang="0">
                  <a:pos x="36" y="31"/>
                </a:cxn>
                <a:cxn ang="0">
                  <a:pos x="36" y="0"/>
                </a:cxn>
                <a:cxn ang="0">
                  <a:pos x="67" y="31"/>
                </a:cxn>
                <a:cxn ang="0">
                  <a:pos x="36" y="31"/>
                </a:cxn>
                <a:cxn ang="0">
                  <a:pos x="69" y="36"/>
                </a:cxn>
                <a:cxn ang="0">
                  <a:pos x="60" y="58"/>
                </a:cxn>
                <a:cxn ang="0">
                  <a:pos x="38" y="36"/>
                </a:cxn>
                <a:cxn ang="0">
                  <a:pos x="69" y="36"/>
                </a:cxn>
              </a:cxnLst>
              <a:rect l="0" t="0" r="r" b="b"/>
              <a:pathLst>
                <a:path w="69" h="67">
                  <a:moveTo>
                    <a:pt x="53" y="58"/>
                  </a:moveTo>
                  <a:cubicBezTo>
                    <a:pt x="47" y="64"/>
                    <a:pt x="39" y="67"/>
                    <a:pt x="31" y="67"/>
                  </a:cubicBezTo>
                  <a:cubicBezTo>
                    <a:pt x="14" y="67"/>
                    <a:pt x="0" y="53"/>
                    <a:pt x="0" y="36"/>
                  </a:cubicBezTo>
                  <a:cubicBezTo>
                    <a:pt x="0" y="19"/>
                    <a:pt x="14" y="5"/>
                    <a:pt x="31" y="5"/>
                  </a:cubicBezTo>
                  <a:cubicBezTo>
                    <a:pt x="31" y="36"/>
                    <a:pt x="31" y="36"/>
                    <a:pt x="31" y="36"/>
                  </a:cubicBezTo>
                  <a:lnTo>
                    <a:pt x="53" y="58"/>
                  </a:lnTo>
                  <a:close/>
                  <a:moveTo>
                    <a:pt x="36" y="31"/>
                  </a:moveTo>
                  <a:cubicBezTo>
                    <a:pt x="36" y="0"/>
                    <a:pt x="36" y="0"/>
                    <a:pt x="36" y="0"/>
                  </a:cubicBezTo>
                  <a:cubicBezTo>
                    <a:pt x="53" y="0"/>
                    <a:pt x="67" y="14"/>
                    <a:pt x="67" y="31"/>
                  </a:cubicBezTo>
                  <a:lnTo>
                    <a:pt x="36" y="31"/>
                  </a:lnTo>
                  <a:close/>
                  <a:moveTo>
                    <a:pt x="69" y="36"/>
                  </a:moveTo>
                  <a:cubicBezTo>
                    <a:pt x="69" y="45"/>
                    <a:pt x="66" y="53"/>
                    <a:pt x="60" y="58"/>
                  </a:cubicBezTo>
                  <a:cubicBezTo>
                    <a:pt x="38" y="36"/>
                    <a:pt x="38" y="36"/>
                    <a:pt x="38" y="36"/>
                  </a:cubicBezTo>
                  <a:lnTo>
                    <a:pt x="69" y="36"/>
                  </a:lnTo>
                  <a:close/>
                </a:path>
              </a:pathLst>
            </a:custGeom>
            <a:solidFill>
              <a:schemeClr val="bg1"/>
            </a:solidFill>
            <a:ln w="9525">
              <a:noFill/>
              <a:round/>
            </a:ln>
          </p:spPr>
          <p:txBody>
            <a:bodyPr anchor="ctr"/>
            <a:lstStyle/>
            <a:p>
              <a:pPr algn="ctr"/>
              <a:endParaRPr sz="2400">
                <a:solidFill>
                  <a:srgbClr val="000000"/>
                </a:solidFill>
              </a:endParaRPr>
            </a:p>
          </p:txBody>
        </p:sp>
        <p:sp>
          <p:nvSpPr>
            <p:cNvPr id="44" name="Freeform: Shape 52"/>
            <p:cNvSpPr/>
            <p:nvPr/>
          </p:nvSpPr>
          <p:spPr bwMode="auto">
            <a:xfrm rot="905060">
              <a:off x="10742757" y="3730080"/>
              <a:ext cx="279400" cy="279400"/>
            </a:xfrm>
            <a:custGeom>
              <a:avLst/>
              <a:gdLst/>
              <a:ahLst/>
              <a:cxnLst>
                <a:cxn ang="0">
                  <a:pos x="60" y="40"/>
                </a:cxn>
                <a:cxn ang="0">
                  <a:pos x="40" y="60"/>
                </a:cxn>
                <a:cxn ang="0">
                  <a:pos x="36" y="61"/>
                </a:cxn>
                <a:cxn ang="0">
                  <a:pos x="33" y="60"/>
                </a:cxn>
                <a:cxn ang="0">
                  <a:pos x="4" y="31"/>
                </a:cxn>
                <a:cxn ang="0">
                  <a:pos x="0" y="22"/>
                </a:cxn>
                <a:cxn ang="0">
                  <a:pos x="0" y="6"/>
                </a:cxn>
                <a:cxn ang="0">
                  <a:pos x="6" y="0"/>
                </a:cxn>
                <a:cxn ang="0">
                  <a:pos x="22" y="0"/>
                </a:cxn>
                <a:cxn ang="0">
                  <a:pos x="31" y="4"/>
                </a:cxn>
                <a:cxn ang="0">
                  <a:pos x="60" y="33"/>
                </a:cxn>
                <a:cxn ang="0">
                  <a:pos x="61" y="36"/>
                </a:cxn>
                <a:cxn ang="0">
                  <a:pos x="60" y="40"/>
                </a:cxn>
                <a:cxn ang="0">
                  <a:pos x="13" y="8"/>
                </a:cxn>
                <a:cxn ang="0">
                  <a:pos x="8" y="13"/>
                </a:cxn>
                <a:cxn ang="0">
                  <a:pos x="13" y="18"/>
                </a:cxn>
                <a:cxn ang="0">
                  <a:pos x="18" y="13"/>
                </a:cxn>
                <a:cxn ang="0">
                  <a:pos x="13" y="8"/>
                </a:cxn>
              </a:cxnLst>
              <a:rect l="0" t="0" r="r" b="b"/>
              <a:pathLst>
                <a:path w="61" h="61">
                  <a:moveTo>
                    <a:pt x="60" y="40"/>
                  </a:moveTo>
                  <a:cubicBezTo>
                    <a:pt x="40" y="60"/>
                    <a:pt x="40" y="60"/>
                    <a:pt x="40" y="60"/>
                  </a:cubicBezTo>
                  <a:cubicBezTo>
                    <a:pt x="39" y="61"/>
                    <a:pt x="38" y="61"/>
                    <a:pt x="36" y="61"/>
                  </a:cubicBezTo>
                  <a:cubicBezTo>
                    <a:pt x="35" y="61"/>
                    <a:pt x="34" y="61"/>
                    <a:pt x="33" y="60"/>
                  </a:cubicBezTo>
                  <a:cubicBezTo>
                    <a:pt x="4" y="31"/>
                    <a:pt x="4" y="31"/>
                    <a:pt x="4" y="31"/>
                  </a:cubicBezTo>
                  <a:cubicBezTo>
                    <a:pt x="2" y="29"/>
                    <a:pt x="0" y="25"/>
                    <a:pt x="0" y="22"/>
                  </a:cubicBezTo>
                  <a:cubicBezTo>
                    <a:pt x="0" y="6"/>
                    <a:pt x="0" y="6"/>
                    <a:pt x="0" y="6"/>
                  </a:cubicBezTo>
                  <a:cubicBezTo>
                    <a:pt x="0" y="3"/>
                    <a:pt x="3" y="0"/>
                    <a:pt x="6" y="0"/>
                  </a:cubicBezTo>
                  <a:cubicBezTo>
                    <a:pt x="22" y="0"/>
                    <a:pt x="22" y="0"/>
                    <a:pt x="22" y="0"/>
                  </a:cubicBezTo>
                  <a:cubicBezTo>
                    <a:pt x="25" y="0"/>
                    <a:pt x="29" y="2"/>
                    <a:pt x="31" y="4"/>
                  </a:cubicBezTo>
                  <a:cubicBezTo>
                    <a:pt x="60" y="33"/>
                    <a:pt x="60" y="33"/>
                    <a:pt x="60" y="33"/>
                  </a:cubicBezTo>
                  <a:cubicBezTo>
                    <a:pt x="61" y="34"/>
                    <a:pt x="61" y="35"/>
                    <a:pt x="61" y="36"/>
                  </a:cubicBezTo>
                  <a:cubicBezTo>
                    <a:pt x="61" y="38"/>
                    <a:pt x="61" y="39"/>
                    <a:pt x="60" y="40"/>
                  </a:cubicBezTo>
                  <a:close/>
                  <a:moveTo>
                    <a:pt x="13" y="8"/>
                  </a:moveTo>
                  <a:cubicBezTo>
                    <a:pt x="10" y="8"/>
                    <a:pt x="8" y="10"/>
                    <a:pt x="8" y="13"/>
                  </a:cubicBezTo>
                  <a:cubicBezTo>
                    <a:pt x="8" y="16"/>
                    <a:pt x="10" y="18"/>
                    <a:pt x="13" y="18"/>
                  </a:cubicBezTo>
                  <a:cubicBezTo>
                    <a:pt x="16" y="18"/>
                    <a:pt x="18" y="16"/>
                    <a:pt x="18" y="13"/>
                  </a:cubicBezTo>
                  <a:cubicBezTo>
                    <a:pt x="18" y="10"/>
                    <a:pt x="16" y="8"/>
                    <a:pt x="13" y="8"/>
                  </a:cubicBezTo>
                  <a:close/>
                </a:path>
              </a:pathLst>
            </a:custGeom>
            <a:solidFill>
              <a:schemeClr val="bg1"/>
            </a:solidFill>
            <a:ln w="9525">
              <a:noFill/>
              <a:round/>
            </a:ln>
          </p:spPr>
          <p:txBody>
            <a:bodyPr anchor="ctr"/>
            <a:lstStyle/>
            <a:p>
              <a:pPr algn="ctr"/>
              <a:endParaRPr sz="2400">
                <a:solidFill>
                  <a:srgbClr val="000000"/>
                </a:solidFill>
              </a:endParaRPr>
            </a:p>
          </p:txBody>
        </p:sp>
        <p:sp>
          <p:nvSpPr>
            <p:cNvPr id="45" name="Freeform: Shape 53"/>
            <p:cNvSpPr/>
            <p:nvPr/>
          </p:nvSpPr>
          <p:spPr bwMode="auto">
            <a:xfrm rot="19923664">
              <a:off x="9697379" y="2099515"/>
              <a:ext cx="298451" cy="264584"/>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anchor="ctr"/>
            <a:lstStyle/>
            <a:p>
              <a:pPr algn="ctr"/>
              <a:endParaRPr sz="2400">
                <a:solidFill>
                  <a:srgbClr val="000000"/>
                </a:solidFill>
              </a:endParaRPr>
            </a:p>
          </p:txBody>
        </p:sp>
        <p:grpSp>
          <p:nvGrpSpPr>
            <p:cNvPr id="46" name="Group 54"/>
            <p:cNvGrpSpPr/>
            <p:nvPr/>
          </p:nvGrpSpPr>
          <p:grpSpPr>
            <a:xfrm>
              <a:off x="9045191" y="3584031"/>
              <a:ext cx="1710267" cy="1866900"/>
              <a:chOff x="6783893" y="2688023"/>
              <a:chExt cx="1282700" cy="1400175"/>
            </a:xfrm>
          </p:grpSpPr>
          <p:sp>
            <p:nvSpPr>
              <p:cNvPr id="53" name="Freeform: Shape 55"/>
              <p:cNvSpPr/>
              <p:nvPr/>
            </p:nvSpPr>
            <p:spPr bwMode="auto">
              <a:xfrm>
                <a:off x="7182355" y="3343660"/>
                <a:ext cx="884238" cy="744538"/>
              </a:xfrm>
              <a:custGeom>
                <a:avLst/>
                <a:gdLst/>
                <a:ahLst/>
                <a:cxnLst>
                  <a:cxn ang="0">
                    <a:pos x="557" y="0"/>
                  </a:cxn>
                  <a:cxn ang="0">
                    <a:pos x="441" y="296"/>
                  </a:cxn>
                  <a:cxn ang="0">
                    <a:pos x="0" y="469"/>
                  </a:cxn>
                  <a:cxn ang="0">
                    <a:pos x="118" y="170"/>
                  </a:cxn>
                  <a:cxn ang="0">
                    <a:pos x="557" y="0"/>
                  </a:cxn>
                </a:cxnLst>
                <a:rect l="0" t="0" r="r" b="b"/>
                <a:pathLst>
                  <a:path w="557" h="469">
                    <a:moveTo>
                      <a:pt x="557" y="0"/>
                    </a:moveTo>
                    <a:lnTo>
                      <a:pt x="441" y="296"/>
                    </a:lnTo>
                    <a:lnTo>
                      <a:pt x="0" y="469"/>
                    </a:lnTo>
                    <a:lnTo>
                      <a:pt x="118" y="170"/>
                    </a:lnTo>
                    <a:lnTo>
                      <a:pt x="557" y="0"/>
                    </a:lnTo>
                    <a:close/>
                  </a:path>
                </a:pathLst>
              </a:custGeom>
              <a:solidFill>
                <a:schemeClr val="accent2">
                  <a:lumMod val="50000"/>
                </a:schemeClr>
              </a:solidFill>
              <a:ln w="9525">
                <a:noFill/>
                <a:round/>
              </a:ln>
            </p:spPr>
            <p:txBody>
              <a:bodyPr anchor="ctr"/>
              <a:lstStyle/>
              <a:p>
                <a:pPr algn="ctr"/>
                <a:endParaRPr sz="2400">
                  <a:solidFill>
                    <a:srgbClr val="000000"/>
                  </a:solidFill>
                </a:endParaRPr>
              </a:p>
            </p:txBody>
          </p:sp>
          <p:sp>
            <p:nvSpPr>
              <p:cNvPr id="54" name="Freeform: Shape 56"/>
              <p:cNvSpPr/>
              <p:nvPr/>
            </p:nvSpPr>
            <p:spPr bwMode="auto">
              <a:xfrm>
                <a:off x="6783893" y="2905510"/>
                <a:ext cx="585788" cy="1182688"/>
              </a:xfrm>
              <a:custGeom>
                <a:avLst/>
                <a:gdLst/>
                <a:ahLst/>
                <a:cxnLst>
                  <a:cxn ang="0">
                    <a:pos x="369" y="446"/>
                  </a:cxn>
                  <a:cxn ang="0">
                    <a:pos x="251" y="745"/>
                  </a:cxn>
                  <a:cxn ang="0">
                    <a:pos x="0" y="297"/>
                  </a:cxn>
                  <a:cxn ang="0">
                    <a:pos x="118" y="0"/>
                  </a:cxn>
                  <a:cxn ang="0">
                    <a:pos x="369" y="446"/>
                  </a:cxn>
                </a:cxnLst>
                <a:rect l="0" t="0" r="r" b="b"/>
                <a:pathLst>
                  <a:path w="369" h="745">
                    <a:moveTo>
                      <a:pt x="369" y="446"/>
                    </a:moveTo>
                    <a:lnTo>
                      <a:pt x="251" y="745"/>
                    </a:lnTo>
                    <a:lnTo>
                      <a:pt x="0" y="297"/>
                    </a:lnTo>
                    <a:lnTo>
                      <a:pt x="118" y="0"/>
                    </a:lnTo>
                    <a:lnTo>
                      <a:pt x="369" y="446"/>
                    </a:lnTo>
                    <a:close/>
                  </a:path>
                </a:pathLst>
              </a:custGeom>
              <a:solidFill>
                <a:schemeClr val="accent2">
                  <a:lumMod val="60000"/>
                  <a:lumOff val="40000"/>
                </a:schemeClr>
              </a:solidFill>
              <a:ln w="9525">
                <a:noFill/>
                <a:round/>
              </a:ln>
            </p:spPr>
            <p:txBody>
              <a:bodyPr anchor="ctr"/>
              <a:lstStyle/>
              <a:p>
                <a:pPr algn="ctr"/>
                <a:endParaRPr sz="2400">
                  <a:solidFill>
                    <a:srgbClr val="000000"/>
                  </a:solidFill>
                </a:endParaRPr>
              </a:p>
            </p:txBody>
          </p:sp>
          <p:sp>
            <p:nvSpPr>
              <p:cNvPr id="55" name="Freeform: Shape 57"/>
              <p:cNvSpPr/>
              <p:nvPr/>
            </p:nvSpPr>
            <p:spPr bwMode="auto">
              <a:xfrm>
                <a:off x="6971218" y="2688023"/>
                <a:ext cx="1095375" cy="925513"/>
              </a:xfrm>
              <a:custGeom>
                <a:avLst/>
                <a:gdLst/>
                <a:ahLst/>
                <a:cxnLst>
                  <a:cxn ang="0">
                    <a:pos x="0" y="58"/>
                  </a:cxn>
                  <a:cxn ang="0">
                    <a:pos x="94" y="28"/>
                  </a:cxn>
                  <a:cxn ang="0">
                    <a:pos x="183" y="0"/>
                  </a:cxn>
                  <a:cxn ang="0">
                    <a:pos x="236" y="85"/>
                  </a:cxn>
                  <a:cxn ang="0">
                    <a:pos x="291" y="174"/>
                  </a:cxn>
                  <a:cxn ang="0">
                    <a:pos x="202" y="209"/>
                  </a:cxn>
                  <a:cxn ang="0">
                    <a:pos x="106" y="246"/>
                  </a:cxn>
                  <a:cxn ang="0">
                    <a:pos x="51" y="150"/>
                  </a:cxn>
                  <a:cxn ang="0">
                    <a:pos x="0" y="58"/>
                  </a:cxn>
                </a:cxnLst>
                <a:rect l="0" t="0" r="r" b="b"/>
                <a:pathLst>
                  <a:path w="291" h="246">
                    <a:moveTo>
                      <a:pt x="0" y="58"/>
                    </a:moveTo>
                    <a:cubicBezTo>
                      <a:pt x="32" y="48"/>
                      <a:pt x="63" y="38"/>
                      <a:pt x="94" y="28"/>
                    </a:cubicBezTo>
                    <a:cubicBezTo>
                      <a:pt x="124" y="19"/>
                      <a:pt x="154" y="10"/>
                      <a:pt x="183" y="0"/>
                    </a:cubicBezTo>
                    <a:cubicBezTo>
                      <a:pt x="200" y="28"/>
                      <a:pt x="218" y="56"/>
                      <a:pt x="236" y="85"/>
                    </a:cubicBezTo>
                    <a:cubicBezTo>
                      <a:pt x="254" y="114"/>
                      <a:pt x="273" y="144"/>
                      <a:pt x="291" y="174"/>
                    </a:cubicBezTo>
                    <a:cubicBezTo>
                      <a:pt x="262" y="185"/>
                      <a:pt x="232" y="197"/>
                      <a:pt x="202" y="209"/>
                    </a:cubicBezTo>
                    <a:cubicBezTo>
                      <a:pt x="170" y="221"/>
                      <a:pt x="138" y="234"/>
                      <a:pt x="106" y="246"/>
                    </a:cubicBezTo>
                    <a:cubicBezTo>
                      <a:pt x="87" y="214"/>
                      <a:pt x="69" y="182"/>
                      <a:pt x="51" y="150"/>
                    </a:cubicBezTo>
                    <a:cubicBezTo>
                      <a:pt x="34" y="119"/>
                      <a:pt x="17" y="88"/>
                      <a:pt x="0" y="58"/>
                    </a:cubicBezTo>
                    <a:close/>
                  </a:path>
                </a:pathLst>
              </a:custGeom>
              <a:solidFill>
                <a:schemeClr val="accent2"/>
              </a:solidFill>
              <a:ln w="9525">
                <a:noFill/>
                <a:round/>
              </a:ln>
            </p:spPr>
            <p:txBody>
              <a:bodyPr anchor="ctr"/>
              <a:lstStyle/>
              <a:p>
                <a:pPr algn="ctr"/>
                <a:endParaRPr sz="2400">
                  <a:solidFill>
                    <a:srgbClr val="000000"/>
                  </a:solidFill>
                </a:endParaRPr>
              </a:p>
            </p:txBody>
          </p:sp>
        </p:grpSp>
        <p:grpSp>
          <p:nvGrpSpPr>
            <p:cNvPr id="47" name="Group 58"/>
            <p:cNvGrpSpPr/>
            <p:nvPr/>
          </p:nvGrpSpPr>
          <p:grpSpPr>
            <a:xfrm>
              <a:off x="8145608" y="3939631"/>
              <a:ext cx="1401233" cy="1621367"/>
              <a:chOff x="6109205" y="2954723"/>
              <a:chExt cx="1050925" cy="1216025"/>
            </a:xfrm>
          </p:grpSpPr>
          <p:sp>
            <p:nvSpPr>
              <p:cNvPr id="50" name="Freeform: Shape 59"/>
              <p:cNvSpPr/>
              <p:nvPr/>
            </p:nvSpPr>
            <p:spPr bwMode="auto">
              <a:xfrm>
                <a:off x="6388605" y="3470660"/>
                <a:ext cx="771525" cy="700088"/>
              </a:xfrm>
              <a:custGeom>
                <a:avLst/>
                <a:gdLst/>
                <a:ahLst/>
                <a:cxnLst>
                  <a:cxn ang="0">
                    <a:pos x="486" y="0"/>
                  </a:cxn>
                  <a:cxn ang="0">
                    <a:pos x="367" y="297"/>
                  </a:cxn>
                  <a:cxn ang="0">
                    <a:pos x="0" y="441"/>
                  </a:cxn>
                  <a:cxn ang="0">
                    <a:pos x="116" y="145"/>
                  </a:cxn>
                  <a:cxn ang="0">
                    <a:pos x="486" y="0"/>
                  </a:cxn>
                </a:cxnLst>
                <a:rect l="0" t="0" r="r" b="b"/>
                <a:pathLst>
                  <a:path w="486" h="441">
                    <a:moveTo>
                      <a:pt x="486" y="0"/>
                    </a:moveTo>
                    <a:lnTo>
                      <a:pt x="367" y="297"/>
                    </a:lnTo>
                    <a:lnTo>
                      <a:pt x="0" y="441"/>
                    </a:lnTo>
                    <a:lnTo>
                      <a:pt x="116" y="145"/>
                    </a:lnTo>
                    <a:lnTo>
                      <a:pt x="486" y="0"/>
                    </a:lnTo>
                    <a:close/>
                  </a:path>
                </a:pathLst>
              </a:custGeom>
              <a:solidFill>
                <a:schemeClr val="accent5">
                  <a:lumMod val="50000"/>
                </a:schemeClr>
              </a:solidFill>
              <a:ln w="9525">
                <a:noFill/>
                <a:round/>
              </a:ln>
            </p:spPr>
            <p:txBody>
              <a:bodyPr anchor="ctr"/>
              <a:lstStyle/>
              <a:p>
                <a:pPr algn="ctr"/>
                <a:endParaRPr sz="2400">
                  <a:solidFill>
                    <a:srgbClr val="000000"/>
                  </a:solidFill>
                </a:endParaRPr>
              </a:p>
            </p:txBody>
          </p:sp>
          <p:sp>
            <p:nvSpPr>
              <p:cNvPr id="51" name="Freeform: Shape 60"/>
              <p:cNvSpPr/>
              <p:nvPr/>
            </p:nvSpPr>
            <p:spPr bwMode="auto">
              <a:xfrm>
                <a:off x="6109205" y="3132523"/>
                <a:ext cx="466725" cy="1038225"/>
              </a:xfrm>
              <a:custGeom>
                <a:avLst/>
                <a:gdLst/>
                <a:ahLst/>
                <a:cxnLst>
                  <a:cxn ang="0">
                    <a:pos x="294" y="358"/>
                  </a:cxn>
                  <a:cxn ang="0">
                    <a:pos x="176" y="654"/>
                  </a:cxn>
                  <a:cxn ang="0">
                    <a:pos x="0" y="299"/>
                  </a:cxn>
                  <a:cxn ang="0">
                    <a:pos x="119" y="0"/>
                  </a:cxn>
                  <a:cxn ang="0">
                    <a:pos x="294" y="358"/>
                  </a:cxn>
                </a:cxnLst>
                <a:rect l="0" t="0" r="r" b="b"/>
                <a:pathLst>
                  <a:path w="294" h="654">
                    <a:moveTo>
                      <a:pt x="294" y="358"/>
                    </a:moveTo>
                    <a:lnTo>
                      <a:pt x="176" y="654"/>
                    </a:lnTo>
                    <a:lnTo>
                      <a:pt x="0" y="299"/>
                    </a:lnTo>
                    <a:lnTo>
                      <a:pt x="119" y="0"/>
                    </a:lnTo>
                    <a:lnTo>
                      <a:pt x="294" y="358"/>
                    </a:lnTo>
                    <a:close/>
                  </a:path>
                </a:pathLst>
              </a:custGeom>
              <a:solidFill>
                <a:schemeClr val="accent5">
                  <a:lumMod val="60000"/>
                  <a:lumOff val="40000"/>
                </a:schemeClr>
              </a:solidFill>
              <a:ln w="9525">
                <a:noFill/>
                <a:round/>
              </a:ln>
            </p:spPr>
            <p:txBody>
              <a:bodyPr anchor="ctr"/>
              <a:lstStyle/>
              <a:p>
                <a:pPr algn="ctr"/>
                <a:endParaRPr sz="2400">
                  <a:solidFill>
                    <a:srgbClr val="000000"/>
                  </a:solidFill>
                </a:endParaRPr>
              </a:p>
            </p:txBody>
          </p:sp>
          <p:sp>
            <p:nvSpPr>
              <p:cNvPr id="52" name="Freeform: Shape 61"/>
              <p:cNvSpPr/>
              <p:nvPr/>
            </p:nvSpPr>
            <p:spPr bwMode="auto">
              <a:xfrm>
                <a:off x="6291768" y="2954723"/>
                <a:ext cx="865188" cy="749300"/>
              </a:xfrm>
              <a:custGeom>
                <a:avLst/>
                <a:gdLst/>
                <a:ahLst/>
                <a:cxnLst>
                  <a:cxn ang="0">
                    <a:pos x="0" y="48"/>
                  </a:cxn>
                  <a:cxn ang="0">
                    <a:pos x="79" y="23"/>
                  </a:cxn>
                  <a:cxn ang="0">
                    <a:pos x="154" y="0"/>
                  </a:cxn>
                  <a:cxn ang="0">
                    <a:pos x="191" y="67"/>
                  </a:cxn>
                  <a:cxn ang="0">
                    <a:pos x="230" y="138"/>
                  </a:cxn>
                  <a:cxn ang="0">
                    <a:pos x="155" y="167"/>
                  </a:cxn>
                  <a:cxn ang="0">
                    <a:pos x="74" y="199"/>
                  </a:cxn>
                  <a:cxn ang="0">
                    <a:pos x="36" y="122"/>
                  </a:cxn>
                  <a:cxn ang="0">
                    <a:pos x="0" y="48"/>
                  </a:cxn>
                </a:cxnLst>
                <a:rect l="0" t="0" r="r" b="b"/>
                <a:pathLst>
                  <a:path w="230" h="199">
                    <a:moveTo>
                      <a:pt x="0" y="48"/>
                    </a:moveTo>
                    <a:cubicBezTo>
                      <a:pt x="27" y="40"/>
                      <a:pt x="53" y="31"/>
                      <a:pt x="79" y="23"/>
                    </a:cubicBezTo>
                    <a:cubicBezTo>
                      <a:pt x="105" y="15"/>
                      <a:pt x="129" y="7"/>
                      <a:pt x="154" y="0"/>
                    </a:cubicBezTo>
                    <a:cubicBezTo>
                      <a:pt x="166" y="22"/>
                      <a:pt x="178" y="44"/>
                      <a:pt x="191" y="67"/>
                    </a:cubicBezTo>
                    <a:cubicBezTo>
                      <a:pt x="204" y="90"/>
                      <a:pt x="217" y="114"/>
                      <a:pt x="230" y="138"/>
                    </a:cubicBezTo>
                    <a:cubicBezTo>
                      <a:pt x="206" y="147"/>
                      <a:pt x="180" y="157"/>
                      <a:pt x="155" y="167"/>
                    </a:cubicBezTo>
                    <a:cubicBezTo>
                      <a:pt x="128" y="178"/>
                      <a:pt x="101" y="188"/>
                      <a:pt x="74" y="199"/>
                    </a:cubicBezTo>
                    <a:cubicBezTo>
                      <a:pt x="61" y="173"/>
                      <a:pt x="48" y="147"/>
                      <a:pt x="36" y="122"/>
                    </a:cubicBezTo>
                    <a:cubicBezTo>
                      <a:pt x="24" y="97"/>
                      <a:pt x="12" y="72"/>
                      <a:pt x="0" y="48"/>
                    </a:cubicBezTo>
                    <a:close/>
                  </a:path>
                </a:pathLst>
              </a:custGeom>
              <a:solidFill>
                <a:schemeClr val="accent5"/>
              </a:solidFill>
              <a:ln w="9525">
                <a:noFill/>
                <a:round/>
              </a:ln>
            </p:spPr>
            <p:txBody>
              <a:bodyPr anchor="ctr"/>
              <a:lstStyle/>
              <a:p>
                <a:pPr algn="ctr"/>
                <a:endParaRPr sz="2400">
                  <a:solidFill>
                    <a:srgbClr val="000000"/>
                  </a:solidFill>
                </a:endParaRPr>
              </a:p>
            </p:txBody>
          </p:sp>
        </p:grpSp>
        <p:sp>
          <p:nvSpPr>
            <p:cNvPr id="48" name="Freeform: Shape 62"/>
            <p:cNvSpPr/>
            <p:nvPr/>
          </p:nvSpPr>
          <p:spPr bwMode="auto">
            <a:xfrm rot="20043309">
              <a:off x="8760574" y="4195617"/>
              <a:ext cx="463961" cy="467116"/>
            </a:xfrm>
            <a:custGeom>
              <a:avLst/>
              <a:gdLst/>
              <a:ahLst/>
              <a:cxnLst>
                <a:cxn ang="0">
                  <a:pos x="68" y="64"/>
                </a:cxn>
                <a:cxn ang="0">
                  <a:pos x="65" y="68"/>
                </a:cxn>
                <a:cxn ang="0">
                  <a:pos x="28" y="68"/>
                </a:cxn>
                <a:cxn ang="0">
                  <a:pos x="25" y="64"/>
                </a:cxn>
                <a:cxn ang="0">
                  <a:pos x="25" y="58"/>
                </a:cxn>
                <a:cxn ang="0">
                  <a:pos x="4" y="58"/>
                </a:cxn>
                <a:cxn ang="0">
                  <a:pos x="0" y="54"/>
                </a:cxn>
                <a:cxn ang="0">
                  <a:pos x="0" y="3"/>
                </a:cxn>
                <a:cxn ang="0">
                  <a:pos x="4" y="0"/>
                </a:cxn>
                <a:cxn ang="0">
                  <a:pos x="45" y="0"/>
                </a:cxn>
                <a:cxn ang="0">
                  <a:pos x="49" y="3"/>
                </a:cxn>
                <a:cxn ang="0">
                  <a:pos x="49" y="16"/>
                </a:cxn>
                <a:cxn ang="0">
                  <a:pos x="50" y="17"/>
                </a:cxn>
                <a:cxn ang="0">
                  <a:pos x="66" y="32"/>
                </a:cxn>
                <a:cxn ang="0">
                  <a:pos x="68" y="39"/>
                </a:cxn>
                <a:cxn ang="0">
                  <a:pos x="68" y="64"/>
                </a:cxn>
                <a:cxn ang="0">
                  <a:pos x="39" y="6"/>
                </a:cxn>
                <a:cxn ang="0">
                  <a:pos x="38" y="5"/>
                </a:cxn>
                <a:cxn ang="0">
                  <a:pos x="11" y="5"/>
                </a:cxn>
                <a:cxn ang="0">
                  <a:pos x="10" y="6"/>
                </a:cxn>
                <a:cxn ang="0">
                  <a:pos x="10" y="8"/>
                </a:cxn>
                <a:cxn ang="0">
                  <a:pos x="11" y="9"/>
                </a:cxn>
                <a:cxn ang="0">
                  <a:pos x="38" y="9"/>
                </a:cxn>
                <a:cxn ang="0">
                  <a:pos x="39" y="8"/>
                </a:cxn>
                <a:cxn ang="0">
                  <a:pos x="39" y="6"/>
                </a:cxn>
                <a:cxn ang="0">
                  <a:pos x="64" y="63"/>
                </a:cxn>
                <a:cxn ang="0">
                  <a:pos x="64" y="39"/>
                </a:cxn>
                <a:cxn ang="0">
                  <a:pos x="48" y="39"/>
                </a:cxn>
                <a:cxn ang="0">
                  <a:pos x="44" y="35"/>
                </a:cxn>
                <a:cxn ang="0">
                  <a:pos x="44" y="19"/>
                </a:cxn>
                <a:cxn ang="0">
                  <a:pos x="30" y="19"/>
                </a:cxn>
                <a:cxn ang="0">
                  <a:pos x="30" y="63"/>
                </a:cxn>
                <a:cxn ang="0">
                  <a:pos x="64" y="63"/>
                </a:cxn>
                <a:cxn ang="0">
                  <a:pos x="60" y="34"/>
                </a:cxn>
                <a:cxn ang="0">
                  <a:pos x="49" y="22"/>
                </a:cxn>
                <a:cxn ang="0">
                  <a:pos x="49" y="34"/>
                </a:cxn>
                <a:cxn ang="0">
                  <a:pos x="60" y="34"/>
                </a:cxn>
              </a:cxnLst>
              <a:rect l="0" t="0" r="r" b="b"/>
              <a:pathLst>
                <a:path w="68" h="68">
                  <a:moveTo>
                    <a:pt x="68" y="64"/>
                  </a:moveTo>
                  <a:cubicBezTo>
                    <a:pt x="68" y="66"/>
                    <a:pt x="67" y="68"/>
                    <a:pt x="65" y="68"/>
                  </a:cubicBezTo>
                  <a:cubicBezTo>
                    <a:pt x="28" y="68"/>
                    <a:pt x="28" y="68"/>
                    <a:pt x="28" y="68"/>
                  </a:cubicBezTo>
                  <a:cubicBezTo>
                    <a:pt x="26" y="68"/>
                    <a:pt x="25" y="66"/>
                    <a:pt x="25" y="64"/>
                  </a:cubicBezTo>
                  <a:cubicBezTo>
                    <a:pt x="25" y="58"/>
                    <a:pt x="25" y="58"/>
                    <a:pt x="25" y="58"/>
                  </a:cubicBezTo>
                  <a:cubicBezTo>
                    <a:pt x="4" y="58"/>
                    <a:pt x="4" y="58"/>
                    <a:pt x="4" y="58"/>
                  </a:cubicBezTo>
                  <a:cubicBezTo>
                    <a:pt x="2" y="58"/>
                    <a:pt x="0" y="56"/>
                    <a:pt x="0" y="54"/>
                  </a:cubicBezTo>
                  <a:cubicBezTo>
                    <a:pt x="0" y="3"/>
                    <a:pt x="0" y="3"/>
                    <a:pt x="0" y="3"/>
                  </a:cubicBezTo>
                  <a:cubicBezTo>
                    <a:pt x="0" y="1"/>
                    <a:pt x="2" y="0"/>
                    <a:pt x="4" y="0"/>
                  </a:cubicBezTo>
                  <a:cubicBezTo>
                    <a:pt x="45" y="0"/>
                    <a:pt x="45" y="0"/>
                    <a:pt x="45" y="0"/>
                  </a:cubicBezTo>
                  <a:cubicBezTo>
                    <a:pt x="47" y="0"/>
                    <a:pt x="49" y="1"/>
                    <a:pt x="49" y="3"/>
                  </a:cubicBezTo>
                  <a:cubicBezTo>
                    <a:pt x="49" y="16"/>
                    <a:pt x="49" y="16"/>
                    <a:pt x="49" y="16"/>
                  </a:cubicBezTo>
                  <a:cubicBezTo>
                    <a:pt x="50" y="16"/>
                    <a:pt x="50" y="16"/>
                    <a:pt x="50" y="17"/>
                  </a:cubicBezTo>
                  <a:cubicBezTo>
                    <a:pt x="66" y="32"/>
                    <a:pt x="66" y="32"/>
                    <a:pt x="66" y="32"/>
                  </a:cubicBezTo>
                  <a:cubicBezTo>
                    <a:pt x="67" y="34"/>
                    <a:pt x="68" y="37"/>
                    <a:pt x="68" y="39"/>
                  </a:cubicBezTo>
                  <a:lnTo>
                    <a:pt x="68" y="64"/>
                  </a:lnTo>
                  <a:close/>
                  <a:moveTo>
                    <a:pt x="39" y="6"/>
                  </a:moveTo>
                  <a:cubicBezTo>
                    <a:pt x="39" y="5"/>
                    <a:pt x="39" y="5"/>
                    <a:pt x="38" y="5"/>
                  </a:cubicBezTo>
                  <a:cubicBezTo>
                    <a:pt x="11" y="5"/>
                    <a:pt x="11" y="5"/>
                    <a:pt x="11" y="5"/>
                  </a:cubicBezTo>
                  <a:cubicBezTo>
                    <a:pt x="11" y="5"/>
                    <a:pt x="10" y="5"/>
                    <a:pt x="10" y="6"/>
                  </a:cubicBezTo>
                  <a:cubicBezTo>
                    <a:pt x="10" y="8"/>
                    <a:pt x="10" y="8"/>
                    <a:pt x="10" y="8"/>
                  </a:cubicBezTo>
                  <a:cubicBezTo>
                    <a:pt x="10" y="9"/>
                    <a:pt x="11" y="9"/>
                    <a:pt x="11" y="9"/>
                  </a:cubicBezTo>
                  <a:cubicBezTo>
                    <a:pt x="38" y="9"/>
                    <a:pt x="38" y="9"/>
                    <a:pt x="38" y="9"/>
                  </a:cubicBezTo>
                  <a:cubicBezTo>
                    <a:pt x="39" y="9"/>
                    <a:pt x="39" y="9"/>
                    <a:pt x="39" y="8"/>
                  </a:cubicBezTo>
                  <a:lnTo>
                    <a:pt x="39" y="6"/>
                  </a:lnTo>
                  <a:close/>
                  <a:moveTo>
                    <a:pt x="64" y="63"/>
                  </a:moveTo>
                  <a:cubicBezTo>
                    <a:pt x="64" y="39"/>
                    <a:pt x="64" y="39"/>
                    <a:pt x="64" y="39"/>
                  </a:cubicBezTo>
                  <a:cubicBezTo>
                    <a:pt x="48" y="39"/>
                    <a:pt x="48" y="39"/>
                    <a:pt x="48" y="39"/>
                  </a:cubicBezTo>
                  <a:cubicBezTo>
                    <a:pt x="46" y="39"/>
                    <a:pt x="44" y="37"/>
                    <a:pt x="44" y="35"/>
                  </a:cubicBezTo>
                  <a:cubicBezTo>
                    <a:pt x="44" y="19"/>
                    <a:pt x="44" y="19"/>
                    <a:pt x="44" y="19"/>
                  </a:cubicBezTo>
                  <a:cubicBezTo>
                    <a:pt x="30" y="19"/>
                    <a:pt x="30" y="19"/>
                    <a:pt x="30" y="19"/>
                  </a:cubicBezTo>
                  <a:cubicBezTo>
                    <a:pt x="30" y="63"/>
                    <a:pt x="30" y="63"/>
                    <a:pt x="30" y="63"/>
                  </a:cubicBezTo>
                  <a:lnTo>
                    <a:pt x="64" y="63"/>
                  </a:lnTo>
                  <a:close/>
                  <a:moveTo>
                    <a:pt x="60" y="34"/>
                  </a:moveTo>
                  <a:cubicBezTo>
                    <a:pt x="49" y="22"/>
                    <a:pt x="49" y="22"/>
                    <a:pt x="49" y="22"/>
                  </a:cubicBezTo>
                  <a:cubicBezTo>
                    <a:pt x="49" y="34"/>
                    <a:pt x="49" y="34"/>
                    <a:pt x="49" y="34"/>
                  </a:cubicBezTo>
                  <a:lnTo>
                    <a:pt x="60" y="34"/>
                  </a:lnTo>
                  <a:close/>
                </a:path>
              </a:pathLst>
            </a:custGeom>
            <a:solidFill>
              <a:schemeClr val="bg1"/>
            </a:solidFill>
            <a:ln w="9525">
              <a:noFill/>
              <a:round/>
            </a:ln>
          </p:spPr>
          <p:txBody>
            <a:bodyPr anchor="ctr"/>
            <a:lstStyle/>
            <a:p>
              <a:pPr algn="ctr"/>
              <a:endParaRPr sz="2400">
                <a:solidFill>
                  <a:srgbClr val="000000"/>
                </a:solidFill>
              </a:endParaRPr>
            </a:p>
          </p:txBody>
        </p:sp>
        <p:sp>
          <p:nvSpPr>
            <p:cNvPr id="49" name="Freeform: Shape 63"/>
            <p:cNvSpPr/>
            <p:nvPr/>
          </p:nvSpPr>
          <p:spPr bwMode="auto">
            <a:xfrm rot="20052358">
              <a:off x="9842499" y="3935704"/>
              <a:ext cx="357716" cy="514467"/>
            </a:xfrm>
            <a:custGeom>
              <a:avLst/>
              <a:gdLst/>
              <a:ahLst/>
              <a:cxnLst>
                <a:cxn ang="0">
                  <a:pos x="41" y="29"/>
                </a:cxn>
                <a:cxn ang="0">
                  <a:pos x="23" y="50"/>
                </a:cxn>
                <a:cxn ang="0">
                  <a:pos x="23" y="55"/>
                </a:cxn>
                <a:cxn ang="0">
                  <a:pos x="32" y="55"/>
                </a:cxn>
                <a:cxn ang="0">
                  <a:pos x="34" y="57"/>
                </a:cxn>
                <a:cxn ang="0">
                  <a:pos x="32" y="59"/>
                </a:cxn>
                <a:cxn ang="0">
                  <a:pos x="9" y="59"/>
                </a:cxn>
                <a:cxn ang="0">
                  <a:pos x="7" y="57"/>
                </a:cxn>
                <a:cxn ang="0">
                  <a:pos x="9" y="55"/>
                </a:cxn>
                <a:cxn ang="0">
                  <a:pos x="18" y="55"/>
                </a:cxn>
                <a:cxn ang="0">
                  <a:pos x="18" y="50"/>
                </a:cxn>
                <a:cxn ang="0">
                  <a:pos x="0" y="29"/>
                </a:cxn>
                <a:cxn ang="0">
                  <a:pos x="0" y="25"/>
                </a:cxn>
                <a:cxn ang="0">
                  <a:pos x="2" y="23"/>
                </a:cxn>
                <a:cxn ang="0">
                  <a:pos x="4" y="25"/>
                </a:cxn>
                <a:cxn ang="0">
                  <a:pos x="4" y="29"/>
                </a:cxn>
                <a:cxn ang="0">
                  <a:pos x="20" y="45"/>
                </a:cxn>
                <a:cxn ang="0">
                  <a:pos x="36" y="29"/>
                </a:cxn>
                <a:cxn ang="0">
                  <a:pos x="36" y="25"/>
                </a:cxn>
                <a:cxn ang="0">
                  <a:pos x="39" y="23"/>
                </a:cxn>
                <a:cxn ang="0">
                  <a:pos x="41" y="25"/>
                </a:cxn>
                <a:cxn ang="0">
                  <a:pos x="41" y="29"/>
                </a:cxn>
                <a:cxn ang="0">
                  <a:pos x="32" y="29"/>
                </a:cxn>
                <a:cxn ang="0">
                  <a:pos x="20" y="41"/>
                </a:cxn>
                <a:cxn ang="0">
                  <a:pos x="9" y="29"/>
                </a:cxn>
                <a:cxn ang="0">
                  <a:pos x="9" y="11"/>
                </a:cxn>
                <a:cxn ang="0">
                  <a:pos x="20" y="0"/>
                </a:cxn>
                <a:cxn ang="0">
                  <a:pos x="32" y="11"/>
                </a:cxn>
                <a:cxn ang="0">
                  <a:pos x="32" y="29"/>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w="9525">
              <a:noFill/>
              <a:round/>
            </a:ln>
          </p:spPr>
          <p:txBody>
            <a:bodyPr anchor="ctr"/>
            <a:lstStyle/>
            <a:p>
              <a:pPr algn="ctr"/>
              <a:endParaRPr sz="2400">
                <a:solidFill>
                  <a:srgbClr val="000000"/>
                </a:solidFill>
              </a:endParaRPr>
            </a:p>
          </p:txBody>
        </p:sp>
      </p:grpSp>
      <p:grpSp>
        <p:nvGrpSpPr>
          <p:cNvPr id="5" name="Group 76"/>
          <p:cNvGrpSpPr/>
          <p:nvPr/>
        </p:nvGrpSpPr>
        <p:grpSpPr>
          <a:xfrm>
            <a:off x="8170815" y="1697288"/>
            <a:ext cx="2749723" cy="3463424"/>
            <a:chOff x="8170814" y="1912116"/>
            <a:chExt cx="2749722" cy="3463424"/>
          </a:xfrm>
        </p:grpSpPr>
        <p:grpSp>
          <p:nvGrpSpPr>
            <p:cNvPr id="20" name="Group 77"/>
            <p:cNvGrpSpPr/>
            <p:nvPr/>
          </p:nvGrpSpPr>
          <p:grpSpPr>
            <a:xfrm>
              <a:off x="8170814" y="1912116"/>
              <a:ext cx="2611177" cy="3463424"/>
              <a:chOff x="1193500" y="1491637"/>
              <a:chExt cx="3761195" cy="3463424"/>
            </a:xfrm>
          </p:grpSpPr>
          <p:grpSp>
            <p:nvGrpSpPr>
              <p:cNvPr id="23" name="Group 80"/>
              <p:cNvGrpSpPr/>
              <p:nvPr/>
            </p:nvGrpSpPr>
            <p:grpSpPr>
              <a:xfrm>
                <a:off x="1193500" y="1491637"/>
                <a:ext cx="3761195" cy="815608"/>
                <a:chOff x="1317257" y="1824875"/>
                <a:chExt cx="3761195" cy="815608"/>
              </a:xfrm>
            </p:grpSpPr>
            <p:sp>
              <p:nvSpPr>
                <p:cNvPr id="30" name="TextBox 87"/>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333">
                      <a:solidFill>
                        <a:srgbClr val="000000"/>
                      </a:solidFill>
                    </a:rPr>
                    <a:t>此部分内容作为文字排版占位显示</a:t>
                  </a:r>
                  <a:br>
                    <a:rPr lang="zh-CN" altLang="en-US" sz="1333">
                      <a:solidFill>
                        <a:srgbClr val="000000"/>
                      </a:solidFill>
                    </a:rPr>
                  </a:br>
                  <a:r>
                    <a:rPr lang="zh-CN" altLang="en-US" sz="1333">
                      <a:solidFill>
                        <a:srgbClr val="000000"/>
                      </a:solidFill>
                    </a:rPr>
                    <a:t>（建议使用主题字体）</a:t>
                  </a:r>
                </a:p>
              </p:txBody>
            </p:sp>
            <p:sp>
              <p:nvSpPr>
                <p:cNvPr id="31" name="Rectangle 88"/>
                <p:cNvSpPr/>
                <p:nvPr/>
              </p:nvSpPr>
              <p:spPr>
                <a:xfrm>
                  <a:off x="1317257" y="1824875"/>
                  <a:ext cx="3761195" cy="307777"/>
                </a:xfrm>
                <a:prstGeom prst="rect">
                  <a:avLst/>
                </a:prstGeom>
              </p:spPr>
              <p:txBody>
                <a:bodyPr wrap="none" lIns="0" tIns="0" rIns="0" bIns="0">
                  <a:normAutofit lnSpcReduction="10000"/>
                </a:bodyPr>
                <a:lstStyle/>
                <a:p>
                  <a:pPr algn="r"/>
                  <a:r>
                    <a:rPr lang="zh-CN" altLang="en-US" sz="2133" b="1">
                      <a:solidFill>
                        <a:srgbClr val="A4BBC9"/>
                      </a:solidFill>
                    </a:rPr>
                    <a:t>标题文本预设</a:t>
                  </a:r>
                </a:p>
              </p:txBody>
            </p:sp>
          </p:grpSp>
          <p:grpSp>
            <p:nvGrpSpPr>
              <p:cNvPr id="24" name="Group 81"/>
              <p:cNvGrpSpPr/>
              <p:nvPr/>
            </p:nvGrpSpPr>
            <p:grpSpPr>
              <a:xfrm>
                <a:off x="1193500" y="2815545"/>
                <a:ext cx="3761195" cy="815608"/>
                <a:chOff x="1317257" y="1824875"/>
                <a:chExt cx="3761195" cy="815608"/>
              </a:xfrm>
            </p:grpSpPr>
            <p:sp>
              <p:nvSpPr>
                <p:cNvPr id="28" name="TextBox 85"/>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333">
                      <a:solidFill>
                        <a:srgbClr val="000000"/>
                      </a:solidFill>
                    </a:rPr>
                    <a:t>此部分内容作为文字排版占位显示</a:t>
                  </a:r>
                  <a:br>
                    <a:rPr lang="zh-CN" altLang="en-US" sz="1333">
                      <a:solidFill>
                        <a:srgbClr val="000000"/>
                      </a:solidFill>
                    </a:rPr>
                  </a:br>
                  <a:r>
                    <a:rPr lang="zh-CN" altLang="en-US" sz="1333">
                      <a:solidFill>
                        <a:srgbClr val="000000"/>
                      </a:solidFill>
                    </a:rPr>
                    <a:t>（建议使用主题字体）</a:t>
                  </a:r>
                </a:p>
              </p:txBody>
            </p:sp>
            <p:sp>
              <p:nvSpPr>
                <p:cNvPr id="29" name="Rectangle 86"/>
                <p:cNvSpPr/>
                <p:nvPr/>
              </p:nvSpPr>
              <p:spPr>
                <a:xfrm>
                  <a:off x="1317257" y="1824875"/>
                  <a:ext cx="3761195" cy="307777"/>
                </a:xfrm>
                <a:prstGeom prst="rect">
                  <a:avLst/>
                </a:prstGeom>
              </p:spPr>
              <p:txBody>
                <a:bodyPr wrap="none" lIns="0" tIns="0" rIns="0" bIns="0">
                  <a:normAutofit lnSpcReduction="10000"/>
                </a:bodyPr>
                <a:lstStyle/>
                <a:p>
                  <a:pPr algn="r"/>
                  <a:r>
                    <a:rPr lang="zh-CN" altLang="en-US" sz="2133" b="1">
                      <a:solidFill>
                        <a:srgbClr val="A6937B"/>
                      </a:solidFill>
                    </a:rPr>
                    <a:t>标题文本预设</a:t>
                  </a:r>
                </a:p>
              </p:txBody>
            </p:sp>
          </p:grpSp>
          <p:grpSp>
            <p:nvGrpSpPr>
              <p:cNvPr id="25" name="Group 82"/>
              <p:cNvGrpSpPr/>
              <p:nvPr/>
            </p:nvGrpSpPr>
            <p:grpSpPr>
              <a:xfrm>
                <a:off x="1193500" y="4139453"/>
                <a:ext cx="3761195" cy="815608"/>
                <a:chOff x="1317257" y="1824875"/>
                <a:chExt cx="3761195" cy="815608"/>
              </a:xfrm>
            </p:grpSpPr>
            <p:sp>
              <p:nvSpPr>
                <p:cNvPr id="26" name="TextBox 83"/>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333">
                      <a:solidFill>
                        <a:srgbClr val="000000"/>
                      </a:solidFill>
                    </a:rPr>
                    <a:t>此部分内容作为文字排版占位显示</a:t>
                  </a:r>
                  <a:br>
                    <a:rPr lang="zh-CN" altLang="en-US" sz="1333">
                      <a:solidFill>
                        <a:srgbClr val="000000"/>
                      </a:solidFill>
                    </a:rPr>
                  </a:br>
                  <a:r>
                    <a:rPr lang="zh-CN" altLang="en-US" sz="1333">
                      <a:solidFill>
                        <a:srgbClr val="000000"/>
                      </a:solidFill>
                    </a:rPr>
                    <a:t>（建议使用主题字体）</a:t>
                  </a:r>
                </a:p>
              </p:txBody>
            </p:sp>
            <p:sp>
              <p:nvSpPr>
                <p:cNvPr id="27" name="Rectangle 84"/>
                <p:cNvSpPr/>
                <p:nvPr/>
              </p:nvSpPr>
              <p:spPr>
                <a:xfrm>
                  <a:off x="1317257" y="1824875"/>
                  <a:ext cx="3761195" cy="307777"/>
                </a:xfrm>
                <a:prstGeom prst="rect">
                  <a:avLst/>
                </a:prstGeom>
              </p:spPr>
              <p:txBody>
                <a:bodyPr wrap="none" lIns="0" tIns="0" rIns="0" bIns="0">
                  <a:normAutofit lnSpcReduction="10000"/>
                </a:bodyPr>
                <a:lstStyle/>
                <a:p>
                  <a:pPr algn="r"/>
                  <a:r>
                    <a:rPr lang="zh-CN" altLang="en-US" sz="2133" b="1">
                      <a:solidFill>
                        <a:srgbClr val="A4BBC9"/>
                      </a:solidFill>
                    </a:rPr>
                    <a:t>标题文本预设</a:t>
                  </a:r>
                </a:p>
              </p:txBody>
            </p:sp>
          </p:grpSp>
        </p:grpSp>
        <p:cxnSp>
          <p:nvCxnSpPr>
            <p:cNvPr id="21" name="Straight Connector 78"/>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79"/>
            <p:cNvCxnSpPr/>
            <p:nvPr/>
          </p:nvCxnSpPr>
          <p:spPr>
            <a:xfrm>
              <a:off x="8472264"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89"/>
          <p:cNvGrpSpPr/>
          <p:nvPr/>
        </p:nvGrpSpPr>
        <p:grpSpPr>
          <a:xfrm>
            <a:off x="1307469" y="1697288"/>
            <a:ext cx="2713719" cy="3463424"/>
            <a:chOff x="1307468" y="1697288"/>
            <a:chExt cx="2713719" cy="3463424"/>
          </a:xfrm>
        </p:grpSpPr>
        <p:grpSp>
          <p:nvGrpSpPr>
            <p:cNvPr id="7" name="Group 90"/>
            <p:cNvGrpSpPr/>
            <p:nvPr/>
          </p:nvGrpSpPr>
          <p:grpSpPr>
            <a:xfrm>
              <a:off x="1410010" y="1697288"/>
              <a:ext cx="2611177" cy="3463424"/>
              <a:chOff x="1193500" y="1491637"/>
              <a:chExt cx="3761195" cy="3463424"/>
            </a:xfrm>
          </p:grpSpPr>
          <p:grpSp>
            <p:nvGrpSpPr>
              <p:cNvPr id="11" name="Group 94"/>
              <p:cNvGrpSpPr/>
              <p:nvPr/>
            </p:nvGrpSpPr>
            <p:grpSpPr>
              <a:xfrm>
                <a:off x="1193500" y="1491637"/>
                <a:ext cx="3761195" cy="815608"/>
                <a:chOff x="1317257" y="1824875"/>
                <a:chExt cx="3761195" cy="815608"/>
              </a:xfrm>
            </p:grpSpPr>
            <p:sp>
              <p:nvSpPr>
                <p:cNvPr id="18" name="TextBox 101"/>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333">
                      <a:solidFill>
                        <a:srgbClr val="000000"/>
                      </a:solidFill>
                    </a:rPr>
                    <a:t>此部分内容作为文字排版占位显示</a:t>
                  </a:r>
                  <a:br>
                    <a:rPr lang="zh-CN" altLang="en-US" sz="1333">
                      <a:solidFill>
                        <a:srgbClr val="000000"/>
                      </a:solidFill>
                    </a:rPr>
                  </a:br>
                  <a:r>
                    <a:rPr lang="zh-CN" altLang="en-US" sz="1333">
                      <a:solidFill>
                        <a:srgbClr val="000000"/>
                      </a:solidFill>
                    </a:rPr>
                    <a:t>（建议使用主题字体）</a:t>
                  </a:r>
                </a:p>
              </p:txBody>
            </p:sp>
            <p:sp>
              <p:nvSpPr>
                <p:cNvPr id="19" name="Rectangle 102"/>
                <p:cNvSpPr/>
                <p:nvPr/>
              </p:nvSpPr>
              <p:spPr>
                <a:xfrm>
                  <a:off x="1317257" y="1824875"/>
                  <a:ext cx="3761195" cy="307777"/>
                </a:xfrm>
                <a:prstGeom prst="rect">
                  <a:avLst/>
                </a:prstGeom>
              </p:spPr>
              <p:txBody>
                <a:bodyPr wrap="none" lIns="0" tIns="0" rIns="0" bIns="0">
                  <a:normAutofit lnSpcReduction="10000"/>
                </a:bodyPr>
                <a:lstStyle/>
                <a:p>
                  <a:r>
                    <a:rPr lang="zh-CN" altLang="en-US" sz="2133" b="1">
                      <a:solidFill>
                        <a:srgbClr val="A4BBC9"/>
                      </a:solidFill>
                    </a:rPr>
                    <a:t>标题文本预设</a:t>
                  </a:r>
                </a:p>
              </p:txBody>
            </p:sp>
          </p:grpSp>
          <p:grpSp>
            <p:nvGrpSpPr>
              <p:cNvPr id="12" name="Group 95"/>
              <p:cNvGrpSpPr/>
              <p:nvPr/>
            </p:nvGrpSpPr>
            <p:grpSpPr>
              <a:xfrm>
                <a:off x="1193500" y="2815545"/>
                <a:ext cx="3761195" cy="815608"/>
                <a:chOff x="1317257" y="1824875"/>
                <a:chExt cx="3761195" cy="815608"/>
              </a:xfrm>
            </p:grpSpPr>
            <p:sp>
              <p:nvSpPr>
                <p:cNvPr id="16" name="TextBox 99"/>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333">
                      <a:solidFill>
                        <a:srgbClr val="000000"/>
                      </a:solidFill>
                    </a:rPr>
                    <a:t>此部分内容作为文字排版占位显示</a:t>
                  </a:r>
                  <a:br>
                    <a:rPr lang="zh-CN" altLang="en-US" sz="1333">
                      <a:solidFill>
                        <a:srgbClr val="000000"/>
                      </a:solidFill>
                    </a:rPr>
                  </a:br>
                  <a:r>
                    <a:rPr lang="zh-CN" altLang="en-US" sz="1333">
                      <a:solidFill>
                        <a:srgbClr val="000000"/>
                      </a:solidFill>
                    </a:rPr>
                    <a:t>（建议使用主题字体）</a:t>
                  </a:r>
                </a:p>
              </p:txBody>
            </p:sp>
            <p:sp>
              <p:nvSpPr>
                <p:cNvPr id="17" name="Rectangle 100"/>
                <p:cNvSpPr/>
                <p:nvPr/>
              </p:nvSpPr>
              <p:spPr>
                <a:xfrm>
                  <a:off x="1317257" y="1824875"/>
                  <a:ext cx="3761195" cy="307777"/>
                </a:xfrm>
                <a:prstGeom prst="rect">
                  <a:avLst/>
                </a:prstGeom>
              </p:spPr>
              <p:txBody>
                <a:bodyPr wrap="none" lIns="0" tIns="0" rIns="0" bIns="0">
                  <a:normAutofit lnSpcReduction="10000"/>
                </a:bodyPr>
                <a:lstStyle/>
                <a:p>
                  <a:r>
                    <a:rPr lang="zh-CN" altLang="en-US" sz="2133" b="1">
                      <a:solidFill>
                        <a:srgbClr val="A6937B"/>
                      </a:solidFill>
                    </a:rPr>
                    <a:t>标题文本预设</a:t>
                  </a:r>
                </a:p>
              </p:txBody>
            </p:sp>
          </p:grpSp>
          <p:grpSp>
            <p:nvGrpSpPr>
              <p:cNvPr id="13" name="Group 96"/>
              <p:cNvGrpSpPr/>
              <p:nvPr/>
            </p:nvGrpSpPr>
            <p:grpSpPr>
              <a:xfrm>
                <a:off x="1193500" y="4139453"/>
                <a:ext cx="3761195" cy="815608"/>
                <a:chOff x="1317257" y="1824875"/>
                <a:chExt cx="3761195" cy="815608"/>
              </a:xfrm>
            </p:grpSpPr>
            <p:sp>
              <p:nvSpPr>
                <p:cNvPr id="14" name="TextBox 97"/>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333">
                      <a:solidFill>
                        <a:srgbClr val="000000"/>
                      </a:solidFill>
                    </a:rPr>
                    <a:t>此部分内容作为文字排版占位显示</a:t>
                  </a:r>
                  <a:br>
                    <a:rPr lang="zh-CN" altLang="en-US" sz="1333">
                      <a:solidFill>
                        <a:srgbClr val="000000"/>
                      </a:solidFill>
                    </a:rPr>
                  </a:br>
                  <a:r>
                    <a:rPr lang="zh-CN" altLang="en-US" sz="1333">
                      <a:solidFill>
                        <a:srgbClr val="000000"/>
                      </a:solidFill>
                    </a:rPr>
                    <a:t>（建议使用主题字体）</a:t>
                  </a:r>
                </a:p>
              </p:txBody>
            </p:sp>
            <p:sp>
              <p:nvSpPr>
                <p:cNvPr id="15" name="Rectangle 98"/>
                <p:cNvSpPr/>
                <p:nvPr/>
              </p:nvSpPr>
              <p:spPr>
                <a:xfrm>
                  <a:off x="1317257" y="1824875"/>
                  <a:ext cx="3761195" cy="307777"/>
                </a:xfrm>
                <a:prstGeom prst="rect">
                  <a:avLst/>
                </a:prstGeom>
              </p:spPr>
              <p:txBody>
                <a:bodyPr wrap="none" lIns="0" tIns="0" rIns="0" bIns="0">
                  <a:normAutofit lnSpcReduction="10000"/>
                </a:bodyPr>
                <a:lstStyle/>
                <a:p>
                  <a:r>
                    <a:rPr lang="zh-CN" altLang="en-US" sz="2133" b="1">
                      <a:solidFill>
                        <a:srgbClr val="A4BBC9"/>
                      </a:solidFill>
                    </a:rPr>
                    <a:t>标题文本预设</a:t>
                  </a:r>
                </a:p>
              </p:txBody>
            </p:sp>
          </p:grpSp>
        </p:grpSp>
        <p:grpSp>
          <p:nvGrpSpPr>
            <p:cNvPr id="8" name="Group 91"/>
            <p:cNvGrpSpPr/>
            <p:nvPr/>
          </p:nvGrpSpPr>
          <p:grpSpPr>
            <a:xfrm>
              <a:off x="1307468" y="2710116"/>
              <a:ext cx="2448272" cy="1338747"/>
              <a:chOff x="1307468" y="2924944"/>
              <a:chExt cx="2448272" cy="1338747"/>
            </a:xfrm>
          </p:grpSpPr>
          <p:cxnSp>
            <p:nvCxnSpPr>
              <p:cNvPr id="9" name="Straight Connector 92"/>
              <p:cNvCxnSpPr/>
              <p:nvPr/>
            </p:nvCxnSpPr>
            <p:spPr>
              <a:xfrm>
                <a:off x="1307468"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3"/>
              <p:cNvCxnSpPr/>
              <p:nvPr/>
            </p:nvCxnSpPr>
            <p:spPr>
              <a:xfrm>
                <a:off x="1307468"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sp>
        <p:nvSpPr>
          <p:cNvPr id="77" name="TextBox 21"/>
          <p:cNvSpPr txBox="1"/>
          <p:nvPr/>
        </p:nvSpPr>
        <p:spPr>
          <a:xfrm flipH="1">
            <a:off x="-48682" y="192021"/>
            <a:ext cx="2466564" cy="644691"/>
          </a:xfrm>
          <a:prstGeom prst="rect">
            <a:avLst/>
          </a:prstGeom>
          <a:noFill/>
        </p:spPr>
        <p:txBody>
          <a:bodyPr wrap="none">
            <a:normAutofit/>
          </a:bodyPr>
          <a:lstStyle/>
          <a:p>
            <a:pPr algn="r"/>
            <a:r>
              <a:rPr lang="zh-CN" altLang="en-US" sz="2400" dirty="0">
                <a:solidFill>
                  <a:srgbClr val="A6937B"/>
                </a:solidFill>
                <a:latin typeface="黑体" panose="02010609060101010101" pitchFamily="49" charset="-122"/>
                <a:ea typeface="黑体" panose="02010609060101010101" pitchFamily="49" charset="-122"/>
              </a:rPr>
              <a:t>标题文本预设</a:t>
            </a:r>
          </a:p>
        </p:txBody>
      </p:sp>
    </p:spTree>
    <p:extLst>
      <p:ext uri="{BB962C8B-B14F-4D97-AF65-F5344CB8AC3E}">
        <p14:creationId xmlns:p14="http://schemas.microsoft.com/office/powerpoint/2010/main" val="3620626202"/>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par>
                                <p:cTn id="16" presetID="53" presetClass="entr" presetSubtype="16"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Right 21"/>
          <p:cNvSpPr/>
          <p:nvPr/>
        </p:nvSpPr>
        <p:spPr>
          <a:xfrm rot="20223228">
            <a:off x="3798808" y="1915435"/>
            <a:ext cx="1032153" cy="580571"/>
          </a:xfrm>
          <a:prstGeom prst="rightArrow">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8" name="Arrow: Right 22"/>
          <p:cNvSpPr/>
          <p:nvPr/>
        </p:nvSpPr>
        <p:spPr>
          <a:xfrm rot="1376772" flipH="1">
            <a:off x="7401272" y="1915435"/>
            <a:ext cx="1032153" cy="580571"/>
          </a:xfrm>
          <a:prstGeom prst="rightArrow">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grpSp>
        <p:nvGrpSpPr>
          <p:cNvPr id="32" name="组合 31"/>
          <p:cNvGrpSpPr/>
          <p:nvPr/>
        </p:nvGrpSpPr>
        <p:grpSpPr>
          <a:xfrm>
            <a:off x="1722400" y="2239400"/>
            <a:ext cx="2055385" cy="3270433"/>
            <a:chOff x="1291799" y="1679549"/>
            <a:chExt cx="1541539" cy="2452825"/>
          </a:xfrm>
        </p:grpSpPr>
        <p:grpSp>
          <p:nvGrpSpPr>
            <p:cNvPr id="6" name="Group 20"/>
            <p:cNvGrpSpPr/>
            <p:nvPr/>
          </p:nvGrpSpPr>
          <p:grpSpPr>
            <a:xfrm>
              <a:off x="1291799" y="1679549"/>
              <a:ext cx="1298525" cy="1379154"/>
              <a:chOff x="2023013" y="2210161"/>
              <a:chExt cx="1731367" cy="1838872"/>
            </a:xfrm>
          </p:grpSpPr>
          <p:sp>
            <p:nvSpPr>
              <p:cNvPr id="21" name="Isosceles Triangle 15"/>
              <p:cNvSpPr/>
              <p:nvPr/>
            </p:nvSpPr>
            <p:spPr>
              <a:xfrm rot="17590688">
                <a:off x="2366542" y="2980819"/>
                <a:ext cx="503678" cy="1190736"/>
              </a:xfrm>
              <a:prstGeom prst="triangle">
                <a:avLst>
                  <a:gd name="adj" fmla="val 19748"/>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22" name="Isosceles Triangle 16"/>
              <p:cNvSpPr/>
              <p:nvPr/>
            </p:nvSpPr>
            <p:spPr>
              <a:xfrm flipV="1">
                <a:off x="2381441" y="2451548"/>
                <a:ext cx="1372939" cy="1597485"/>
              </a:xfrm>
              <a:prstGeom prst="triangl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23" name="Oval 17"/>
              <p:cNvSpPr/>
              <p:nvPr/>
            </p:nvSpPr>
            <p:spPr>
              <a:xfrm>
                <a:off x="2381441" y="2210161"/>
                <a:ext cx="1372939" cy="482774"/>
              </a:xfrm>
              <a:prstGeom prst="ellipse">
                <a:avLst/>
              </a:prstGeom>
              <a:solidFill>
                <a:schemeClr val="accent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grpSp>
        <p:grpSp>
          <p:nvGrpSpPr>
            <p:cNvPr id="11" name="Group 29"/>
            <p:cNvGrpSpPr/>
            <p:nvPr/>
          </p:nvGrpSpPr>
          <p:grpSpPr>
            <a:xfrm>
              <a:off x="1317606" y="3436569"/>
              <a:ext cx="1515732" cy="695805"/>
              <a:chOff x="5122025" y="525814"/>
              <a:chExt cx="2020976" cy="927740"/>
            </a:xfrm>
          </p:grpSpPr>
          <p:sp>
            <p:nvSpPr>
              <p:cNvPr id="15" name="TextBox 30"/>
              <p:cNvSpPr txBox="1"/>
              <p:nvPr/>
            </p:nvSpPr>
            <p:spPr>
              <a:xfrm>
                <a:off x="5122026" y="826908"/>
                <a:ext cx="2020975" cy="626646"/>
              </a:xfrm>
              <a:prstGeom prst="rect">
                <a:avLst/>
              </a:prstGeom>
              <a:noFill/>
            </p:spPr>
            <p:txBody>
              <a:bodyPr wrap="square" lIns="0" tIns="0" rIns="0" bIns="0" anchor="ctr" anchorCtr="1">
                <a:normAutofit fontScale="92500"/>
              </a:bodyPr>
              <a:lstStyle/>
              <a:p>
                <a:pPr algn="ctr">
                  <a:lnSpc>
                    <a:spcPct val="120000"/>
                  </a:lnSpc>
                  <a:spcBef>
                    <a:spcPct val="0"/>
                  </a:spcBef>
                </a:pPr>
                <a:r>
                  <a:rPr lang="zh-CN" altLang="en-US" sz="1333">
                    <a:solidFill>
                      <a:srgbClr val="000000"/>
                    </a:solidFill>
                  </a:rPr>
                  <a:t>此部分内容作为文字排版占位显示 （建议使用主题字体）</a:t>
                </a:r>
              </a:p>
            </p:txBody>
          </p:sp>
          <p:sp>
            <p:nvSpPr>
              <p:cNvPr id="16" name="Rectangle 31"/>
              <p:cNvSpPr/>
              <p:nvPr/>
            </p:nvSpPr>
            <p:spPr>
              <a:xfrm>
                <a:off x="5122025" y="525814"/>
                <a:ext cx="2020976" cy="325410"/>
              </a:xfrm>
              <a:prstGeom prst="rect">
                <a:avLst/>
              </a:prstGeom>
            </p:spPr>
            <p:txBody>
              <a:bodyPr wrap="none" lIns="0" tIns="0" rIns="0" bIns="0" anchor="ctr" anchorCtr="1">
                <a:normAutofit fontScale="92500" lnSpcReduction="10000"/>
              </a:bodyPr>
              <a:lstStyle/>
              <a:p>
                <a:pPr algn="ctr" defTabSz="1218323">
                  <a:spcBef>
                    <a:spcPct val="0"/>
                  </a:spcBef>
                  <a:defRPr/>
                </a:pPr>
                <a:r>
                  <a:rPr lang="zh-CN" altLang="en-US" sz="2400" b="1">
                    <a:solidFill>
                      <a:srgbClr val="A4BBC9"/>
                    </a:solidFill>
                  </a:rPr>
                  <a:t>标题文本预设</a:t>
                </a:r>
              </a:p>
            </p:txBody>
          </p:sp>
        </p:grpSp>
        <p:sp>
          <p:nvSpPr>
            <p:cNvPr id="12" name="Freeform: Shape 35"/>
            <p:cNvSpPr/>
            <p:nvPr/>
          </p:nvSpPr>
          <p:spPr bwMode="auto">
            <a:xfrm>
              <a:off x="1896714" y="2083042"/>
              <a:ext cx="373321" cy="433967"/>
            </a:xfrm>
            <a:custGeom>
              <a:avLst/>
              <a:gdLst>
                <a:gd name="connsiteX0" fmla="*/ 144647 w 290884"/>
                <a:gd name="connsiteY0" fmla="*/ 246063 h 338138"/>
                <a:gd name="connsiteX1" fmla="*/ 110656 w 290884"/>
                <a:gd name="connsiteY1" fmla="*/ 261816 h 338138"/>
                <a:gd name="connsiteX2" fmla="*/ 144647 w 290884"/>
                <a:gd name="connsiteY2" fmla="*/ 314326 h 338138"/>
                <a:gd name="connsiteX3" fmla="*/ 177331 w 290884"/>
                <a:gd name="connsiteY3" fmla="*/ 261816 h 338138"/>
                <a:gd name="connsiteX4" fmla="*/ 144647 w 290884"/>
                <a:gd name="connsiteY4" fmla="*/ 246063 h 338138"/>
                <a:gd name="connsiteX5" fmla="*/ 186856 w 290884"/>
                <a:gd name="connsiteY5" fmla="*/ 222250 h 338138"/>
                <a:gd name="connsiteX6" fmla="*/ 181776 w 290884"/>
                <a:gd name="connsiteY6" fmla="*/ 224790 h 338138"/>
                <a:gd name="connsiteX7" fmla="*/ 167806 w 290884"/>
                <a:gd name="connsiteY7" fmla="*/ 233680 h 338138"/>
                <a:gd name="connsiteX8" fmla="*/ 183046 w 290884"/>
                <a:gd name="connsiteY8" fmla="*/ 241300 h 338138"/>
                <a:gd name="connsiteX9" fmla="*/ 186856 w 290884"/>
                <a:gd name="connsiteY9" fmla="*/ 222250 h 338138"/>
                <a:gd name="connsiteX10" fmla="*/ 102719 w 290884"/>
                <a:gd name="connsiteY10" fmla="*/ 222250 h 338138"/>
                <a:gd name="connsiteX11" fmla="*/ 105470 w 290884"/>
                <a:gd name="connsiteY11" fmla="*/ 241300 h 338138"/>
                <a:gd name="connsiteX12" fmla="*/ 123357 w 290884"/>
                <a:gd name="connsiteY12" fmla="*/ 233680 h 338138"/>
                <a:gd name="connsiteX13" fmla="*/ 106846 w 290884"/>
                <a:gd name="connsiteY13" fmla="*/ 224790 h 338138"/>
                <a:gd name="connsiteX14" fmla="*/ 102719 w 290884"/>
                <a:gd name="connsiteY14" fmla="*/ 222250 h 338138"/>
                <a:gd name="connsiteX15" fmla="*/ 233044 w 290884"/>
                <a:gd name="connsiteY15" fmla="*/ 184150 h 338138"/>
                <a:gd name="connsiteX16" fmla="*/ 209321 w 290884"/>
                <a:gd name="connsiteY16" fmla="*/ 203710 h 338138"/>
                <a:gd name="connsiteX17" fmla="*/ 202731 w 290884"/>
                <a:gd name="connsiteY17" fmla="*/ 249351 h 338138"/>
                <a:gd name="connsiteX18" fmla="*/ 246223 w 290884"/>
                <a:gd name="connsiteY18" fmla="*/ 257175 h 338138"/>
                <a:gd name="connsiteX19" fmla="*/ 265992 w 290884"/>
                <a:gd name="connsiteY19" fmla="*/ 250655 h 338138"/>
                <a:gd name="connsiteX20" fmla="*/ 233044 w 290884"/>
                <a:gd name="connsiteY20" fmla="*/ 184150 h 338138"/>
                <a:gd name="connsiteX21" fmla="*/ 56261 w 290884"/>
                <a:gd name="connsiteY21" fmla="*/ 184150 h 338138"/>
                <a:gd name="connsiteX22" fmla="*/ 21995 w 290884"/>
                <a:gd name="connsiteY22" fmla="*/ 250655 h 338138"/>
                <a:gd name="connsiteX23" fmla="*/ 43082 w 290884"/>
                <a:gd name="connsiteY23" fmla="*/ 257175 h 338138"/>
                <a:gd name="connsiteX24" fmla="*/ 85256 w 290884"/>
                <a:gd name="connsiteY24" fmla="*/ 249351 h 338138"/>
                <a:gd name="connsiteX25" fmla="*/ 78666 w 290884"/>
                <a:gd name="connsiteY25" fmla="*/ 203710 h 338138"/>
                <a:gd name="connsiteX26" fmla="*/ 56261 w 290884"/>
                <a:gd name="connsiteY26" fmla="*/ 184150 h 338138"/>
                <a:gd name="connsiteX27" fmla="*/ 210669 w 290884"/>
                <a:gd name="connsiteY27" fmla="*/ 163513 h 338138"/>
                <a:gd name="connsiteX28" fmla="*/ 210669 w 290884"/>
                <a:gd name="connsiteY28" fmla="*/ 169070 h 338138"/>
                <a:gd name="connsiteX29" fmla="*/ 210669 w 290884"/>
                <a:gd name="connsiteY29" fmla="*/ 174626 h 338138"/>
                <a:gd name="connsiteX30" fmla="*/ 217019 w 290884"/>
                <a:gd name="connsiteY30" fmla="*/ 169070 h 338138"/>
                <a:gd name="connsiteX31" fmla="*/ 210669 w 290884"/>
                <a:gd name="connsiteY31" fmla="*/ 163513 h 338138"/>
                <a:gd name="connsiteX32" fmla="*/ 77319 w 290884"/>
                <a:gd name="connsiteY32" fmla="*/ 163513 h 338138"/>
                <a:gd name="connsiteX33" fmla="*/ 70969 w 290884"/>
                <a:gd name="connsiteY33" fmla="*/ 169070 h 338138"/>
                <a:gd name="connsiteX34" fmla="*/ 77319 w 290884"/>
                <a:gd name="connsiteY34" fmla="*/ 174626 h 338138"/>
                <a:gd name="connsiteX35" fmla="*/ 77319 w 290884"/>
                <a:gd name="connsiteY35" fmla="*/ 169070 h 338138"/>
                <a:gd name="connsiteX36" fmla="*/ 77319 w 290884"/>
                <a:gd name="connsiteY36" fmla="*/ 163513 h 338138"/>
                <a:gd name="connsiteX37" fmla="*/ 144788 w 290884"/>
                <a:gd name="connsiteY37" fmla="*/ 150813 h 338138"/>
                <a:gd name="connsiteX38" fmla="*/ 163045 w 290884"/>
                <a:gd name="connsiteY38" fmla="*/ 169070 h 338138"/>
                <a:gd name="connsiteX39" fmla="*/ 144788 w 290884"/>
                <a:gd name="connsiteY39" fmla="*/ 187327 h 338138"/>
                <a:gd name="connsiteX40" fmla="*/ 126531 w 290884"/>
                <a:gd name="connsiteY40" fmla="*/ 169070 h 338138"/>
                <a:gd name="connsiteX41" fmla="*/ 144788 w 290884"/>
                <a:gd name="connsiteY41" fmla="*/ 150813 h 338138"/>
                <a:gd name="connsiteX42" fmla="*/ 145444 w 290884"/>
                <a:gd name="connsiteY42" fmla="*/ 114300 h 338138"/>
                <a:gd name="connsiteX43" fmla="*/ 119215 w 290884"/>
                <a:gd name="connsiteY43" fmla="*/ 130293 h 338138"/>
                <a:gd name="connsiteX44" fmla="*/ 100855 w 290884"/>
                <a:gd name="connsiteY44" fmla="*/ 144952 h 338138"/>
                <a:gd name="connsiteX45" fmla="*/ 99544 w 290884"/>
                <a:gd name="connsiteY45" fmla="*/ 168941 h 338138"/>
                <a:gd name="connsiteX46" fmla="*/ 100855 w 290884"/>
                <a:gd name="connsiteY46" fmla="*/ 192930 h 338138"/>
                <a:gd name="connsiteX47" fmla="*/ 119215 w 290884"/>
                <a:gd name="connsiteY47" fmla="*/ 206257 h 338138"/>
                <a:gd name="connsiteX48" fmla="*/ 145444 w 290884"/>
                <a:gd name="connsiteY48" fmla="*/ 222250 h 338138"/>
                <a:gd name="connsiteX49" fmla="*/ 170361 w 290884"/>
                <a:gd name="connsiteY49" fmla="*/ 206257 h 338138"/>
                <a:gd name="connsiteX50" fmla="*/ 190032 w 290884"/>
                <a:gd name="connsiteY50" fmla="*/ 192930 h 338138"/>
                <a:gd name="connsiteX51" fmla="*/ 190032 w 290884"/>
                <a:gd name="connsiteY51" fmla="*/ 168941 h 338138"/>
                <a:gd name="connsiteX52" fmla="*/ 190032 w 290884"/>
                <a:gd name="connsiteY52" fmla="*/ 144952 h 338138"/>
                <a:gd name="connsiteX53" fmla="*/ 170361 w 290884"/>
                <a:gd name="connsiteY53" fmla="*/ 130293 h 338138"/>
                <a:gd name="connsiteX54" fmla="*/ 145444 w 290884"/>
                <a:gd name="connsiteY54" fmla="*/ 114300 h 338138"/>
                <a:gd name="connsiteX55" fmla="*/ 183046 w 290884"/>
                <a:gd name="connsiteY55" fmla="*/ 96838 h 338138"/>
                <a:gd name="connsiteX56" fmla="*/ 167806 w 290884"/>
                <a:gd name="connsiteY56" fmla="*/ 103188 h 338138"/>
                <a:gd name="connsiteX57" fmla="*/ 181776 w 290884"/>
                <a:gd name="connsiteY57" fmla="*/ 113348 h 338138"/>
                <a:gd name="connsiteX58" fmla="*/ 186856 w 290884"/>
                <a:gd name="connsiteY58" fmla="*/ 115888 h 338138"/>
                <a:gd name="connsiteX59" fmla="*/ 183046 w 290884"/>
                <a:gd name="connsiteY59" fmla="*/ 96838 h 338138"/>
                <a:gd name="connsiteX60" fmla="*/ 105470 w 290884"/>
                <a:gd name="connsiteY60" fmla="*/ 96838 h 338138"/>
                <a:gd name="connsiteX61" fmla="*/ 102719 w 290884"/>
                <a:gd name="connsiteY61" fmla="*/ 115888 h 338138"/>
                <a:gd name="connsiteX62" fmla="*/ 106846 w 290884"/>
                <a:gd name="connsiteY62" fmla="*/ 113348 h 338138"/>
                <a:gd name="connsiteX63" fmla="*/ 123357 w 290884"/>
                <a:gd name="connsiteY63" fmla="*/ 103188 h 338138"/>
                <a:gd name="connsiteX64" fmla="*/ 105470 w 290884"/>
                <a:gd name="connsiteY64" fmla="*/ 96838 h 338138"/>
                <a:gd name="connsiteX65" fmla="*/ 246901 w 290884"/>
                <a:gd name="connsiteY65" fmla="*/ 79375 h 338138"/>
                <a:gd name="connsiteX66" fmla="*/ 202731 w 290884"/>
                <a:gd name="connsiteY66" fmla="*/ 88503 h 338138"/>
                <a:gd name="connsiteX67" fmla="*/ 209424 w 290884"/>
                <a:gd name="connsiteY67" fmla="*/ 134144 h 338138"/>
                <a:gd name="connsiteX68" fmla="*/ 233517 w 290884"/>
                <a:gd name="connsiteY68" fmla="*/ 152400 h 338138"/>
                <a:gd name="connsiteX69" fmla="*/ 250917 w 290884"/>
                <a:gd name="connsiteY69" fmla="*/ 132840 h 338138"/>
                <a:gd name="connsiteX70" fmla="*/ 266979 w 290884"/>
                <a:gd name="connsiteY70" fmla="*/ 85895 h 338138"/>
                <a:gd name="connsiteX71" fmla="*/ 246901 w 290884"/>
                <a:gd name="connsiteY71" fmla="*/ 79375 h 338138"/>
                <a:gd name="connsiteX72" fmla="*/ 43420 w 290884"/>
                <a:gd name="connsiteY72" fmla="*/ 79375 h 338138"/>
                <a:gd name="connsiteX73" fmla="*/ 22503 w 290884"/>
                <a:gd name="connsiteY73" fmla="*/ 85895 h 338138"/>
                <a:gd name="connsiteX74" fmla="*/ 38191 w 290884"/>
                <a:gd name="connsiteY74" fmla="*/ 132840 h 338138"/>
                <a:gd name="connsiteX75" fmla="*/ 56494 w 290884"/>
                <a:gd name="connsiteY75" fmla="*/ 152400 h 338138"/>
                <a:gd name="connsiteX76" fmla="*/ 78719 w 290884"/>
                <a:gd name="connsiteY76" fmla="*/ 134144 h 338138"/>
                <a:gd name="connsiteX77" fmla="*/ 85256 w 290884"/>
                <a:gd name="connsiteY77" fmla="*/ 88503 h 338138"/>
                <a:gd name="connsiteX78" fmla="*/ 43420 w 290884"/>
                <a:gd name="connsiteY78" fmla="*/ 79375 h 338138"/>
                <a:gd name="connsiteX79" fmla="*/ 144647 w 290884"/>
                <a:gd name="connsiteY79" fmla="*/ 22225 h 338138"/>
                <a:gd name="connsiteX80" fmla="*/ 110656 w 290884"/>
                <a:gd name="connsiteY80" fmla="*/ 74942 h 338138"/>
                <a:gd name="connsiteX81" fmla="*/ 144647 w 290884"/>
                <a:gd name="connsiteY81" fmla="*/ 92075 h 338138"/>
                <a:gd name="connsiteX82" fmla="*/ 177331 w 290884"/>
                <a:gd name="connsiteY82" fmla="*/ 74942 h 338138"/>
                <a:gd name="connsiteX83" fmla="*/ 144647 w 290884"/>
                <a:gd name="connsiteY83" fmla="*/ 22225 h 338138"/>
                <a:gd name="connsiteX84" fmla="*/ 145581 w 290884"/>
                <a:gd name="connsiteY84" fmla="*/ 0 h 338138"/>
                <a:gd name="connsiteX85" fmla="*/ 199637 w 290884"/>
                <a:gd name="connsiteY85" fmla="*/ 67363 h 338138"/>
                <a:gd name="connsiteX86" fmla="*/ 247101 w 290884"/>
                <a:gd name="connsiteY86" fmla="*/ 58117 h 338138"/>
                <a:gd name="connsiteX87" fmla="*/ 285335 w 290884"/>
                <a:gd name="connsiteY87" fmla="*/ 73968 h 338138"/>
                <a:gd name="connsiteX88" fmla="*/ 268195 w 290884"/>
                <a:gd name="connsiteY88" fmla="*/ 145294 h 338138"/>
                <a:gd name="connsiteX89" fmla="*/ 248419 w 290884"/>
                <a:gd name="connsiteY89" fmla="*/ 169069 h 338138"/>
                <a:gd name="connsiteX90" fmla="*/ 285335 w 290884"/>
                <a:gd name="connsiteY90" fmla="*/ 264170 h 338138"/>
                <a:gd name="connsiteX91" fmla="*/ 247101 w 290884"/>
                <a:gd name="connsiteY91" fmla="*/ 280021 h 338138"/>
                <a:gd name="connsiteX92" fmla="*/ 199637 w 290884"/>
                <a:gd name="connsiteY92" fmla="*/ 270775 h 338138"/>
                <a:gd name="connsiteX93" fmla="*/ 145581 w 290884"/>
                <a:gd name="connsiteY93" fmla="*/ 338138 h 338138"/>
                <a:gd name="connsiteX94" fmla="*/ 91525 w 290884"/>
                <a:gd name="connsiteY94" fmla="*/ 270775 h 338138"/>
                <a:gd name="connsiteX95" fmla="*/ 44061 w 290884"/>
                <a:gd name="connsiteY95" fmla="*/ 280021 h 338138"/>
                <a:gd name="connsiteX96" fmla="*/ 5827 w 290884"/>
                <a:gd name="connsiteY96" fmla="*/ 264170 h 338138"/>
                <a:gd name="connsiteX97" fmla="*/ 41425 w 290884"/>
                <a:gd name="connsiteY97" fmla="*/ 169069 h 338138"/>
                <a:gd name="connsiteX98" fmla="*/ 21648 w 290884"/>
                <a:gd name="connsiteY98" fmla="*/ 145294 h 338138"/>
                <a:gd name="connsiteX99" fmla="*/ 5827 w 290884"/>
                <a:gd name="connsiteY99" fmla="*/ 73968 h 338138"/>
                <a:gd name="connsiteX100" fmla="*/ 44061 w 290884"/>
                <a:gd name="connsiteY100" fmla="*/ 58117 h 338138"/>
                <a:gd name="connsiteX101" fmla="*/ 91525 w 290884"/>
                <a:gd name="connsiteY101" fmla="*/ 67363 h 338138"/>
                <a:gd name="connsiteX102" fmla="*/ 145581 w 290884"/>
                <a:gd name="connsiteY102"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90884" h="338138">
                  <a:moveTo>
                    <a:pt x="144647" y="246063"/>
                  </a:moveTo>
                  <a:cubicBezTo>
                    <a:pt x="132881" y="252627"/>
                    <a:pt x="121115" y="257878"/>
                    <a:pt x="110656" y="261816"/>
                  </a:cubicBezTo>
                  <a:cubicBezTo>
                    <a:pt x="119807" y="295948"/>
                    <a:pt x="132881" y="314326"/>
                    <a:pt x="144647" y="314326"/>
                  </a:cubicBezTo>
                  <a:cubicBezTo>
                    <a:pt x="155106" y="314326"/>
                    <a:pt x="168180" y="295948"/>
                    <a:pt x="177331" y="261816"/>
                  </a:cubicBezTo>
                  <a:cubicBezTo>
                    <a:pt x="166872" y="257878"/>
                    <a:pt x="155106" y="252627"/>
                    <a:pt x="144647" y="246063"/>
                  </a:cubicBezTo>
                  <a:close/>
                  <a:moveTo>
                    <a:pt x="186856" y="222250"/>
                  </a:moveTo>
                  <a:cubicBezTo>
                    <a:pt x="184316" y="222250"/>
                    <a:pt x="183046" y="223520"/>
                    <a:pt x="181776" y="224790"/>
                  </a:cubicBezTo>
                  <a:cubicBezTo>
                    <a:pt x="176696" y="228600"/>
                    <a:pt x="171616" y="231140"/>
                    <a:pt x="167806" y="233680"/>
                  </a:cubicBezTo>
                  <a:cubicBezTo>
                    <a:pt x="172886" y="237490"/>
                    <a:pt x="177966" y="238760"/>
                    <a:pt x="183046" y="241300"/>
                  </a:cubicBezTo>
                  <a:cubicBezTo>
                    <a:pt x="184316" y="234950"/>
                    <a:pt x="185586" y="228600"/>
                    <a:pt x="186856" y="222250"/>
                  </a:cubicBezTo>
                  <a:close/>
                  <a:moveTo>
                    <a:pt x="102719" y="222250"/>
                  </a:moveTo>
                  <a:cubicBezTo>
                    <a:pt x="102719" y="228600"/>
                    <a:pt x="104095" y="234950"/>
                    <a:pt x="105470" y="241300"/>
                  </a:cubicBezTo>
                  <a:cubicBezTo>
                    <a:pt x="110974" y="238760"/>
                    <a:pt x="117853" y="237490"/>
                    <a:pt x="123357" y="233680"/>
                  </a:cubicBezTo>
                  <a:cubicBezTo>
                    <a:pt x="117853" y="231140"/>
                    <a:pt x="112350" y="228600"/>
                    <a:pt x="106846" y="224790"/>
                  </a:cubicBezTo>
                  <a:cubicBezTo>
                    <a:pt x="105470" y="223520"/>
                    <a:pt x="104095" y="222250"/>
                    <a:pt x="102719" y="222250"/>
                  </a:cubicBezTo>
                  <a:close/>
                  <a:moveTo>
                    <a:pt x="233044" y="184150"/>
                  </a:moveTo>
                  <a:cubicBezTo>
                    <a:pt x="225136" y="190670"/>
                    <a:pt x="218546" y="197190"/>
                    <a:pt x="209321" y="203710"/>
                  </a:cubicBezTo>
                  <a:cubicBezTo>
                    <a:pt x="208003" y="219359"/>
                    <a:pt x="206685" y="235007"/>
                    <a:pt x="202731" y="249351"/>
                  </a:cubicBezTo>
                  <a:cubicBezTo>
                    <a:pt x="219864" y="254567"/>
                    <a:pt x="234361" y="257175"/>
                    <a:pt x="246223" y="257175"/>
                  </a:cubicBezTo>
                  <a:cubicBezTo>
                    <a:pt x="251494" y="257175"/>
                    <a:pt x="262038" y="257175"/>
                    <a:pt x="265992" y="250655"/>
                  </a:cubicBezTo>
                  <a:cubicBezTo>
                    <a:pt x="272581" y="241527"/>
                    <a:pt x="262038" y="215446"/>
                    <a:pt x="233044" y="184150"/>
                  </a:cubicBezTo>
                  <a:close/>
                  <a:moveTo>
                    <a:pt x="56261" y="184150"/>
                  </a:moveTo>
                  <a:cubicBezTo>
                    <a:pt x="25949" y="215446"/>
                    <a:pt x="15406" y="241527"/>
                    <a:pt x="21995" y="250655"/>
                  </a:cubicBezTo>
                  <a:cubicBezTo>
                    <a:pt x="25949" y="257175"/>
                    <a:pt x="36493" y="257175"/>
                    <a:pt x="43082" y="257175"/>
                  </a:cubicBezTo>
                  <a:cubicBezTo>
                    <a:pt x="54943" y="257175"/>
                    <a:pt x="69441" y="254567"/>
                    <a:pt x="85256" y="249351"/>
                  </a:cubicBezTo>
                  <a:cubicBezTo>
                    <a:pt x="82620" y="235007"/>
                    <a:pt x="79984" y="219359"/>
                    <a:pt x="78666" y="203710"/>
                  </a:cubicBezTo>
                  <a:cubicBezTo>
                    <a:pt x="70759" y="197190"/>
                    <a:pt x="62851" y="190670"/>
                    <a:pt x="56261" y="184150"/>
                  </a:cubicBezTo>
                  <a:close/>
                  <a:moveTo>
                    <a:pt x="210669" y="163513"/>
                  </a:moveTo>
                  <a:cubicBezTo>
                    <a:pt x="210669" y="164902"/>
                    <a:pt x="210669" y="166291"/>
                    <a:pt x="210669" y="169070"/>
                  </a:cubicBezTo>
                  <a:cubicBezTo>
                    <a:pt x="210669" y="170459"/>
                    <a:pt x="210669" y="173237"/>
                    <a:pt x="210669" y="174626"/>
                  </a:cubicBezTo>
                  <a:cubicBezTo>
                    <a:pt x="213209" y="173237"/>
                    <a:pt x="215749" y="170459"/>
                    <a:pt x="217019" y="169070"/>
                  </a:cubicBezTo>
                  <a:cubicBezTo>
                    <a:pt x="215749" y="166291"/>
                    <a:pt x="213209" y="164902"/>
                    <a:pt x="210669" y="163513"/>
                  </a:cubicBezTo>
                  <a:close/>
                  <a:moveTo>
                    <a:pt x="77319" y="163513"/>
                  </a:moveTo>
                  <a:cubicBezTo>
                    <a:pt x="74779" y="164902"/>
                    <a:pt x="73509" y="166291"/>
                    <a:pt x="70969" y="169070"/>
                  </a:cubicBezTo>
                  <a:cubicBezTo>
                    <a:pt x="73509" y="170459"/>
                    <a:pt x="74779" y="173237"/>
                    <a:pt x="77319" y="174626"/>
                  </a:cubicBezTo>
                  <a:cubicBezTo>
                    <a:pt x="77319" y="173237"/>
                    <a:pt x="77319" y="170459"/>
                    <a:pt x="77319" y="169070"/>
                  </a:cubicBezTo>
                  <a:cubicBezTo>
                    <a:pt x="77319" y="166291"/>
                    <a:pt x="77319" y="164902"/>
                    <a:pt x="77319" y="163513"/>
                  </a:cubicBezTo>
                  <a:close/>
                  <a:moveTo>
                    <a:pt x="144788" y="150813"/>
                  </a:moveTo>
                  <a:cubicBezTo>
                    <a:pt x="154871" y="150813"/>
                    <a:pt x="163045" y="158987"/>
                    <a:pt x="163045" y="169070"/>
                  </a:cubicBezTo>
                  <a:cubicBezTo>
                    <a:pt x="163045" y="179153"/>
                    <a:pt x="154871" y="187327"/>
                    <a:pt x="144788" y="187327"/>
                  </a:cubicBezTo>
                  <a:cubicBezTo>
                    <a:pt x="134705" y="187327"/>
                    <a:pt x="126531" y="179153"/>
                    <a:pt x="126531" y="169070"/>
                  </a:cubicBezTo>
                  <a:cubicBezTo>
                    <a:pt x="126531" y="158987"/>
                    <a:pt x="134705" y="150813"/>
                    <a:pt x="144788" y="150813"/>
                  </a:cubicBezTo>
                  <a:close/>
                  <a:moveTo>
                    <a:pt x="145444" y="114300"/>
                  </a:moveTo>
                  <a:cubicBezTo>
                    <a:pt x="136264" y="119631"/>
                    <a:pt x="128395" y="124962"/>
                    <a:pt x="119215" y="130293"/>
                  </a:cubicBezTo>
                  <a:cubicBezTo>
                    <a:pt x="112658" y="135623"/>
                    <a:pt x="106101" y="139622"/>
                    <a:pt x="100855" y="144952"/>
                  </a:cubicBezTo>
                  <a:cubicBezTo>
                    <a:pt x="100855" y="152949"/>
                    <a:pt x="99544" y="160945"/>
                    <a:pt x="99544" y="168941"/>
                  </a:cubicBezTo>
                  <a:cubicBezTo>
                    <a:pt x="99544" y="176938"/>
                    <a:pt x="100855" y="184934"/>
                    <a:pt x="100855" y="192930"/>
                  </a:cubicBezTo>
                  <a:cubicBezTo>
                    <a:pt x="107412" y="196928"/>
                    <a:pt x="112658" y="202259"/>
                    <a:pt x="119215" y="206257"/>
                  </a:cubicBezTo>
                  <a:cubicBezTo>
                    <a:pt x="128395" y="212921"/>
                    <a:pt x="136264" y="218252"/>
                    <a:pt x="145444" y="222250"/>
                  </a:cubicBezTo>
                  <a:cubicBezTo>
                    <a:pt x="153312" y="218252"/>
                    <a:pt x="162492" y="212921"/>
                    <a:pt x="170361" y="206257"/>
                  </a:cubicBezTo>
                  <a:cubicBezTo>
                    <a:pt x="176918" y="202259"/>
                    <a:pt x="183475" y="196928"/>
                    <a:pt x="190032" y="192930"/>
                  </a:cubicBezTo>
                  <a:cubicBezTo>
                    <a:pt x="190032" y="184934"/>
                    <a:pt x="190032" y="176938"/>
                    <a:pt x="190032" y="168941"/>
                  </a:cubicBezTo>
                  <a:cubicBezTo>
                    <a:pt x="190032" y="160945"/>
                    <a:pt x="190032" y="152949"/>
                    <a:pt x="190032" y="144952"/>
                  </a:cubicBezTo>
                  <a:cubicBezTo>
                    <a:pt x="183475" y="139622"/>
                    <a:pt x="176918" y="135623"/>
                    <a:pt x="170361" y="130293"/>
                  </a:cubicBezTo>
                  <a:cubicBezTo>
                    <a:pt x="162492" y="124962"/>
                    <a:pt x="153312" y="119631"/>
                    <a:pt x="145444" y="114300"/>
                  </a:cubicBezTo>
                  <a:close/>
                  <a:moveTo>
                    <a:pt x="183046" y="96838"/>
                  </a:moveTo>
                  <a:cubicBezTo>
                    <a:pt x="177966" y="98108"/>
                    <a:pt x="172886" y="100648"/>
                    <a:pt x="167806" y="103188"/>
                  </a:cubicBezTo>
                  <a:cubicBezTo>
                    <a:pt x="171616" y="106998"/>
                    <a:pt x="176696" y="109538"/>
                    <a:pt x="181776" y="113348"/>
                  </a:cubicBezTo>
                  <a:cubicBezTo>
                    <a:pt x="183046" y="114618"/>
                    <a:pt x="184316" y="115888"/>
                    <a:pt x="186856" y="115888"/>
                  </a:cubicBezTo>
                  <a:cubicBezTo>
                    <a:pt x="185586" y="109538"/>
                    <a:pt x="184316" y="103188"/>
                    <a:pt x="183046" y="96838"/>
                  </a:cubicBezTo>
                  <a:close/>
                  <a:moveTo>
                    <a:pt x="105470" y="96838"/>
                  </a:moveTo>
                  <a:cubicBezTo>
                    <a:pt x="104095" y="103188"/>
                    <a:pt x="102719" y="109538"/>
                    <a:pt x="102719" y="115888"/>
                  </a:cubicBezTo>
                  <a:cubicBezTo>
                    <a:pt x="104095" y="115888"/>
                    <a:pt x="105470" y="114618"/>
                    <a:pt x="106846" y="113348"/>
                  </a:cubicBezTo>
                  <a:cubicBezTo>
                    <a:pt x="112350" y="109538"/>
                    <a:pt x="117853" y="106998"/>
                    <a:pt x="123357" y="103188"/>
                  </a:cubicBezTo>
                  <a:cubicBezTo>
                    <a:pt x="117853" y="100648"/>
                    <a:pt x="110974" y="98108"/>
                    <a:pt x="105470" y="96838"/>
                  </a:cubicBezTo>
                  <a:close/>
                  <a:moveTo>
                    <a:pt x="246901" y="79375"/>
                  </a:moveTo>
                  <a:cubicBezTo>
                    <a:pt x="234855" y="79375"/>
                    <a:pt x="220132" y="83287"/>
                    <a:pt x="202731" y="88503"/>
                  </a:cubicBezTo>
                  <a:cubicBezTo>
                    <a:pt x="206747" y="102847"/>
                    <a:pt x="208085" y="118496"/>
                    <a:pt x="209424" y="134144"/>
                  </a:cubicBezTo>
                  <a:cubicBezTo>
                    <a:pt x="217455" y="139360"/>
                    <a:pt x="225486" y="145880"/>
                    <a:pt x="233517" y="152400"/>
                  </a:cubicBezTo>
                  <a:cubicBezTo>
                    <a:pt x="240209" y="145880"/>
                    <a:pt x="245563" y="139360"/>
                    <a:pt x="250917" y="132840"/>
                  </a:cubicBezTo>
                  <a:cubicBezTo>
                    <a:pt x="269656" y="108063"/>
                    <a:pt x="270994" y="92415"/>
                    <a:pt x="266979" y="85895"/>
                  </a:cubicBezTo>
                  <a:cubicBezTo>
                    <a:pt x="262963" y="80679"/>
                    <a:pt x="252255" y="79375"/>
                    <a:pt x="246901" y="79375"/>
                  </a:cubicBezTo>
                  <a:close/>
                  <a:moveTo>
                    <a:pt x="43420" y="79375"/>
                  </a:moveTo>
                  <a:cubicBezTo>
                    <a:pt x="36884" y="79375"/>
                    <a:pt x="26425" y="80679"/>
                    <a:pt x="22503" y="85895"/>
                  </a:cubicBezTo>
                  <a:cubicBezTo>
                    <a:pt x="18581" y="92415"/>
                    <a:pt x="21195" y="108063"/>
                    <a:pt x="38191" y="132840"/>
                  </a:cubicBezTo>
                  <a:cubicBezTo>
                    <a:pt x="43420" y="139360"/>
                    <a:pt x="49957" y="145880"/>
                    <a:pt x="56494" y="152400"/>
                  </a:cubicBezTo>
                  <a:cubicBezTo>
                    <a:pt x="63031" y="145880"/>
                    <a:pt x="70875" y="139360"/>
                    <a:pt x="78719" y="134144"/>
                  </a:cubicBezTo>
                  <a:cubicBezTo>
                    <a:pt x="80026" y="118496"/>
                    <a:pt x="82641" y="102847"/>
                    <a:pt x="85256" y="88503"/>
                  </a:cubicBezTo>
                  <a:cubicBezTo>
                    <a:pt x="69568" y="83287"/>
                    <a:pt x="55187" y="79375"/>
                    <a:pt x="43420" y="79375"/>
                  </a:cubicBezTo>
                  <a:close/>
                  <a:moveTo>
                    <a:pt x="144647" y="22225"/>
                  </a:moveTo>
                  <a:cubicBezTo>
                    <a:pt x="132881" y="22225"/>
                    <a:pt x="119807" y="41994"/>
                    <a:pt x="110656" y="74942"/>
                  </a:cubicBezTo>
                  <a:cubicBezTo>
                    <a:pt x="121115" y="80214"/>
                    <a:pt x="132881" y="85485"/>
                    <a:pt x="144647" y="92075"/>
                  </a:cubicBezTo>
                  <a:cubicBezTo>
                    <a:pt x="155106" y="85485"/>
                    <a:pt x="166872" y="80214"/>
                    <a:pt x="177331" y="74942"/>
                  </a:cubicBezTo>
                  <a:cubicBezTo>
                    <a:pt x="168180" y="41994"/>
                    <a:pt x="155106" y="22225"/>
                    <a:pt x="144647" y="22225"/>
                  </a:cubicBezTo>
                  <a:close/>
                  <a:moveTo>
                    <a:pt x="145581" y="0"/>
                  </a:moveTo>
                  <a:cubicBezTo>
                    <a:pt x="169313" y="0"/>
                    <a:pt x="187771" y="27738"/>
                    <a:pt x="199637" y="67363"/>
                  </a:cubicBezTo>
                  <a:cubicBezTo>
                    <a:pt x="216777" y="60759"/>
                    <a:pt x="232598" y="58117"/>
                    <a:pt x="247101" y="58117"/>
                  </a:cubicBezTo>
                  <a:cubicBezTo>
                    <a:pt x="269514" y="58117"/>
                    <a:pt x="280061" y="67363"/>
                    <a:pt x="285335" y="73968"/>
                  </a:cubicBezTo>
                  <a:cubicBezTo>
                    <a:pt x="293246" y="85855"/>
                    <a:pt x="295883" y="108310"/>
                    <a:pt x="268195" y="145294"/>
                  </a:cubicBezTo>
                  <a:cubicBezTo>
                    <a:pt x="262922" y="153219"/>
                    <a:pt x="256330" y="161144"/>
                    <a:pt x="248419" y="169069"/>
                  </a:cubicBezTo>
                  <a:cubicBezTo>
                    <a:pt x="281380" y="204732"/>
                    <a:pt x="301156" y="240395"/>
                    <a:pt x="285335" y="264170"/>
                  </a:cubicBezTo>
                  <a:cubicBezTo>
                    <a:pt x="280061" y="270775"/>
                    <a:pt x="269514" y="280021"/>
                    <a:pt x="247101" y="280021"/>
                  </a:cubicBezTo>
                  <a:cubicBezTo>
                    <a:pt x="232598" y="280021"/>
                    <a:pt x="216777" y="276058"/>
                    <a:pt x="199637" y="270775"/>
                  </a:cubicBezTo>
                  <a:cubicBezTo>
                    <a:pt x="187771" y="310400"/>
                    <a:pt x="169313" y="338138"/>
                    <a:pt x="145581" y="338138"/>
                  </a:cubicBezTo>
                  <a:cubicBezTo>
                    <a:pt x="120531" y="338138"/>
                    <a:pt x="102072" y="310400"/>
                    <a:pt x="91525" y="270775"/>
                  </a:cubicBezTo>
                  <a:cubicBezTo>
                    <a:pt x="73067" y="276058"/>
                    <a:pt x="57246" y="280021"/>
                    <a:pt x="44061" y="280021"/>
                  </a:cubicBezTo>
                  <a:cubicBezTo>
                    <a:pt x="21648" y="280021"/>
                    <a:pt x="9782" y="270775"/>
                    <a:pt x="5827" y="264170"/>
                  </a:cubicBezTo>
                  <a:cubicBezTo>
                    <a:pt x="-9994" y="240395"/>
                    <a:pt x="8464" y="204732"/>
                    <a:pt x="41425" y="169069"/>
                  </a:cubicBezTo>
                  <a:cubicBezTo>
                    <a:pt x="33514" y="161144"/>
                    <a:pt x="26922" y="153219"/>
                    <a:pt x="21648" y="145294"/>
                  </a:cubicBezTo>
                  <a:cubicBezTo>
                    <a:pt x="-6039" y="108310"/>
                    <a:pt x="-2084" y="85855"/>
                    <a:pt x="5827" y="73968"/>
                  </a:cubicBezTo>
                  <a:cubicBezTo>
                    <a:pt x="9782" y="67363"/>
                    <a:pt x="21648" y="58117"/>
                    <a:pt x="44061" y="58117"/>
                  </a:cubicBezTo>
                  <a:cubicBezTo>
                    <a:pt x="57246" y="58117"/>
                    <a:pt x="73067" y="60759"/>
                    <a:pt x="91525" y="67363"/>
                  </a:cubicBezTo>
                  <a:cubicBezTo>
                    <a:pt x="102072" y="27738"/>
                    <a:pt x="120531" y="0"/>
                    <a:pt x="145581" y="0"/>
                  </a:cubicBezTo>
                  <a:close/>
                </a:path>
              </a:pathLst>
            </a:custGeom>
            <a:solidFill>
              <a:schemeClr val="bg1"/>
            </a:solidFill>
            <a:ln>
              <a:noFill/>
            </a:ln>
          </p:spPr>
          <p:txBody>
            <a:bodyPr anchor="ctr"/>
            <a:lstStyle/>
            <a:p>
              <a:pPr algn="ctr"/>
              <a:endParaRPr sz="2400">
                <a:solidFill>
                  <a:srgbClr val="000000"/>
                </a:solidFill>
              </a:endParaRPr>
            </a:p>
          </p:txBody>
        </p:sp>
      </p:grpSp>
      <p:grpSp>
        <p:nvGrpSpPr>
          <p:cNvPr id="2" name="组合 1"/>
          <p:cNvGrpSpPr/>
          <p:nvPr/>
        </p:nvGrpSpPr>
        <p:grpSpPr>
          <a:xfrm>
            <a:off x="8404445" y="2239400"/>
            <a:ext cx="2065159" cy="3270433"/>
            <a:chOff x="6303333" y="1679549"/>
            <a:chExt cx="1548869" cy="2452825"/>
          </a:xfrm>
        </p:grpSpPr>
        <p:grpSp>
          <p:nvGrpSpPr>
            <p:cNvPr id="5" name="Group 18"/>
            <p:cNvGrpSpPr/>
            <p:nvPr/>
          </p:nvGrpSpPr>
          <p:grpSpPr>
            <a:xfrm>
              <a:off x="6303333" y="1679549"/>
              <a:ext cx="1298525" cy="1379154"/>
              <a:chOff x="8574433" y="2210161"/>
              <a:chExt cx="1731367" cy="1838872"/>
            </a:xfrm>
          </p:grpSpPr>
          <p:sp>
            <p:nvSpPr>
              <p:cNvPr id="24" name="Isosceles Triangle 11"/>
              <p:cNvSpPr/>
              <p:nvPr/>
            </p:nvSpPr>
            <p:spPr>
              <a:xfrm rot="17590688">
                <a:off x="8917962" y="2980819"/>
                <a:ext cx="503678" cy="1190736"/>
              </a:xfrm>
              <a:prstGeom prst="triangle">
                <a:avLst>
                  <a:gd name="adj" fmla="val 19748"/>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25" name="Isosceles Triangle 12"/>
              <p:cNvSpPr/>
              <p:nvPr/>
            </p:nvSpPr>
            <p:spPr>
              <a:xfrm flipV="1">
                <a:off x="8932861" y="2451548"/>
                <a:ext cx="1372939" cy="1597485"/>
              </a:xfrm>
              <a:prstGeom prst="triangl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26" name="Oval 13"/>
              <p:cNvSpPr/>
              <p:nvPr/>
            </p:nvSpPr>
            <p:spPr>
              <a:xfrm>
                <a:off x="8932861" y="2210161"/>
                <a:ext cx="1372939" cy="482774"/>
              </a:xfrm>
              <a:prstGeom prst="ellipse">
                <a:avLst/>
              </a:prstGeom>
              <a:solidFill>
                <a:schemeClr val="accent4">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grpSp>
        <p:grpSp>
          <p:nvGrpSpPr>
            <p:cNvPr id="10" name="Group 26"/>
            <p:cNvGrpSpPr/>
            <p:nvPr/>
          </p:nvGrpSpPr>
          <p:grpSpPr>
            <a:xfrm>
              <a:off x="6336470" y="3436569"/>
              <a:ext cx="1515732" cy="695805"/>
              <a:chOff x="5122025" y="525814"/>
              <a:chExt cx="2020976" cy="927740"/>
            </a:xfrm>
          </p:grpSpPr>
          <p:sp>
            <p:nvSpPr>
              <p:cNvPr id="17" name="TextBox 27"/>
              <p:cNvSpPr txBox="1"/>
              <p:nvPr/>
            </p:nvSpPr>
            <p:spPr>
              <a:xfrm>
                <a:off x="5122026" y="826908"/>
                <a:ext cx="2020975" cy="626646"/>
              </a:xfrm>
              <a:prstGeom prst="rect">
                <a:avLst/>
              </a:prstGeom>
              <a:noFill/>
            </p:spPr>
            <p:txBody>
              <a:bodyPr wrap="square" lIns="0" tIns="0" rIns="0" bIns="0" anchor="ctr" anchorCtr="1">
                <a:normAutofit fontScale="92500"/>
              </a:bodyPr>
              <a:lstStyle/>
              <a:p>
                <a:pPr algn="ctr">
                  <a:lnSpc>
                    <a:spcPct val="120000"/>
                  </a:lnSpc>
                  <a:spcBef>
                    <a:spcPct val="0"/>
                  </a:spcBef>
                </a:pPr>
                <a:r>
                  <a:rPr lang="zh-CN" altLang="en-US" sz="1333">
                    <a:solidFill>
                      <a:srgbClr val="000000"/>
                    </a:solidFill>
                  </a:rPr>
                  <a:t>此部分内容作为文字排版占位显示 （建议使用主题字体）</a:t>
                </a:r>
              </a:p>
            </p:txBody>
          </p:sp>
          <p:sp>
            <p:nvSpPr>
              <p:cNvPr id="18" name="Rectangle 28"/>
              <p:cNvSpPr/>
              <p:nvPr/>
            </p:nvSpPr>
            <p:spPr>
              <a:xfrm>
                <a:off x="5122025" y="525814"/>
                <a:ext cx="2020976" cy="325410"/>
              </a:xfrm>
              <a:prstGeom prst="rect">
                <a:avLst/>
              </a:prstGeom>
            </p:spPr>
            <p:txBody>
              <a:bodyPr wrap="none" lIns="0" tIns="0" rIns="0" bIns="0" anchor="ctr" anchorCtr="1">
                <a:normAutofit fontScale="92500" lnSpcReduction="10000"/>
              </a:bodyPr>
              <a:lstStyle/>
              <a:p>
                <a:pPr algn="ctr" defTabSz="1218323">
                  <a:spcBef>
                    <a:spcPct val="0"/>
                  </a:spcBef>
                  <a:defRPr/>
                </a:pPr>
                <a:r>
                  <a:rPr lang="zh-CN" altLang="en-US" sz="2400" b="1">
                    <a:solidFill>
                      <a:srgbClr val="A6937B"/>
                    </a:solidFill>
                  </a:rPr>
                  <a:t>标题文本预设</a:t>
                </a:r>
              </a:p>
            </p:txBody>
          </p:sp>
        </p:grpSp>
        <p:sp>
          <p:nvSpPr>
            <p:cNvPr id="13" name="Freeform: Shape 39"/>
            <p:cNvSpPr/>
            <p:nvPr/>
          </p:nvSpPr>
          <p:spPr bwMode="auto">
            <a:xfrm>
              <a:off x="6952405" y="2091765"/>
              <a:ext cx="287349" cy="452182"/>
            </a:xfrm>
            <a:custGeom>
              <a:avLst/>
              <a:gdLst>
                <a:gd name="connsiteX0" fmla="*/ 175847 w 210842"/>
                <a:gd name="connsiteY0" fmla="*/ 180300 h 331788"/>
                <a:gd name="connsiteX1" fmla="*/ 177686 w 210842"/>
                <a:gd name="connsiteY1" fmla="*/ 180300 h 331788"/>
                <a:gd name="connsiteX2" fmla="*/ 177281 w 210842"/>
                <a:gd name="connsiteY2" fmla="*/ 181354 h 331788"/>
                <a:gd name="connsiteX3" fmla="*/ 175847 w 210842"/>
                <a:gd name="connsiteY3" fmla="*/ 182053 h 331788"/>
                <a:gd name="connsiteX4" fmla="*/ 176997 w 210842"/>
                <a:gd name="connsiteY4" fmla="*/ 149225 h 331788"/>
                <a:gd name="connsiteX5" fmla="*/ 181031 w 210842"/>
                <a:gd name="connsiteY5" fmla="*/ 149225 h 331788"/>
                <a:gd name="connsiteX6" fmla="*/ 203065 w 210842"/>
                <a:gd name="connsiteY6" fmla="*/ 164762 h 331788"/>
                <a:gd name="connsiteX7" fmla="*/ 181031 w 210842"/>
                <a:gd name="connsiteY7" fmla="*/ 180300 h 331788"/>
                <a:gd name="connsiteX8" fmla="*/ 180383 w 210842"/>
                <a:gd name="connsiteY8" fmla="*/ 180300 h 331788"/>
                <a:gd name="connsiteX9" fmla="*/ 177686 w 210842"/>
                <a:gd name="connsiteY9" fmla="*/ 180300 h 331788"/>
                <a:gd name="connsiteX10" fmla="*/ 180680 w 210842"/>
                <a:gd name="connsiteY10" fmla="*/ 172499 h 331788"/>
                <a:gd name="connsiteX11" fmla="*/ 97756 w 210842"/>
                <a:gd name="connsiteY11" fmla="*/ 149225 h 331788"/>
                <a:gd name="connsiteX12" fmla="*/ 114341 w 210842"/>
                <a:gd name="connsiteY12" fmla="*/ 149225 h 331788"/>
                <a:gd name="connsiteX13" fmla="*/ 121742 w 210842"/>
                <a:gd name="connsiteY13" fmla="*/ 149225 h 331788"/>
                <a:gd name="connsiteX14" fmla="*/ 122577 w 210842"/>
                <a:gd name="connsiteY14" fmla="*/ 158009 h 331788"/>
                <a:gd name="connsiteX15" fmla="*/ 123710 w 210842"/>
                <a:gd name="connsiteY15" fmla="*/ 169923 h 331788"/>
                <a:gd name="connsiteX16" fmla="*/ 110762 w 210842"/>
                <a:gd name="connsiteY16" fmla="*/ 185379 h 331788"/>
                <a:gd name="connsiteX17" fmla="*/ 95225 w 210842"/>
                <a:gd name="connsiteY17" fmla="*/ 169923 h 331788"/>
                <a:gd name="connsiteX18" fmla="*/ 33273 w 210842"/>
                <a:gd name="connsiteY18" fmla="*/ 149225 h 331788"/>
                <a:gd name="connsiteX19" fmla="*/ 65676 w 210842"/>
                <a:gd name="connsiteY19" fmla="*/ 149225 h 331788"/>
                <a:gd name="connsiteX20" fmla="*/ 67478 w 210842"/>
                <a:gd name="connsiteY20" fmla="*/ 149225 h 331788"/>
                <a:gd name="connsiteX21" fmla="*/ 77777 w 210842"/>
                <a:gd name="connsiteY21" fmla="*/ 149225 h 331788"/>
                <a:gd name="connsiteX22" fmla="*/ 77746 w 210842"/>
                <a:gd name="connsiteY22" fmla="*/ 149798 h 331788"/>
                <a:gd name="connsiteX23" fmla="*/ 75804 w 210842"/>
                <a:gd name="connsiteY23" fmla="*/ 195682 h 331788"/>
                <a:gd name="connsiteX24" fmla="*/ 91341 w 210842"/>
                <a:gd name="connsiteY24" fmla="*/ 209850 h 331788"/>
                <a:gd name="connsiteX25" fmla="*/ 110762 w 210842"/>
                <a:gd name="connsiteY25" fmla="*/ 205986 h 331788"/>
                <a:gd name="connsiteX26" fmla="*/ 132774 w 210842"/>
                <a:gd name="connsiteY26" fmla="*/ 208562 h 331788"/>
                <a:gd name="connsiteX27" fmla="*/ 144426 w 210842"/>
                <a:gd name="connsiteY27" fmla="*/ 199546 h 331788"/>
                <a:gd name="connsiteX28" fmla="*/ 144426 w 210842"/>
                <a:gd name="connsiteY28" fmla="*/ 161873 h 331788"/>
                <a:gd name="connsiteX29" fmla="*/ 143531 w 210842"/>
                <a:gd name="connsiteY29" fmla="*/ 149225 h 331788"/>
                <a:gd name="connsiteX30" fmla="*/ 152712 w 210842"/>
                <a:gd name="connsiteY30" fmla="*/ 149225 h 331788"/>
                <a:gd name="connsiteX31" fmla="*/ 156079 w 210842"/>
                <a:gd name="connsiteY31" fmla="*/ 173787 h 331788"/>
                <a:gd name="connsiteX32" fmla="*/ 167732 w 210842"/>
                <a:gd name="connsiteY32" fmla="*/ 185379 h 331788"/>
                <a:gd name="connsiteX33" fmla="*/ 169027 w 210842"/>
                <a:gd name="connsiteY33" fmla="*/ 185379 h 331788"/>
                <a:gd name="connsiteX34" fmla="*/ 175847 w 210842"/>
                <a:gd name="connsiteY34" fmla="*/ 182053 h 331788"/>
                <a:gd name="connsiteX35" fmla="*/ 175847 w 210842"/>
                <a:gd name="connsiteY35" fmla="*/ 296829 h 331788"/>
                <a:gd name="connsiteX36" fmla="*/ 210842 w 210842"/>
                <a:gd name="connsiteY36" fmla="*/ 296829 h 331788"/>
                <a:gd name="connsiteX37" fmla="*/ 210842 w 210842"/>
                <a:gd name="connsiteY37" fmla="*/ 331788 h 331788"/>
                <a:gd name="connsiteX38" fmla="*/ 6054 w 210842"/>
                <a:gd name="connsiteY38" fmla="*/ 331788 h 331788"/>
                <a:gd name="connsiteX39" fmla="*/ 6054 w 210842"/>
                <a:gd name="connsiteY39" fmla="*/ 296829 h 331788"/>
                <a:gd name="connsiteX40" fmla="*/ 44938 w 210842"/>
                <a:gd name="connsiteY40" fmla="*/ 296829 h 331788"/>
                <a:gd name="connsiteX41" fmla="*/ 44938 w 210842"/>
                <a:gd name="connsiteY41" fmla="*/ 180300 h 331788"/>
                <a:gd name="connsiteX42" fmla="*/ 33273 w 210842"/>
                <a:gd name="connsiteY42" fmla="*/ 180300 h 331788"/>
                <a:gd name="connsiteX43" fmla="*/ 12535 w 210842"/>
                <a:gd name="connsiteY43" fmla="*/ 164762 h 331788"/>
                <a:gd name="connsiteX44" fmla="*/ 33273 w 210842"/>
                <a:gd name="connsiteY44" fmla="*/ 149225 h 331788"/>
                <a:gd name="connsiteX45" fmla="*/ 114647 w 210842"/>
                <a:gd name="connsiteY45" fmla="*/ 74613 h 331788"/>
                <a:gd name="connsiteX46" fmla="*/ 131479 w 210842"/>
                <a:gd name="connsiteY46" fmla="*/ 78477 h 331788"/>
                <a:gd name="connsiteX47" fmla="*/ 139247 w 210842"/>
                <a:gd name="connsiteY47" fmla="*/ 81053 h 331788"/>
                <a:gd name="connsiteX48" fmla="*/ 149606 w 210842"/>
                <a:gd name="connsiteY48" fmla="*/ 87493 h 331788"/>
                <a:gd name="connsiteX49" fmla="*/ 172426 w 210842"/>
                <a:gd name="connsiteY49" fmla="*/ 120336 h 331788"/>
                <a:gd name="connsiteX50" fmla="*/ 176997 w 210842"/>
                <a:gd name="connsiteY50" fmla="*/ 149225 h 331788"/>
                <a:gd name="connsiteX51" fmla="*/ 152712 w 210842"/>
                <a:gd name="connsiteY51" fmla="*/ 149225 h 331788"/>
                <a:gd name="connsiteX52" fmla="*/ 151224 w 210842"/>
                <a:gd name="connsiteY52" fmla="*/ 138367 h 331788"/>
                <a:gd name="connsiteX53" fmla="*/ 140542 w 210842"/>
                <a:gd name="connsiteY53" fmla="*/ 114540 h 331788"/>
                <a:gd name="connsiteX54" fmla="*/ 142606 w 210842"/>
                <a:gd name="connsiteY54" fmla="*/ 136154 h 331788"/>
                <a:gd name="connsiteX55" fmla="*/ 143531 w 210842"/>
                <a:gd name="connsiteY55" fmla="*/ 149225 h 331788"/>
                <a:gd name="connsiteX56" fmla="*/ 142955 w 210842"/>
                <a:gd name="connsiteY56" fmla="*/ 149225 h 331788"/>
                <a:gd name="connsiteX57" fmla="*/ 121742 w 210842"/>
                <a:gd name="connsiteY57" fmla="*/ 149225 h 331788"/>
                <a:gd name="connsiteX58" fmla="*/ 119886 w 210842"/>
                <a:gd name="connsiteY58" fmla="*/ 129714 h 331788"/>
                <a:gd name="connsiteX59" fmla="*/ 114647 w 210842"/>
                <a:gd name="connsiteY59" fmla="*/ 74613 h 331788"/>
                <a:gd name="connsiteX60" fmla="*/ 106878 w 210842"/>
                <a:gd name="connsiteY60" fmla="*/ 74613 h 331788"/>
                <a:gd name="connsiteX61" fmla="*/ 101962 w 210842"/>
                <a:gd name="connsiteY61" fmla="*/ 114822 h 331788"/>
                <a:gd name="connsiteX62" fmla="*/ 97756 w 210842"/>
                <a:gd name="connsiteY62" fmla="*/ 149225 h 331788"/>
                <a:gd name="connsiteX63" fmla="*/ 93839 w 210842"/>
                <a:gd name="connsiteY63" fmla="*/ 149225 h 331788"/>
                <a:gd name="connsiteX64" fmla="*/ 80095 w 210842"/>
                <a:gd name="connsiteY64" fmla="*/ 149225 h 331788"/>
                <a:gd name="connsiteX65" fmla="*/ 77777 w 210842"/>
                <a:gd name="connsiteY65" fmla="*/ 149225 h 331788"/>
                <a:gd name="connsiteX66" fmla="*/ 79688 w 210842"/>
                <a:gd name="connsiteY66" fmla="*/ 114540 h 331788"/>
                <a:gd name="connsiteX67" fmla="*/ 75804 w 210842"/>
                <a:gd name="connsiteY67" fmla="*/ 118404 h 331788"/>
                <a:gd name="connsiteX68" fmla="*/ 73214 w 210842"/>
                <a:gd name="connsiteY68" fmla="*/ 123556 h 331788"/>
                <a:gd name="connsiteX69" fmla="*/ 43434 w 210842"/>
                <a:gd name="connsiteY69" fmla="*/ 142875 h 331788"/>
                <a:gd name="connsiteX70" fmla="*/ 39550 w 210842"/>
                <a:gd name="connsiteY70" fmla="*/ 142875 h 331788"/>
                <a:gd name="connsiteX71" fmla="*/ 4591 w 210842"/>
                <a:gd name="connsiteY71" fmla="*/ 123556 h 331788"/>
                <a:gd name="connsiteX72" fmla="*/ 3296 w 210842"/>
                <a:gd name="connsiteY72" fmla="*/ 106812 h 331788"/>
                <a:gd name="connsiteX73" fmla="*/ 21423 w 210842"/>
                <a:gd name="connsiteY73" fmla="*/ 105524 h 331788"/>
                <a:gd name="connsiteX74" fmla="*/ 43434 w 210842"/>
                <a:gd name="connsiteY74" fmla="*/ 118404 h 331788"/>
                <a:gd name="connsiteX75" fmla="*/ 52498 w 210842"/>
                <a:gd name="connsiteY75" fmla="*/ 109388 h 331788"/>
                <a:gd name="connsiteX76" fmla="*/ 55087 w 210842"/>
                <a:gd name="connsiteY76" fmla="*/ 104236 h 331788"/>
                <a:gd name="connsiteX77" fmla="*/ 78393 w 210842"/>
                <a:gd name="connsiteY77" fmla="*/ 81053 h 331788"/>
                <a:gd name="connsiteX78" fmla="*/ 95225 w 210842"/>
                <a:gd name="connsiteY78" fmla="*/ 75901 h 331788"/>
                <a:gd name="connsiteX79" fmla="*/ 106878 w 210842"/>
                <a:gd name="connsiteY79" fmla="*/ 74613 h 331788"/>
                <a:gd name="connsiteX80" fmla="*/ 110036 w 210842"/>
                <a:gd name="connsiteY80" fmla="*/ 0 h 331788"/>
                <a:gd name="connsiteX81" fmla="*/ 145755 w 210842"/>
                <a:gd name="connsiteY81" fmla="*/ 34925 h 331788"/>
                <a:gd name="connsiteX82" fmla="*/ 110036 w 210842"/>
                <a:gd name="connsiteY82" fmla="*/ 69850 h 331788"/>
                <a:gd name="connsiteX83" fmla="*/ 74317 w 210842"/>
                <a:gd name="connsiteY83" fmla="*/ 34925 h 331788"/>
                <a:gd name="connsiteX84" fmla="*/ 110036 w 210842"/>
                <a:gd name="connsiteY84"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10842" h="331788">
                  <a:moveTo>
                    <a:pt x="175847" y="180300"/>
                  </a:moveTo>
                  <a:lnTo>
                    <a:pt x="177686" y="180300"/>
                  </a:lnTo>
                  <a:lnTo>
                    <a:pt x="177281" y="181354"/>
                  </a:lnTo>
                  <a:lnTo>
                    <a:pt x="175847" y="182053"/>
                  </a:lnTo>
                  <a:close/>
                  <a:moveTo>
                    <a:pt x="176997" y="149225"/>
                  </a:moveTo>
                  <a:lnTo>
                    <a:pt x="181031" y="149225"/>
                  </a:lnTo>
                  <a:cubicBezTo>
                    <a:pt x="193992" y="149225"/>
                    <a:pt x="203065" y="155699"/>
                    <a:pt x="203065" y="164762"/>
                  </a:cubicBezTo>
                  <a:cubicBezTo>
                    <a:pt x="203065" y="173826"/>
                    <a:pt x="193992" y="180300"/>
                    <a:pt x="181031" y="180300"/>
                  </a:cubicBezTo>
                  <a:cubicBezTo>
                    <a:pt x="181031" y="180300"/>
                    <a:pt x="181031" y="180300"/>
                    <a:pt x="180383" y="180300"/>
                  </a:cubicBezTo>
                  <a:lnTo>
                    <a:pt x="177686" y="180300"/>
                  </a:lnTo>
                  <a:lnTo>
                    <a:pt x="180680" y="172499"/>
                  </a:lnTo>
                  <a:close/>
                  <a:moveTo>
                    <a:pt x="97756" y="149225"/>
                  </a:moveTo>
                  <a:lnTo>
                    <a:pt x="114341" y="149225"/>
                  </a:lnTo>
                  <a:lnTo>
                    <a:pt x="121742" y="149225"/>
                  </a:lnTo>
                  <a:lnTo>
                    <a:pt x="122577" y="158009"/>
                  </a:lnTo>
                  <a:cubicBezTo>
                    <a:pt x="123710" y="169923"/>
                    <a:pt x="123710" y="169923"/>
                    <a:pt x="123710" y="169923"/>
                  </a:cubicBezTo>
                  <a:cubicBezTo>
                    <a:pt x="110762" y="185379"/>
                    <a:pt x="110762" y="185379"/>
                    <a:pt x="110762" y="185379"/>
                  </a:cubicBezTo>
                  <a:cubicBezTo>
                    <a:pt x="95225" y="169923"/>
                    <a:pt x="95225" y="169923"/>
                    <a:pt x="95225" y="169923"/>
                  </a:cubicBezTo>
                  <a:close/>
                  <a:moveTo>
                    <a:pt x="33273" y="149225"/>
                  </a:moveTo>
                  <a:cubicBezTo>
                    <a:pt x="33273" y="149225"/>
                    <a:pt x="33273" y="149225"/>
                    <a:pt x="65676" y="149225"/>
                  </a:cubicBezTo>
                  <a:cubicBezTo>
                    <a:pt x="65676" y="149225"/>
                    <a:pt x="65676" y="149225"/>
                    <a:pt x="67478" y="149225"/>
                  </a:cubicBezTo>
                  <a:lnTo>
                    <a:pt x="77777" y="149225"/>
                  </a:lnTo>
                  <a:lnTo>
                    <a:pt x="77746" y="149798"/>
                  </a:lnTo>
                  <a:cubicBezTo>
                    <a:pt x="77098" y="164449"/>
                    <a:pt x="76451" y="180871"/>
                    <a:pt x="75804" y="195682"/>
                  </a:cubicBezTo>
                  <a:cubicBezTo>
                    <a:pt x="75804" y="204698"/>
                    <a:pt x="82277" y="209850"/>
                    <a:pt x="91341" y="209850"/>
                  </a:cubicBezTo>
                  <a:cubicBezTo>
                    <a:pt x="97815" y="211138"/>
                    <a:pt x="105583" y="205986"/>
                    <a:pt x="110762" y="205986"/>
                  </a:cubicBezTo>
                  <a:cubicBezTo>
                    <a:pt x="118531" y="205986"/>
                    <a:pt x="127594" y="209850"/>
                    <a:pt x="132774" y="208562"/>
                  </a:cubicBezTo>
                  <a:cubicBezTo>
                    <a:pt x="140542" y="208562"/>
                    <a:pt x="144426" y="203410"/>
                    <a:pt x="144426" y="199546"/>
                  </a:cubicBezTo>
                  <a:cubicBezTo>
                    <a:pt x="145721" y="194395"/>
                    <a:pt x="145398" y="178939"/>
                    <a:pt x="144426" y="161873"/>
                  </a:cubicBezTo>
                  <a:lnTo>
                    <a:pt x="143531" y="149225"/>
                  </a:lnTo>
                  <a:lnTo>
                    <a:pt x="152712" y="149225"/>
                  </a:lnTo>
                  <a:lnTo>
                    <a:pt x="156079" y="173787"/>
                  </a:lnTo>
                  <a:cubicBezTo>
                    <a:pt x="156079" y="180227"/>
                    <a:pt x="161259" y="185379"/>
                    <a:pt x="167732" y="185379"/>
                  </a:cubicBezTo>
                  <a:cubicBezTo>
                    <a:pt x="169027" y="185379"/>
                    <a:pt x="169027" y="185379"/>
                    <a:pt x="169027" y="185379"/>
                  </a:cubicBezTo>
                  <a:lnTo>
                    <a:pt x="175847" y="182053"/>
                  </a:lnTo>
                  <a:lnTo>
                    <a:pt x="175847" y="296829"/>
                  </a:lnTo>
                  <a:cubicBezTo>
                    <a:pt x="175847" y="296829"/>
                    <a:pt x="175847" y="296829"/>
                    <a:pt x="210842" y="296829"/>
                  </a:cubicBezTo>
                  <a:cubicBezTo>
                    <a:pt x="210842" y="296829"/>
                    <a:pt x="210842" y="296829"/>
                    <a:pt x="210842" y="331788"/>
                  </a:cubicBezTo>
                  <a:cubicBezTo>
                    <a:pt x="210842" y="331788"/>
                    <a:pt x="210842" y="331788"/>
                    <a:pt x="6054" y="331788"/>
                  </a:cubicBezTo>
                  <a:cubicBezTo>
                    <a:pt x="6054" y="331788"/>
                    <a:pt x="6054" y="331788"/>
                    <a:pt x="6054" y="296829"/>
                  </a:cubicBezTo>
                  <a:cubicBezTo>
                    <a:pt x="6054" y="296829"/>
                    <a:pt x="6054" y="296829"/>
                    <a:pt x="44938" y="296829"/>
                  </a:cubicBezTo>
                  <a:cubicBezTo>
                    <a:pt x="44938" y="296829"/>
                    <a:pt x="44938" y="296829"/>
                    <a:pt x="44938" y="180300"/>
                  </a:cubicBezTo>
                  <a:cubicBezTo>
                    <a:pt x="44938" y="180300"/>
                    <a:pt x="44938" y="180300"/>
                    <a:pt x="33273" y="180300"/>
                  </a:cubicBezTo>
                  <a:cubicBezTo>
                    <a:pt x="21608" y="180300"/>
                    <a:pt x="12535" y="173826"/>
                    <a:pt x="12535" y="164762"/>
                  </a:cubicBezTo>
                  <a:cubicBezTo>
                    <a:pt x="12535" y="155699"/>
                    <a:pt x="21608" y="149225"/>
                    <a:pt x="33273" y="149225"/>
                  </a:cubicBezTo>
                  <a:close/>
                  <a:moveTo>
                    <a:pt x="114647" y="74613"/>
                  </a:moveTo>
                  <a:cubicBezTo>
                    <a:pt x="121121" y="75901"/>
                    <a:pt x="126300" y="75901"/>
                    <a:pt x="131479" y="78477"/>
                  </a:cubicBezTo>
                  <a:cubicBezTo>
                    <a:pt x="134068" y="78477"/>
                    <a:pt x="136658" y="79765"/>
                    <a:pt x="139247" y="81053"/>
                  </a:cubicBezTo>
                  <a:cubicBezTo>
                    <a:pt x="143132" y="82341"/>
                    <a:pt x="145721" y="84917"/>
                    <a:pt x="149606" y="87493"/>
                  </a:cubicBezTo>
                  <a:cubicBezTo>
                    <a:pt x="159316" y="95221"/>
                    <a:pt x="167085" y="106168"/>
                    <a:pt x="172426" y="120336"/>
                  </a:cubicBezTo>
                  <a:lnTo>
                    <a:pt x="176997" y="149225"/>
                  </a:lnTo>
                  <a:lnTo>
                    <a:pt x="152712" y="149225"/>
                  </a:lnTo>
                  <a:lnTo>
                    <a:pt x="151224" y="138367"/>
                  </a:lnTo>
                  <a:cubicBezTo>
                    <a:pt x="148635" y="128386"/>
                    <a:pt x="145074" y="120336"/>
                    <a:pt x="140542" y="114540"/>
                  </a:cubicBezTo>
                  <a:cubicBezTo>
                    <a:pt x="141190" y="120336"/>
                    <a:pt x="141918" y="127903"/>
                    <a:pt x="142606" y="136154"/>
                  </a:cubicBezTo>
                  <a:lnTo>
                    <a:pt x="143531" y="149225"/>
                  </a:lnTo>
                  <a:lnTo>
                    <a:pt x="142955" y="149225"/>
                  </a:lnTo>
                  <a:lnTo>
                    <a:pt x="121742" y="149225"/>
                  </a:lnTo>
                  <a:lnTo>
                    <a:pt x="119886" y="129714"/>
                  </a:lnTo>
                  <a:cubicBezTo>
                    <a:pt x="118612" y="116311"/>
                    <a:pt x="116913" y="98440"/>
                    <a:pt x="114647" y="74613"/>
                  </a:cubicBezTo>
                  <a:close/>
                  <a:moveTo>
                    <a:pt x="106878" y="74613"/>
                  </a:moveTo>
                  <a:cubicBezTo>
                    <a:pt x="106878" y="74613"/>
                    <a:pt x="106878" y="74613"/>
                    <a:pt x="101962" y="114822"/>
                  </a:cubicBezTo>
                  <a:lnTo>
                    <a:pt x="97756" y="149225"/>
                  </a:lnTo>
                  <a:lnTo>
                    <a:pt x="93839" y="149225"/>
                  </a:lnTo>
                  <a:cubicBezTo>
                    <a:pt x="88206" y="149225"/>
                    <a:pt x="83700" y="149225"/>
                    <a:pt x="80095" y="149225"/>
                  </a:cubicBezTo>
                  <a:lnTo>
                    <a:pt x="77777" y="149225"/>
                  </a:lnTo>
                  <a:lnTo>
                    <a:pt x="79688" y="114540"/>
                  </a:lnTo>
                  <a:cubicBezTo>
                    <a:pt x="78393" y="115828"/>
                    <a:pt x="77098" y="117116"/>
                    <a:pt x="75804" y="118404"/>
                  </a:cubicBezTo>
                  <a:cubicBezTo>
                    <a:pt x="74509" y="120980"/>
                    <a:pt x="74509" y="122268"/>
                    <a:pt x="73214" y="123556"/>
                  </a:cubicBezTo>
                  <a:cubicBezTo>
                    <a:pt x="66740" y="131284"/>
                    <a:pt x="58971" y="142875"/>
                    <a:pt x="43434" y="142875"/>
                  </a:cubicBezTo>
                  <a:cubicBezTo>
                    <a:pt x="42139" y="142875"/>
                    <a:pt x="40845" y="142875"/>
                    <a:pt x="39550" y="142875"/>
                  </a:cubicBezTo>
                  <a:cubicBezTo>
                    <a:pt x="24013" y="140299"/>
                    <a:pt x="5886" y="126132"/>
                    <a:pt x="4591" y="123556"/>
                  </a:cubicBezTo>
                  <a:cubicBezTo>
                    <a:pt x="-588" y="119692"/>
                    <a:pt x="-1883" y="111964"/>
                    <a:pt x="3296" y="106812"/>
                  </a:cubicBezTo>
                  <a:cubicBezTo>
                    <a:pt x="7181" y="101660"/>
                    <a:pt x="14949" y="100372"/>
                    <a:pt x="21423" y="105524"/>
                  </a:cubicBezTo>
                  <a:cubicBezTo>
                    <a:pt x="27897" y="111964"/>
                    <a:pt x="38255" y="117116"/>
                    <a:pt x="43434" y="118404"/>
                  </a:cubicBezTo>
                  <a:cubicBezTo>
                    <a:pt x="44729" y="118404"/>
                    <a:pt x="48613" y="114540"/>
                    <a:pt x="52498" y="109388"/>
                  </a:cubicBezTo>
                  <a:cubicBezTo>
                    <a:pt x="53792" y="108100"/>
                    <a:pt x="53792" y="105524"/>
                    <a:pt x="55087" y="104236"/>
                  </a:cubicBezTo>
                  <a:cubicBezTo>
                    <a:pt x="60266" y="96508"/>
                    <a:pt x="68035" y="87493"/>
                    <a:pt x="78393" y="81053"/>
                  </a:cubicBezTo>
                  <a:cubicBezTo>
                    <a:pt x="84867" y="78477"/>
                    <a:pt x="90046" y="77189"/>
                    <a:pt x="95225" y="75901"/>
                  </a:cubicBezTo>
                  <a:cubicBezTo>
                    <a:pt x="99109" y="75901"/>
                    <a:pt x="102994" y="74613"/>
                    <a:pt x="106878" y="74613"/>
                  </a:cubicBezTo>
                  <a:close/>
                  <a:moveTo>
                    <a:pt x="110036" y="0"/>
                  </a:moveTo>
                  <a:cubicBezTo>
                    <a:pt x="129763" y="0"/>
                    <a:pt x="145755" y="15636"/>
                    <a:pt x="145755" y="34925"/>
                  </a:cubicBezTo>
                  <a:cubicBezTo>
                    <a:pt x="145755" y="54214"/>
                    <a:pt x="129763" y="69850"/>
                    <a:pt x="110036" y="69850"/>
                  </a:cubicBezTo>
                  <a:cubicBezTo>
                    <a:pt x="90309" y="69850"/>
                    <a:pt x="74317" y="54214"/>
                    <a:pt x="74317" y="34925"/>
                  </a:cubicBezTo>
                  <a:cubicBezTo>
                    <a:pt x="74317" y="15636"/>
                    <a:pt x="90309" y="0"/>
                    <a:pt x="110036" y="0"/>
                  </a:cubicBezTo>
                  <a:close/>
                </a:path>
              </a:pathLst>
            </a:custGeom>
            <a:solidFill>
              <a:schemeClr val="bg1"/>
            </a:solidFill>
            <a:ln>
              <a:noFill/>
            </a:ln>
          </p:spPr>
          <p:txBody>
            <a:bodyPr anchor="ctr"/>
            <a:lstStyle/>
            <a:p>
              <a:pPr algn="ctr"/>
              <a:endParaRPr sz="2400">
                <a:solidFill>
                  <a:srgbClr val="000000"/>
                </a:solidFill>
              </a:endParaRPr>
            </a:p>
          </p:txBody>
        </p:sp>
      </p:grpSp>
      <p:grpSp>
        <p:nvGrpSpPr>
          <p:cNvPr id="31" name="组合 30"/>
          <p:cNvGrpSpPr/>
          <p:nvPr/>
        </p:nvGrpSpPr>
        <p:grpSpPr>
          <a:xfrm>
            <a:off x="4643858" y="1348168"/>
            <a:ext cx="2570495" cy="4161665"/>
            <a:chOff x="3482893" y="1011125"/>
            <a:chExt cx="1927871" cy="3121249"/>
          </a:xfrm>
        </p:grpSpPr>
        <p:grpSp>
          <p:nvGrpSpPr>
            <p:cNvPr id="4" name="Group 19"/>
            <p:cNvGrpSpPr/>
            <p:nvPr/>
          </p:nvGrpSpPr>
          <p:grpSpPr>
            <a:xfrm>
              <a:off x="3482893" y="1011125"/>
              <a:ext cx="1927871" cy="2047577"/>
              <a:chOff x="4810752" y="1318929"/>
              <a:chExt cx="2570495" cy="2730103"/>
            </a:xfrm>
          </p:grpSpPr>
          <p:sp>
            <p:nvSpPr>
              <p:cNvPr id="27" name="Isosceles Triangle 8"/>
              <p:cNvSpPr/>
              <p:nvPr/>
            </p:nvSpPr>
            <p:spPr>
              <a:xfrm rot="17590688">
                <a:off x="5320776" y="2463096"/>
                <a:ext cx="747792" cy="1767840"/>
              </a:xfrm>
              <a:prstGeom prst="triangle">
                <a:avLst>
                  <a:gd name="adj" fmla="val 19748"/>
                </a:avLst>
              </a:prstGeom>
              <a:solidFill>
                <a:schemeClr val="bg1">
                  <a:lumMod val="8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28" name="Isosceles Triangle 1"/>
              <p:cNvSpPr/>
              <p:nvPr/>
            </p:nvSpPr>
            <p:spPr>
              <a:xfrm flipV="1">
                <a:off x="5342897" y="1677307"/>
                <a:ext cx="2038350" cy="2371725"/>
              </a:xfrm>
              <a:prstGeom prst="triangl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29" name="Oval 2"/>
              <p:cNvSpPr/>
              <p:nvPr/>
            </p:nvSpPr>
            <p:spPr>
              <a:xfrm>
                <a:off x="5342897" y="1318929"/>
                <a:ext cx="2038350" cy="716756"/>
              </a:xfrm>
              <a:prstGeom prst="ellipse">
                <a:avLst/>
              </a:prstGeom>
              <a:solidFill>
                <a:schemeClr val="accent2">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grpSp>
        <p:grpSp>
          <p:nvGrpSpPr>
            <p:cNvPr id="9" name="Group 23"/>
            <p:cNvGrpSpPr/>
            <p:nvPr/>
          </p:nvGrpSpPr>
          <p:grpSpPr>
            <a:xfrm>
              <a:off x="3895032" y="3436569"/>
              <a:ext cx="1515732" cy="695805"/>
              <a:chOff x="5122025" y="525814"/>
              <a:chExt cx="2020976" cy="927740"/>
            </a:xfrm>
          </p:grpSpPr>
          <p:sp>
            <p:nvSpPr>
              <p:cNvPr id="19" name="TextBox 24"/>
              <p:cNvSpPr txBox="1"/>
              <p:nvPr/>
            </p:nvSpPr>
            <p:spPr>
              <a:xfrm>
                <a:off x="5122026" y="826908"/>
                <a:ext cx="2020975" cy="626646"/>
              </a:xfrm>
              <a:prstGeom prst="rect">
                <a:avLst/>
              </a:prstGeom>
              <a:noFill/>
            </p:spPr>
            <p:txBody>
              <a:bodyPr wrap="square" lIns="0" tIns="0" rIns="0" bIns="0" anchor="ctr" anchorCtr="1">
                <a:normAutofit fontScale="92500"/>
              </a:bodyPr>
              <a:lstStyle/>
              <a:p>
                <a:pPr algn="ctr">
                  <a:lnSpc>
                    <a:spcPct val="120000"/>
                  </a:lnSpc>
                  <a:spcBef>
                    <a:spcPct val="0"/>
                  </a:spcBef>
                </a:pPr>
                <a:r>
                  <a:rPr lang="zh-CN" altLang="en-US" sz="1333">
                    <a:solidFill>
                      <a:srgbClr val="000000"/>
                    </a:solidFill>
                  </a:rPr>
                  <a:t>此部分内容作为文字排版占位显示 （建议使用主题字体）</a:t>
                </a:r>
              </a:p>
            </p:txBody>
          </p:sp>
          <p:sp>
            <p:nvSpPr>
              <p:cNvPr id="20" name="Rectangle 25"/>
              <p:cNvSpPr/>
              <p:nvPr/>
            </p:nvSpPr>
            <p:spPr>
              <a:xfrm>
                <a:off x="5122025" y="525814"/>
                <a:ext cx="2020976" cy="325410"/>
              </a:xfrm>
              <a:prstGeom prst="rect">
                <a:avLst/>
              </a:prstGeom>
            </p:spPr>
            <p:txBody>
              <a:bodyPr wrap="none" lIns="0" tIns="0" rIns="0" bIns="0" anchor="ctr" anchorCtr="1">
                <a:normAutofit fontScale="92500" lnSpcReduction="10000"/>
              </a:bodyPr>
              <a:lstStyle/>
              <a:p>
                <a:pPr algn="ctr" defTabSz="1218323">
                  <a:spcBef>
                    <a:spcPct val="0"/>
                  </a:spcBef>
                  <a:defRPr/>
                </a:pPr>
                <a:r>
                  <a:rPr lang="zh-CN" altLang="en-US" sz="2400" b="1">
                    <a:solidFill>
                      <a:srgbClr val="A6937B"/>
                    </a:solidFill>
                  </a:rPr>
                  <a:t>标题文本预设</a:t>
                </a:r>
              </a:p>
            </p:txBody>
          </p:sp>
        </p:grpSp>
        <p:sp>
          <p:nvSpPr>
            <p:cNvPr id="14" name="Freeform: Shape 38"/>
            <p:cNvSpPr/>
            <p:nvPr/>
          </p:nvSpPr>
          <p:spPr bwMode="auto">
            <a:xfrm>
              <a:off x="4448136" y="1731591"/>
              <a:ext cx="343333" cy="438120"/>
            </a:xfrm>
            <a:custGeom>
              <a:avLst/>
              <a:gdLst>
                <a:gd name="connsiteX0" fmla="*/ 43815 w 258763"/>
                <a:gd name="connsiteY0" fmla="*/ 130175 h 330201"/>
                <a:gd name="connsiteX1" fmla="*/ 28575 w 258763"/>
                <a:gd name="connsiteY1" fmla="*/ 147060 h 330201"/>
                <a:gd name="connsiteX2" fmla="*/ 28575 w 258763"/>
                <a:gd name="connsiteY2" fmla="*/ 227590 h 330201"/>
                <a:gd name="connsiteX3" fmla="*/ 43815 w 258763"/>
                <a:gd name="connsiteY3" fmla="*/ 244475 h 330201"/>
                <a:gd name="connsiteX4" fmla="*/ 60325 w 258763"/>
                <a:gd name="connsiteY4" fmla="*/ 227590 h 330201"/>
                <a:gd name="connsiteX5" fmla="*/ 60325 w 258763"/>
                <a:gd name="connsiteY5" fmla="*/ 147060 h 330201"/>
                <a:gd name="connsiteX6" fmla="*/ 43815 w 258763"/>
                <a:gd name="connsiteY6" fmla="*/ 130175 h 330201"/>
                <a:gd name="connsiteX7" fmla="*/ 221457 w 258763"/>
                <a:gd name="connsiteY7" fmla="*/ 98425 h 330201"/>
                <a:gd name="connsiteX8" fmla="*/ 211138 w 258763"/>
                <a:gd name="connsiteY8" fmla="*/ 110021 h 330201"/>
                <a:gd name="connsiteX9" fmla="*/ 211138 w 258763"/>
                <a:gd name="connsiteY9" fmla="*/ 265918 h 330201"/>
                <a:gd name="connsiteX10" fmla="*/ 221457 w 258763"/>
                <a:gd name="connsiteY10" fmla="*/ 276225 h 330201"/>
                <a:gd name="connsiteX11" fmla="*/ 231776 w 258763"/>
                <a:gd name="connsiteY11" fmla="*/ 265918 h 330201"/>
                <a:gd name="connsiteX12" fmla="*/ 231776 w 258763"/>
                <a:gd name="connsiteY12" fmla="*/ 110021 h 330201"/>
                <a:gd name="connsiteX13" fmla="*/ 221457 w 258763"/>
                <a:gd name="connsiteY13" fmla="*/ 98425 h 330201"/>
                <a:gd name="connsiteX14" fmla="*/ 80216 w 258763"/>
                <a:gd name="connsiteY14" fmla="*/ 71438 h 330201"/>
                <a:gd name="connsiteX15" fmla="*/ 236768 w 258763"/>
                <a:gd name="connsiteY15" fmla="*/ 71438 h 330201"/>
                <a:gd name="connsiteX16" fmla="*/ 258763 w 258763"/>
                <a:gd name="connsiteY16" fmla="*/ 93324 h 330201"/>
                <a:gd name="connsiteX17" fmla="*/ 258763 w 258763"/>
                <a:gd name="connsiteY17" fmla="*/ 274844 h 330201"/>
                <a:gd name="connsiteX18" fmla="*/ 204423 w 258763"/>
                <a:gd name="connsiteY18" fmla="*/ 330201 h 330201"/>
                <a:gd name="connsiteX19" fmla="*/ 113856 w 258763"/>
                <a:gd name="connsiteY19" fmla="*/ 330201 h 330201"/>
                <a:gd name="connsiteX20" fmla="*/ 59515 w 258763"/>
                <a:gd name="connsiteY20" fmla="*/ 274844 h 330201"/>
                <a:gd name="connsiteX21" fmla="*/ 59515 w 258763"/>
                <a:gd name="connsiteY21" fmla="*/ 267120 h 330201"/>
                <a:gd name="connsiteX22" fmla="*/ 42696 w 258763"/>
                <a:gd name="connsiteY22" fmla="*/ 270982 h 330201"/>
                <a:gd name="connsiteX23" fmla="*/ 0 w 258763"/>
                <a:gd name="connsiteY23" fmla="*/ 227211 h 330201"/>
                <a:gd name="connsiteX24" fmla="*/ 0 w 258763"/>
                <a:gd name="connsiteY24" fmla="*/ 147394 h 330201"/>
                <a:gd name="connsiteX25" fmla="*/ 42696 w 258763"/>
                <a:gd name="connsiteY25" fmla="*/ 103623 h 330201"/>
                <a:gd name="connsiteX26" fmla="*/ 59515 w 258763"/>
                <a:gd name="connsiteY26" fmla="*/ 107485 h 330201"/>
                <a:gd name="connsiteX27" fmla="*/ 59515 w 258763"/>
                <a:gd name="connsiteY27" fmla="*/ 93324 h 330201"/>
                <a:gd name="connsiteX28" fmla="*/ 80216 w 258763"/>
                <a:gd name="connsiteY28" fmla="*/ 71438 h 330201"/>
                <a:gd name="connsiteX29" fmla="*/ 107950 w 258763"/>
                <a:gd name="connsiteY29" fmla="*/ 0 h 330201"/>
                <a:gd name="connsiteX30" fmla="*/ 109247 w 258763"/>
                <a:gd name="connsiteY30" fmla="*/ 1290 h 330201"/>
                <a:gd name="connsiteX31" fmla="*/ 113139 w 258763"/>
                <a:gd name="connsiteY31" fmla="*/ 2580 h 330201"/>
                <a:gd name="connsiteX32" fmla="*/ 119624 w 258763"/>
                <a:gd name="connsiteY32" fmla="*/ 5160 h 330201"/>
                <a:gd name="connsiteX33" fmla="*/ 126110 w 258763"/>
                <a:gd name="connsiteY33" fmla="*/ 7739 h 330201"/>
                <a:gd name="connsiteX34" fmla="*/ 144269 w 258763"/>
                <a:gd name="connsiteY34" fmla="*/ 12899 h 330201"/>
                <a:gd name="connsiteX35" fmla="*/ 145566 w 258763"/>
                <a:gd name="connsiteY35" fmla="*/ 12899 h 330201"/>
                <a:gd name="connsiteX36" fmla="*/ 146863 w 258763"/>
                <a:gd name="connsiteY36" fmla="*/ 14189 h 330201"/>
                <a:gd name="connsiteX37" fmla="*/ 148161 w 258763"/>
                <a:gd name="connsiteY37" fmla="*/ 14189 h 330201"/>
                <a:gd name="connsiteX38" fmla="*/ 149458 w 258763"/>
                <a:gd name="connsiteY38" fmla="*/ 14189 h 330201"/>
                <a:gd name="connsiteX39" fmla="*/ 152052 w 258763"/>
                <a:gd name="connsiteY39" fmla="*/ 14189 h 330201"/>
                <a:gd name="connsiteX40" fmla="*/ 154646 w 258763"/>
                <a:gd name="connsiteY40" fmla="*/ 15478 h 330201"/>
                <a:gd name="connsiteX41" fmla="*/ 155943 w 258763"/>
                <a:gd name="connsiteY41" fmla="*/ 15478 h 330201"/>
                <a:gd name="connsiteX42" fmla="*/ 157240 w 258763"/>
                <a:gd name="connsiteY42" fmla="*/ 15478 h 330201"/>
                <a:gd name="connsiteX43" fmla="*/ 158537 w 258763"/>
                <a:gd name="connsiteY43" fmla="*/ 16768 h 330201"/>
                <a:gd name="connsiteX44" fmla="*/ 159835 w 258763"/>
                <a:gd name="connsiteY44" fmla="*/ 16768 h 330201"/>
                <a:gd name="connsiteX45" fmla="*/ 162429 w 258763"/>
                <a:gd name="connsiteY45" fmla="*/ 16768 h 330201"/>
                <a:gd name="connsiteX46" fmla="*/ 165023 w 258763"/>
                <a:gd name="connsiteY46" fmla="*/ 18058 h 330201"/>
                <a:gd name="connsiteX47" fmla="*/ 166320 w 258763"/>
                <a:gd name="connsiteY47" fmla="*/ 18058 h 330201"/>
                <a:gd name="connsiteX48" fmla="*/ 167617 w 258763"/>
                <a:gd name="connsiteY48" fmla="*/ 18058 h 330201"/>
                <a:gd name="connsiteX49" fmla="*/ 168914 w 258763"/>
                <a:gd name="connsiteY49" fmla="*/ 18058 h 330201"/>
                <a:gd name="connsiteX50" fmla="*/ 170211 w 258763"/>
                <a:gd name="connsiteY50" fmla="*/ 18058 h 330201"/>
                <a:gd name="connsiteX51" fmla="*/ 176697 w 258763"/>
                <a:gd name="connsiteY51" fmla="*/ 20638 h 330201"/>
                <a:gd name="connsiteX52" fmla="*/ 188371 w 258763"/>
                <a:gd name="connsiteY52" fmla="*/ 24507 h 330201"/>
                <a:gd name="connsiteX53" fmla="*/ 193559 w 258763"/>
                <a:gd name="connsiteY53" fmla="*/ 27087 h 330201"/>
                <a:gd name="connsiteX54" fmla="*/ 194856 w 258763"/>
                <a:gd name="connsiteY54" fmla="*/ 28377 h 330201"/>
                <a:gd name="connsiteX55" fmla="*/ 196154 w 258763"/>
                <a:gd name="connsiteY55" fmla="*/ 29667 h 330201"/>
                <a:gd name="connsiteX56" fmla="*/ 197451 w 258763"/>
                <a:gd name="connsiteY56" fmla="*/ 29667 h 330201"/>
                <a:gd name="connsiteX57" fmla="*/ 198748 w 258763"/>
                <a:gd name="connsiteY57" fmla="*/ 30957 h 330201"/>
                <a:gd name="connsiteX58" fmla="*/ 207828 w 258763"/>
                <a:gd name="connsiteY58" fmla="*/ 38696 h 330201"/>
                <a:gd name="connsiteX59" fmla="*/ 213016 w 258763"/>
                <a:gd name="connsiteY59" fmla="*/ 47725 h 330201"/>
                <a:gd name="connsiteX60" fmla="*/ 214313 w 258763"/>
                <a:gd name="connsiteY60" fmla="*/ 55464 h 330201"/>
                <a:gd name="connsiteX61" fmla="*/ 214313 w 258763"/>
                <a:gd name="connsiteY61" fmla="*/ 58044 h 330201"/>
                <a:gd name="connsiteX62" fmla="*/ 213016 w 258763"/>
                <a:gd name="connsiteY62" fmla="*/ 59334 h 330201"/>
                <a:gd name="connsiteX63" fmla="*/ 213016 w 258763"/>
                <a:gd name="connsiteY63" fmla="*/ 60623 h 330201"/>
                <a:gd name="connsiteX64" fmla="*/ 213016 w 258763"/>
                <a:gd name="connsiteY64" fmla="*/ 61913 h 330201"/>
                <a:gd name="connsiteX65" fmla="*/ 211719 w 258763"/>
                <a:gd name="connsiteY65" fmla="*/ 60623 h 330201"/>
                <a:gd name="connsiteX66" fmla="*/ 210422 w 258763"/>
                <a:gd name="connsiteY66" fmla="*/ 59334 h 330201"/>
                <a:gd name="connsiteX67" fmla="*/ 209125 w 258763"/>
                <a:gd name="connsiteY67" fmla="*/ 58044 h 330201"/>
                <a:gd name="connsiteX68" fmla="*/ 203936 w 258763"/>
                <a:gd name="connsiteY68" fmla="*/ 54174 h 330201"/>
                <a:gd name="connsiteX69" fmla="*/ 197451 w 258763"/>
                <a:gd name="connsiteY69" fmla="*/ 51594 h 330201"/>
                <a:gd name="connsiteX70" fmla="*/ 189668 w 258763"/>
                <a:gd name="connsiteY70" fmla="*/ 50305 h 330201"/>
                <a:gd name="connsiteX71" fmla="*/ 187074 w 258763"/>
                <a:gd name="connsiteY71" fmla="*/ 50305 h 330201"/>
                <a:gd name="connsiteX72" fmla="*/ 184480 w 258763"/>
                <a:gd name="connsiteY72" fmla="*/ 49015 h 330201"/>
                <a:gd name="connsiteX73" fmla="*/ 180588 w 258763"/>
                <a:gd name="connsiteY73" fmla="*/ 47725 h 330201"/>
                <a:gd name="connsiteX74" fmla="*/ 170211 w 258763"/>
                <a:gd name="connsiteY74" fmla="*/ 46435 h 330201"/>
                <a:gd name="connsiteX75" fmla="*/ 165023 w 258763"/>
                <a:gd name="connsiteY75" fmla="*/ 45145 h 330201"/>
                <a:gd name="connsiteX76" fmla="*/ 163726 w 258763"/>
                <a:gd name="connsiteY76" fmla="*/ 45145 h 330201"/>
                <a:gd name="connsiteX77" fmla="*/ 162429 w 258763"/>
                <a:gd name="connsiteY77" fmla="*/ 45145 h 330201"/>
                <a:gd name="connsiteX78" fmla="*/ 159835 w 258763"/>
                <a:gd name="connsiteY78" fmla="*/ 43855 h 330201"/>
                <a:gd name="connsiteX79" fmla="*/ 158537 w 258763"/>
                <a:gd name="connsiteY79" fmla="*/ 43855 h 330201"/>
                <a:gd name="connsiteX80" fmla="*/ 155943 w 258763"/>
                <a:gd name="connsiteY80" fmla="*/ 42565 h 330201"/>
                <a:gd name="connsiteX81" fmla="*/ 152052 w 258763"/>
                <a:gd name="connsiteY81" fmla="*/ 42565 h 330201"/>
                <a:gd name="connsiteX82" fmla="*/ 149458 w 258763"/>
                <a:gd name="connsiteY82" fmla="*/ 41276 h 330201"/>
                <a:gd name="connsiteX83" fmla="*/ 146863 w 258763"/>
                <a:gd name="connsiteY83" fmla="*/ 39986 h 330201"/>
                <a:gd name="connsiteX84" fmla="*/ 135189 w 258763"/>
                <a:gd name="connsiteY84" fmla="*/ 34826 h 330201"/>
                <a:gd name="connsiteX85" fmla="*/ 124813 w 258763"/>
                <a:gd name="connsiteY85" fmla="*/ 27087 h 330201"/>
                <a:gd name="connsiteX86" fmla="*/ 117030 w 258763"/>
                <a:gd name="connsiteY86" fmla="*/ 19348 h 330201"/>
                <a:gd name="connsiteX87" fmla="*/ 111841 w 258763"/>
                <a:gd name="connsiteY87" fmla="*/ 12899 h 330201"/>
                <a:gd name="connsiteX88" fmla="*/ 109247 w 258763"/>
                <a:gd name="connsiteY88" fmla="*/ 6450 h 330201"/>
                <a:gd name="connsiteX89" fmla="*/ 107950 w 258763"/>
                <a:gd name="connsiteY89" fmla="*/ 1290 h 330201"/>
                <a:gd name="connsiteX90" fmla="*/ 107950 w 258763"/>
                <a:gd name="connsiteY90" fmla="*/ 0 h 330201"/>
                <a:gd name="connsiteX91" fmla="*/ 9525 w 258763"/>
                <a:gd name="connsiteY91" fmla="*/ 0 h 330201"/>
                <a:gd name="connsiteX92" fmla="*/ 10822 w 258763"/>
                <a:gd name="connsiteY92" fmla="*/ 1290 h 330201"/>
                <a:gd name="connsiteX93" fmla="*/ 14713 w 258763"/>
                <a:gd name="connsiteY93" fmla="*/ 2580 h 330201"/>
                <a:gd name="connsiteX94" fmla="*/ 19902 w 258763"/>
                <a:gd name="connsiteY94" fmla="*/ 5160 h 330201"/>
                <a:gd name="connsiteX95" fmla="*/ 27684 w 258763"/>
                <a:gd name="connsiteY95" fmla="*/ 7739 h 330201"/>
                <a:gd name="connsiteX96" fmla="*/ 45844 w 258763"/>
                <a:gd name="connsiteY96" fmla="*/ 12899 h 330201"/>
                <a:gd name="connsiteX97" fmla="*/ 47141 w 258763"/>
                <a:gd name="connsiteY97" fmla="*/ 12899 h 330201"/>
                <a:gd name="connsiteX98" fmla="*/ 48438 w 258763"/>
                <a:gd name="connsiteY98" fmla="*/ 12899 h 330201"/>
                <a:gd name="connsiteX99" fmla="*/ 48438 w 258763"/>
                <a:gd name="connsiteY99" fmla="*/ 14189 h 330201"/>
                <a:gd name="connsiteX100" fmla="*/ 49735 w 258763"/>
                <a:gd name="connsiteY100" fmla="*/ 14189 h 330201"/>
                <a:gd name="connsiteX101" fmla="*/ 52329 w 258763"/>
                <a:gd name="connsiteY101" fmla="*/ 14189 h 330201"/>
                <a:gd name="connsiteX102" fmla="*/ 54924 w 258763"/>
                <a:gd name="connsiteY102" fmla="*/ 15478 h 330201"/>
                <a:gd name="connsiteX103" fmla="*/ 56221 w 258763"/>
                <a:gd name="connsiteY103" fmla="*/ 15478 h 330201"/>
                <a:gd name="connsiteX104" fmla="*/ 57518 w 258763"/>
                <a:gd name="connsiteY104" fmla="*/ 15478 h 330201"/>
                <a:gd name="connsiteX105" fmla="*/ 58815 w 258763"/>
                <a:gd name="connsiteY105" fmla="*/ 15478 h 330201"/>
                <a:gd name="connsiteX106" fmla="*/ 60112 w 258763"/>
                <a:gd name="connsiteY106" fmla="*/ 16768 h 330201"/>
                <a:gd name="connsiteX107" fmla="*/ 62706 w 258763"/>
                <a:gd name="connsiteY107" fmla="*/ 16768 h 330201"/>
                <a:gd name="connsiteX108" fmla="*/ 65301 w 258763"/>
                <a:gd name="connsiteY108" fmla="*/ 18058 h 330201"/>
                <a:gd name="connsiteX109" fmla="*/ 66598 w 258763"/>
                <a:gd name="connsiteY109" fmla="*/ 18058 h 330201"/>
                <a:gd name="connsiteX110" fmla="*/ 69192 w 258763"/>
                <a:gd name="connsiteY110" fmla="*/ 18058 h 330201"/>
                <a:gd name="connsiteX111" fmla="*/ 70489 w 258763"/>
                <a:gd name="connsiteY111" fmla="*/ 18058 h 330201"/>
                <a:gd name="connsiteX112" fmla="*/ 71786 w 258763"/>
                <a:gd name="connsiteY112" fmla="*/ 18058 h 330201"/>
                <a:gd name="connsiteX113" fmla="*/ 76975 w 258763"/>
                <a:gd name="connsiteY113" fmla="*/ 20638 h 330201"/>
                <a:gd name="connsiteX114" fmla="*/ 89946 w 258763"/>
                <a:gd name="connsiteY114" fmla="*/ 24507 h 330201"/>
                <a:gd name="connsiteX115" fmla="*/ 95134 w 258763"/>
                <a:gd name="connsiteY115" fmla="*/ 27087 h 330201"/>
                <a:gd name="connsiteX116" fmla="*/ 96431 w 258763"/>
                <a:gd name="connsiteY116" fmla="*/ 28377 h 330201"/>
                <a:gd name="connsiteX117" fmla="*/ 97728 w 258763"/>
                <a:gd name="connsiteY117" fmla="*/ 28377 h 330201"/>
                <a:gd name="connsiteX118" fmla="*/ 99025 w 258763"/>
                <a:gd name="connsiteY118" fmla="*/ 29667 h 330201"/>
                <a:gd name="connsiteX119" fmla="*/ 100323 w 258763"/>
                <a:gd name="connsiteY119" fmla="*/ 30957 h 330201"/>
                <a:gd name="connsiteX120" fmla="*/ 108105 w 258763"/>
                <a:gd name="connsiteY120" fmla="*/ 38696 h 330201"/>
                <a:gd name="connsiteX121" fmla="*/ 113294 w 258763"/>
                <a:gd name="connsiteY121" fmla="*/ 47725 h 330201"/>
                <a:gd name="connsiteX122" fmla="*/ 114591 w 258763"/>
                <a:gd name="connsiteY122" fmla="*/ 55464 h 330201"/>
                <a:gd name="connsiteX123" fmla="*/ 114591 w 258763"/>
                <a:gd name="connsiteY123" fmla="*/ 58044 h 330201"/>
                <a:gd name="connsiteX124" fmla="*/ 114591 w 258763"/>
                <a:gd name="connsiteY124" fmla="*/ 59334 h 330201"/>
                <a:gd name="connsiteX125" fmla="*/ 114591 w 258763"/>
                <a:gd name="connsiteY125" fmla="*/ 60623 h 330201"/>
                <a:gd name="connsiteX126" fmla="*/ 113294 w 258763"/>
                <a:gd name="connsiteY126" fmla="*/ 61913 h 330201"/>
                <a:gd name="connsiteX127" fmla="*/ 111997 w 258763"/>
                <a:gd name="connsiteY127" fmla="*/ 60623 h 330201"/>
                <a:gd name="connsiteX128" fmla="*/ 111997 w 258763"/>
                <a:gd name="connsiteY128" fmla="*/ 59334 h 330201"/>
                <a:gd name="connsiteX129" fmla="*/ 110700 w 258763"/>
                <a:gd name="connsiteY129" fmla="*/ 58044 h 330201"/>
                <a:gd name="connsiteX130" fmla="*/ 109403 w 258763"/>
                <a:gd name="connsiteY130" fmla="*/ 58044 h 330201"/>
                <a:gd name="connsiteX131" fmla="*/ 104214 w 258763"/>
                <a:gd name="connsiteY131" fmla="*/ 54174 h 330201"/>
                <a:gd name="connsiteX132" fmla="*/ 97728 w 258763"/>
                <a:gd name="connsiteY132" fmla="*/ 51594 h 330201"/>
                <a:gd name="connsiteX133" fmla="*/ 89946 w 258763"/>
                <a:gd name="connsiteY133" fmla="*/ 50305 h 330201"/>
                <a:gd name="connsiteX134" fmla="*/ 88649 w 258763"/>
                <a:gd name="connsiteY134" fmla="*/ 50305 h 330201"/>
                <a:gd name="connsiteX135" fmla="*/ 86054 w 258763"/>
                <a:gd name="connsiteY135" fmla="*/ 49015 h 330201"/>
                <a:gd name="connsiteX136" fmla="*/ 80866 w 258763"/>
                <a:gd name="connsiteY136" fmla="*/ 47725 h 330201"/>
                <a:gd name="connsiteX137" fmla="*/ 71786 w 258763"/>
                <a:gd name="connsiteY137" fmla="*/ 46435 h 330201"/>
                <a:gd name="connsiteX138" fmla="*/ 66598 w 258763"/>
                <a:gd name="connsiteY138" fmla="*/ 45145 h 330201"/>
                <a:gd name="connsiteX139" fmla="*/ 65301 w 258763"/>
                <a:gd name="connsiteY139" fmla="*/ 45145 h 330201"/>
                <a:gd name="connsiteX140" fmla="*/ 64003 w 258763"/>
                <a:gd name="connsiteY140" fmla="*/ 45145 h 330201"/>
                <a:gd name="connsiteX141" fmla="*/ 62706 w 258763"/>
                <a:gd name="connsiteY141" fmla="*/ 45145 h 330201"/>
                <a:gd name="connsiteX142" fmla="*/ 61409 w 258763"/>
                <a:gd name="connsiteY142" fmla="*/ 43855 h 330201"/>
                <a:gd name="connsiteX143" fmla="*/ 60112 w 258763"/>
                <a:gd name="connsiteY143" fmla="*/ 43855 h 330201"/>
                <a:gd name="connsiteX144" fmla="*/ 56221 w 258763"/>
                <a:gd name="connsiteY144" fmla="*/ 42565 h 330201"/>
                <a:gd name="connsiteX145" fmla="*/ 53627 w 258763"/>
                <a:gd name="connsiteY145" fmla="*/ 42565 h 330201"/>
                <a:gd name="connsiteX146" fmla="*/ 51032 w 258763"/>
                <a:gd name="connsiteY146" fmla="*/ 41276 h 330201"/>
                <a:gd name="connsiteX147" fmla="*/ 47141 w 258763"/>
                <a:gd name="connsiteY147" fmla="*/ 39986 h 330201"/>
                <a:gd name="connsiteX148" fmla="*/ 36764 w 258763"/>
                <a:gd name="connsiteY148" fmla="*/ 34826 h 330201"/>
                <a:gd name="connsiteX149" fmla="*/ 26387 w 258763"/>
                <a:gd name="connsiteY149" fmla="*/ 27087 h 330201"/>
                <a:gd name="connsiteX150" fmla="*/ 18605 w 258763"/>
                <a:gd name="connsiteY150" fmla="*/ 19348 h 330201"/>
                <a:gd name="connsiteX151" fmla="*/ 13416 w 258763"/>
                <a:gd name="connsiteY151" fmla="*/ 12899 h 330201"/>
                <a:gd name="connsiteX152" fmla="*/ 10822 w 258763"/>
                <a:gd name="connsiteY152" fmla="*/ 6450 h 330201"/>
                <a:gd name="connsiteX153" fmla="*/ 9525 w 258763"/>
                <a:gd name="connsiteY153" fmla="*/ 1290 h 330201"/>
                <a:gd name="connsiteX154" fmla="*/ 9525 w 258763"/>
                <a:gd name="connsiteY154" fmla="*/ 0 h 330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Lst>
              <a:rect l="l" t="t" r="r" b="b"/>
              <a:pathLst>
                <a:path w="258763" h="330201">
                  <a:moveTo>
                    <a:pt x="43815" y="130175"/>
                  </a:moveTo>
                  <a:cubicBezTo>
                    <a:pt x="34925" y="130175"/>
                    <a:pt x="28575" y="137968"/>
                    <a:pt x="28575" y="147060"/>
                  </a:cubicBezTo>
                  <a:cubicBezTo>
                    <a:pt x="28575" y="147060"/>
                    <a:pt x="28575" y="147060"/>
                    <a:pt x="28575" y="227590"/>
                  </a:cubicBezTo>
                  <a:cubicBezTo>
                    <a:pt x="28575" y="236682"/>
                    <a:pt x="34925" y="244475"/>
                    <a:pt x="43815" y="244475"/>
                  </a:cubicBezTo>
                  <a:cubicBezTo>
                    <a:pt x="52705" y="244475"/>
                    <a:pt x="60325" y="236682"/>
                    <a:pt x="60325" y="227590"/>
                  </a:cubicBezTo>
                  <a:cubicBezTo>
                    <a:pt x="60325" y="227590"/>
                    <a:pt x="60325" y="227590"/>
                    <a:pt x="60325" y="147060"/>
                  </a:cubicBezTo>
                  <a:cubicBezTo>
                    <a:pt x="60325" y="137968"/>
                    <a:pt x="52705" y="130175"/>
                    <a:pt x="43815" y="130175"/>
                  </a:cubicBezTo>
                  <a:close/>
                  <a:moveTo>
                    <a:pt x="221457" y="98425"/>
                  </a:moveTo>
                  <a:cubicBezTo>
                    <a:pt x="215008" y="98425"/>
                    <a:pt x="211138" y="103579"/>
                    <a:pt x="211138" y="110021"/>
                  </a:cubicBezTo>
                  <a:lnTo>
                    <a:pt x="211138" y="265918"/>
                  </a:lnTo>
                  <a:cubicBezTo>
                    <a:pt x="211138" y="271072"/>
                    <a:pt x="215008" y="276225"/>
                    <a:pt x="221457" y="276225"/>
                  </a:cubicBezTo>
                  <a:cubicBezTo>
                    <a:pt x="227907" y="276225"/>
                    <a:pt x="231776" y="271072"/>
                    <a:pt x="231776" y="265918"/>
                  </a:cubicBezTo>
                  <a:cubicBezTo>
                    <a:pt x="231776" y="265918"/>
                    <a:pt x="231776" y="265918"/>
                    <a:pt x="231776" y="110021"/>
                  </a:cubicBezTo>
                  <a:cubicBezTo>
                    <a:pt x="231776" y="103579"/>
                    <a:pt x="227907" y="98425"/>
                    <a:pt x="221457" y="98425"/>
                  </a:cubicBezTo>
                  <a:close/>
                  <a:moveTo>
                    <a:pt x="80216" y="71438"/>
                  </a:moveTo>
                  <a:cubicBezTo>
                    <a:pt x="80216" y="71438"/>
                    <a:pt x="80216" y="71438"/>
                    <a:pt x="236768" y="71438"/>
                  </a:cubicBezTo>
                  <a:cubicBezTo>
                    <a:pt x="258763" y="71438"/>
                    <a:pt x="258763" y="71438"/>
                    <a:pt x="258763" y="93324"/>
                  </a:cubicBezTo>
                  <a:cubicBezTo>
                    <a:pt x="258763" y="93324"/>
                    <a:pt x="258763" y="93324"/>
                    <a:pt x="258763" y="274844"/>
                  </a:cubicBezTo>
                  <a:cubicBezTo>
                    <a:pt x="258763" y="330201"/>
                    <a:pt x="258763" y="330201"/>
                    <a:pt x="204423" y="330201"/>
                  </a:cubicBezTo>
                  <a:cubicBezTo>
                    <a:pt x="204423" y="330201"/>
                    <a:pt x="204423" y="330201"/>
                    <a:pt x="113856" y="330201"/>
                  </a:cubicBezTo>
                  <a:cubicBezTo>
                    <a:pt x="59515" y="330201"/>
                    <a:pt x="59515" y="330201"/>
                    <a:pt x="59515" y="274844"/>
                  </a:cubicBezTo>
                  <a:cubicBezTo>
                    <a:pt x="59515" y="274844"/>
                    <a:pt x="59515" y="274844"/>
                    <a:pt x="59515" y="267120"/>
                  </a:cubicBezTo>
                  <a:cubicBezTo>
                    <a:pt x="54340" y="269694"/>
                    <a:pt x="49165" y="270982"/>
                    <a:pt x="42696" y="270982"/>
                  </a:cubicBezTo>
                  <a:cubicBezTo>
                    <a:pt x="19407" y="270982"/>
                    <a:pt x="0" y="251671"/>
                    <a:pt x="0" y="227211"/>
                  </a:cubicBezTo>
                  <a:cubicBezTo>
                    <a:pt x="0" y="227211"/>
                    <a:pt x="0" y="227211"/>
                    <a:pt x="0" y="147394"/>
                  </a:cubicBezTo>
                  <a:cubicBezTo>
                    <a:pt x="0" y="122933"/>
                    <a:pt x="19407" y="103623"/>
                    <a:pt x="42696" y="103623"/>
                  </a:cubicBezTo>
                  <a:cubicBezTo>
                    <a:pt x="49165" y="103623"/>
                    <a:pt x="54340" y="104910"/>
                    <a:pt x="59515" y="107485"/>
                  </a:cubicBezTo>
                  <a:cubicBezTo>
                    <a:pt x="59515" y="107485"/>
                    <a:pt x="59515" y="107485"/>
                    <a:pt x="59515" y="93324"/>
                  </a:cubicBezTo>
                  <a:cubicBezTo>
                    <a:pt x="59515" y="71438"/>
                    <a:pt x="59515" y="71438"/>
                    <a:pt x="80216" y="71438"/>
                  </a:cubicBezTo>
                  <a:close/>
                  <a:moveTo>
                    <a:pt x="107950" y="0"/>
                  </a:moveTo>
                  <a:cubicBezTo>
                    <a:pt x="107950" y="0"/>
                    <a:pt x="107950" y="0"/>
                    <a:pt x="109247" y="1290"/>
                  </a:cubicBezTo>
                  <a:cubicBezTo>
                    <a:pt x="110544" y="1290"/>
                    <a:pt x="111841" y="2580"/>
                    <a:pt x="113139" y="2580"/>
                  </a:cubicBezTo>
                  <a:cubicBezTo>
                    <a:pt x="114436" y="3870"/>
                    <a:pt x="117030" y="3870"/>
                    <a:pt x="119624" y="5160"/>
                  </a:cubicBezTo>
                  <a:cubicBezTo>
                    <a:pt x="120921" y="6450"/>
                    <a:pt x="123515" y="6450"/>
                    <a:pt x="126110" y="7739"/>
                  </a:cubicBezTo>
                  <a:cubicBezTo>
                    <a:pt x="131298" y="10319"/>
                    <a:pt x="137784" y="11609"/>
                    <a:pt x="144269" y="12899"/>
                  </a:cubicBezTo>
                  <a:cubicBezTo>
                    <a:pt x="144269" y="12899"/>
                    <a:pt x="144269" y="12899"/>
                    <a:pt x="145566" y="12899"/>
                  </a:cubicBezTo>
                  <a:cubicBezTo>
                    <a:pt x="145566" y="12899"/>
                    <a:pt x="146863" y="12899"/>
                    <a:pt x="146863" y="14189"/>
                  </a:cubicBezTo>
                  <a:cubicBezTo>
                    <a:pt x="146863" y="14189"/>
                    <a:pt x="146863" y="14189"/>
                    <a:pt x="148161" y="14189"/>
                  </a:cubicBezTo>
                  <a:cubicBezTo>
                    <a:pt x="148161" y="14189"/>
                    <a:pt x="149458" y="14189"/>
                    <a:pt x="149458" y="14189"/>
                  </a:cubicBezTo>
                  <a:cubicBezTo>
                    <a:pt x="149458" y="14189"/>
                    <a:pt x="150755" y="14189"/>
                    <a:pt x="152052" y="14189"/>
                  </a:cubicBezTo>
                  <a:cubicBezTo>
                    <a:pt x="152052" y="15478"/>
                    <a:pt x="153349" y="15478"/>
                    <a:pt x="154646" y="15478"/>
                  </a:cubicBezTo>
                  <a:cubicBezTo>
                    <a:pt x="154646" y="15478"/>
                    <a:pt x="154646" y="15478"/>
                    <a:pt x="155943" y="15478"/>
                  </a:cubicBezTo>
                  <a:cubicBezTo>
                    <a:pt x="155943" y="15478"/>
                    <a:pt x="155943" y="15478"/>
                    <a:pt x="157240" y="15478"/>
                  </a:cubicBezTo>
                  <a:cubicBezTo>
                    <a:pt x="157240" y="15478"/>
                    <a:pt x="157240" y="15478"/>
                    <a:pt x="158537" y="16768"/>
                  </a:cubicBezTo>
                  <a:cubicBezTo>
                    <a:pt x="158537" y="16768"/>
                    <a:pt x="158537" y="16768"/>
                    <a:pt x="159835" y="16768"/>
                  </a:cubicBezTo>
                  <a:cubicBezTo>
                    <a:pt x="161132" y="16768"/>
                    <a:pt x="161132" y="16768"/>
                    <a:pt x="162429" y="16768"/>
                  </a:cubicBezTo>
                  <a:cubicBezTo>
                    <a:pt x="163726" y="16768"/>
                    <a:pt x="163726" y="16768"/>
                    <a:pt x="165023" y="18058"/>
                  </a:cubicBezTo>
                  <a:cubicBezTo>
                    <a:pt x="165023" y="18058"/>
                    <a:pt x="165023" y="18058"/>
                    <a:pt x="166320" y="18058"/>
                  </a:cubicBezTo>
                  <a:cubicBezTo>
                    <a:pt x="166320" y="18058"/>
                    <a:pt x="166320" y="18058"/>
                    <a:pt x="167617" y="18058"/>
                  </a:cubicBezTo>
                  <a:cubicBezTo>
                    <a:pt x="167617" y="18058"/>
                    <a:pt x="167617" y="18058"/>
                    <a:pt x="168914" y="18058"/>
                  </a:cubicBezTo>
                  <a:cubicBezTo>
                    <a:pt x="168914" y="18058"/>
                    <a:pt x="168914" y="18058"/>
                    <a:pt x="170211" y="18058"/>
                  </a:cubicBezTo>
                  <a:cubicBezTo>
                    <a:pt x="172806" y="19348"/>
                    <a:pt x="174103" y="19348"/>
                    <a:pt x="176697" y="20638"/>
                  </a:cubicBezTo>
                  <a:cubicBezTo>
                    <a:pt x="180588" y="21928"/>
                    <a:pt x="184480" y="23218"/>
                    <a:pt x="188371" y="24507"/>
                  </a:cubicBezTo>
                  <a:cubicBezTo>
                    <a:pt x="190965" y="25797"/>
                    <a:pt x="192262" y="25797"/>
                    <a:pt x="193559" y="27087"/>
                  </a:cubicBezTo>
                  <a:cubicBezTo>
                    <a:pt x="194856" y="28377"/>
                    <a:pt x="194856" y="28377"/>
                    <a:pt x="194856" y="28377"/>
                  </a:cubicBezTo>
                  <a:cubicBezTo>
                    <a:pt x="196154" y="28377"/>
                    <a:pt x="196154" y="28377"/>
                    <a:pt x="196154" y="29667"/>
                  </a:cubicBezTo>
                  <a:cubicBezTo>
                    <a:pt x="197451" y="29667"/>
                    <a:pt x="197451" y="29667"/>
                    <a:pt x="197451" y="29667"/>
                  </a:cubicBezTo>
                  <a:cubicBezTo>
                    <a:pt x="198748" y="29667"/>
                    <a:pt x="198748" y="30957"/>
                    <a:pt x="198748" y="30957"/>
                  </a:cubicBezTo>
                  <a:cubicBezTo>
                    <a:pt x="202639" y="33536"/>
                    <a:pt x="205233" y="36116"/>
                    <a:pt x="207828" y="38696"/>
                  </a:cubicBezTo>
                  <a:cubicBezTo>
                    <a:pt x="210422" y="41276"/>
                    <a:pt x="211719" y="45145"/>
                    <a:pt x="213016" y="47725"/>
                  </a:cubicBezTo>
                  <a:cubicBezTo>
                    <a:pt x="214313" y="50305"/>
                    <a:pt x="214313" y="52884"/>
                    <a:pt x="214313" y="55464"/>
                  </a:cubicBezTo>
                  <a:cubicBezTo>
                    <a:pt x="214313" y="56754"/>
                    <a:pt x="214313" y="56754"/>
                    <a:pt x="214313" y="58044"/>
                  </a:cubicBezTo>
                  <a:cubicBezTo>
                    <a:pt x="214313" y="58044"/>
                    <a:pt x="214313" y="59334"/>
                    <a:pt x="213016" y="59334"/>
                  </a:cubicBezTo>
                  <a:cubicBezTo>
                    <a:pt x="213016" y="59334"/>
                    <a:pt x="213016" y="59334"/>
                    <a:pt x="213016" y="60623"/>
                  </a:cubicBezTo>
                  <a:cubicBezTo>
                    <a:pt x="213016" y="61913"/>
                    <a:pt x="213016" y="61913"/>
                    <a:pt x="213016" y="61913"/>
                  </a:cubicBezTo>
                  <a:cubicBezTo>
                    <a:pt x="213016" y="61913"/>
                    <a:pt x="213016" y="61913"/>
                    <a:pt x="211719" y="60623"/>
                  </a:cubicBezTo>
                  <a:cubicBezTo>
                    <a:pt x="211719" y="60623"/>
                    <a:pt x="211719" y="59334"/>
                    <a:pt x="210422" y="59334"/>
                  </a:cubicBezTo>
                  <a:cubicBezTo>
                    <a:pt x="210422" y="59334"/>
                    <a:pt x="210422" y="58044"/>
                    <a:pt x="209125" y="58044"/>
                  </a:cubicBezTo>
                  <a:cubicBezTo>
                    <a:pt x="207828" y="56754"/>
                    <a:pt x="205233" y="55464"/>
                    <a:pt x="203936" y="54174"/>
                  </a:cubicBezTo>
                  <a:cubicBezTo>
                    <a:pt x="201342" y="54174"/>
                    <a:pt x="200045" y="52884"/>
                    <a:pt x="197451" y="51594"/>
                  </a:cubicBezTo>
                  <a:cubicBezTo>
                    <a:pt x="194856" y="51594"/>
                    <a:pt x="192262" y="50305"/>
                    <a:pt x="189668" y="50305"/>
                  </a:cubicBezTo>
                  <a:cubicBezTo>
                    <a:pt x="188371" y="50305"/>
                    <a:pt x="188371" y="50305"/>
                    <a:pt x="187074" y="50305"/>
                  </a:cubicBezTo>
                  <a:cubicBezTo>
                    <a:pt x="187074" y="49015"/>
                    <a:pt x="185777" y="49015"/>
                    <a:pt x="184480" y="49015"/>
                  </a:cubicBezTo>
                  <a:cubicBezTo>
                    <a:pt x="183182" y="49015"/>
                    <a:pt x="181885" y="49015"/>
                    <a:pt x="180588" y="47725"/>
                  </a:cubicBezTo>
                  <a:cubicBezTo>
                    <a:pt x="176697" y="47725"/>
                    <a:pt x="174103" y="47725"/>
                    <a:pt x="170211" y="46435"/>
                  </a:cubicBezTo>
                  <a:cubicBezTo>
                    <a:pt x="168914" y="46435"/>
                    <a:pt x="166320" y="45145"/>
                    <a:pt x="165023" y="45145"/>
                  </a:cubicBezTo>
                  <a:cubicBezTo>
                    <a:pt x="165023" y="45145"/>
                    <a:pt x="165023" y="45145"/>
                    <a:pt x="163726" y="45145"/>
                  </a:cubicBezTo>
                  <a:cubicBezTo>
                    <a:pt x="163726" y="45145"/>
                    <a:pt x="163726" y="45145"/>
                    <a:pt x="162429" y="45145"/>
                  </a:cubicBezTo>
                  <a:cubicBezTo>
                    <a:pt x="162429" y="45145"/>
                    <a:pt x="162429" y="45145"/>
                    <a:pt x="159835" y="43855"/>
                  </a:cubicBezTo>
                  <a:cubicBezTo>
                    <a:pt x="159835" y="43855"/>
                    <a:pt x="159835" y="43855"/>
                    <a:pt x="158537" y="43855"/>
                  </a:cubicBezTo>
                  <a:cubicBezTo>
                    <a:pt x="157240" y="43855"/>
                    <a:pt x="157240" y="43855"/>
                    <a:pt x="155943" y="42565"/>
                  </a:cubicBezTo>
                  <a:cubicBezTo>
                    <a:pt x="154646" y="42565"/>
                    <a:pt x="153349" y="42565"/>
                    <a:pt x="152052" y="42565"/>
                  </a:cubicBezTo>
                  <a:cubicBezTo>
                    <a:pt x="152052" y="41276"/>
                    <a:pt x="150755" y="41276"/>
                    <a:pt x="149458" y="41276"/>
                  </a:cubicBezTo>
                  <a:cubicBezTo>
                    <a:pt x="148161" y="41276"/>
                    <a:pt x="146863" y="39986"/>
                    <a:pt x="146863" y="39986"/>
                  </a:cubicBezTo>
                  <a:cubicBezTo>
                    <a:pt x="142972" y="38696"/>
                    <a:pt x="139081" y="36116"/>
                    <a:pt x="135189" y="34826"/>
                  </a:cubicBezTo>
                  <a:cubicBezTo>
                    <a:pt x="131298" y="32247"/>
                    <a:pt x="128704" y="29667"/>
                    <a:pt x="124813" y="27087"/>
                  </a:cubicBezTo>
                  <a:cubicBezTo>
                    <a:pt x="122218" y="24507"/>
                    <a:pt x="119624" y="21928"/>
                    <a:pt x="117030" y="19348"/>
                  </a:cubicBezTo>
                  <a:cubicBezTo>
                    <a:pt x="115733" y="16768"/>
                    <a:pt x="113139" y="15478"/>
                    <a:pt x="111841" y="12899"/>
                  </a:cubicBezTo>
                  <a:cubicBezTo>
                    <a:pt x="110544" y="10319"/>
                    <a:pt x="110544" y="7739"/>
                    <a:pt x="109247" y="6450"/>
                  </a:cubicBezTo>
                  <a:cubicBezTo>
                    <a:pt x="109247" y="3870"/>
                    <a:pt x="107950" y="2580"/>
                    <a:pt x="107950" y="1290"/>
                  </a:cubicBezTo>
                  <a:cubicBezTo>
                    <a:pt x="107950" y="1290"/>
                    <a:pt x="107950" y="0"/>
                    <a:pt x="107950" y="0"/>
                  </a:cubicBezTo>
                  <a:close/>
                  <a:moveTo>
                    <a:pt x="9525" y="0"/>
                  </a:moveTo>
                  <a:cubicBezTo>
                    <a:pt x="9525" y="0"/>
                    <a:pt x="9525" y="0"/>
                    <a:pt x="10822" y="1290"/>
                  </a:cubicBezTo>
                  <a:cubicBezTo>
                    <a:pt x="12119" y="1290"/>
                    <a:pt x="12119" y="2580"/>
                    <a:pt x="14713" y="2580"/>
                  </a:cubicBezTo>
                  <a:cubicBezTo>
                    <a:pt x="16010" y="3870"/>
                    <a:pt x="17308" y="3870"/>
                    <a:pt x="19902" y="5160"/>
                  </a:cubicBezTo>
                  <a:cubicBezTo>
                    <a:pt x="22496" y="6450"/>
                    <a:pt x="25090" y="6450"/>
                    <a:pt x="27684" y="7739"/>
                  </a:cubicBezTo>
                  <a:cubicBezTo>
                    <a:pt x="32873" y="9029"/>
                    <a:pt x="39358" y="11609"/>
                    <a:pt x="45844" y="12899"/>
                  </a:cubicBezTo>
                  <a:cubicBezTo>
                    <a:pt x="45844" y="12899"/>
                    <a:pt x="45844" y="12899"/>
                    <a:pt x="47141" y="12899"/>
                  </a:cubicBezTo>
                  <a:cubicBezTo>
                    <a:pt x="47141" y="12899"/>
                    <a:pt x="47141" y="12899"/>
                    <a:pt x="48438" y="12899"/>
                  </a:cubicBezTo>
                  <a:cubicBezTo>
                    <a:pt x="48438" y="12899"/>
                    <a:pt x="48438" y="12899"/>
                    <a:pt x="48438" y="14189"/>
                  </a:cubicBezTo>
                  <a:cubicBezTo>
                    <a:pt x="49735" y="14189"/>
                    <a:pt x="49735" y="14189"/>
                    <a:pt x="49735" y="14189"/>
                  </a:cubicBezTo>
                  <a:cubicBezTo>
                    <a:pt x="51032" y="14189"/>
                    <a:pt x="52329" y="14189"/>
                    <a:pt x="52329" y="14189"/>
                  </a:cubicBezTo>
                  <a:cubicBezTo>
                    <a:pt x="53627" y="15478"/>
                    <a:pt x="54924" y="15478"/>
                    <a:pt x="54924" y="15478"/>
                  </a:cubicBezTo>
                  <a:cubicBezTo>
                    <a:pt x="56221" y="15478"/>
                    <a:pt x="56221" y="15478"/>
                    <a:pt x="56221" y="15478"/>
                  </a:cubicBezTo>
                  <a:cubicBezTo>
                    <a:pt x="57518" y="15478"/>
                    <a:pt x="57518" y="15478"/>
                    <a:pt x="57518" y="15478"/>
                  </a:cubicBezTo>
                  <a:cubicBezTo>
                    <a:pt x="58815" y="15478"/>
                    <a:pt x="58815" y="15478"/>
                    <a:pt x="58815" y="15478"/>
                  </a:cubicBezTo>
                  <a:cubicBezTo>
                    <a:pt x="60112" y="16768"/>
                    <a:pt x="60112" y="16768"/>
                    <a:pt x="60112" y="16768"/>
                  </a:cubicBezTo>
                  <a:cubicBezTo>
                    <a:pt x="61409" y="16768"/>
                    <a:pt x="62706" y="16768"/>
                    <a:pt x="62706" y="16768"/>
                  </a:cubicBezTo>
                  <a:cubicBezTo>
                    <a:pt x="64003" y="16768"/>
                    <a:pt x="65301" y="16768"/>
                    <a:pt x="65301" y="18058"/>
                  </a:cubicBezTo>
                  <a:cubicBezTo>
                    <a:pt x="65301" y="18058"/>
                    <a:pt x="65301" y="18058"/>
                    <a:pt x="66598" y="18058"/>
                  </a:cubicBezTo>
                  <a:cubicBezTo>
                    <a:pt x="66598" y="18058"/>
                    <a:pt x="66598" y="18058"/>
                    <a:pt x="69192" y="18058"/>
                  </a:cubicBezTo>
                  <a:cubicBezTo>
                    <a:pt x="69192" y="18058"/>
                    <a:pt x="69192" y="18058"/>
                    <a:pt x="70489" y="18058"/>
                  </a:cubicBezTo>
                  <a:cubicBezTo>
                    <a:pt x="70489" y="18058"/>
                    <a:pt x="70489" y="18058"/>
                    <a:pt x="71786" y="18058"/>
                  </a:cubicBezTo>
                  <a:cubicBezTo>
                    <a:pt x="73083" y="19348"/>
                    <a:pt x="75677" y="19348"/>
                    <a:pt x="76975" y="20638"/>
                  </a:cubicBezTo>
                  <a:cubicBezTo>
                    <a:pt x="82163" y="20638"/>
                    <a:pt x="86054" y="23218"/>
                    <a:pt x="89946" y="24507"/>
                  </a:cubicBezTo>
                  <a:cubicBezTo>
                    <a:pt x="91243" y="25797"/>
                    <a:pt x="93837" y="25797"/>
                    <a:pt x="95134" y="27087"/>
                  </a:cubicBezTo>
                  <a:cubicBezTo>
                    <a:pt x="95134" y="27087"/>
                    <a:pt x="96431" y="28377"/>
                    <a:pt x="96431" y="28377"/>
                  </a:cubicBezTo>
                  <a:cubicBezTo>
                    <a:pt x="96431" y="28377"/>
                    <a:pt x="97728" y="28377"/>
                    <a:pt x="97728" y="28377"/>
                  </a:cubicBezTo>
                  <a:cubicBezTo>
                    <a:pt x="97728" y="29667"/>
                    <a:pt x="99025" y="29667"/>
                    <a:pt x="99025" y="29667"/>
                  </a:cubicBezTo>
                  <a:cubicBezTo>
                    <a:pt x="99025" y="29667"/>
                    <a:pt x="100323" y="30957"/>
                    <a:pt x="100323" y="30957"/>
                  </a:cubicBezTo>
                  <a:cubicBezTo>
                    <a:pt x="102917" y="33536"/>
                    <a:pt x="106808" y="36116"/>
                    <a:pt x="108105" y="38696"/>
                  </a:cubicBezTo>
                  <a:cubicBezTo>
                    <a:pt x="110700" y="41276"/>
                    <a:pt x="111997" y="45145"/>
                    <a:pt x="113294" y="47725"/>
                  </a:cubicBezTo>
                  <a:cubicBezTo>
                    <a:pt x="114591" y="50305"/>
                    <a:pt x="115888" y="52884"/>
                    <a:pt x="114591" y="55464"/>
                  </a:cubicBezTo>
                  <a:cubicBezTo>
                    <a:pt x="114591" y="56754"/>
                    <a:pt x="114591" y="56754"/>
                    <a:pt x="114591" y="58044"/>
                  </a:cubicBezTo>
                  <a:cubicBezTo>
                    <a:pt x="114591" y="58044"/>
                    <a:pt x="114591" y="59334"/>
                    <a:pt x="114591" y="59334"/>
                  </a:cubicBezTo>
                  <a:cubicBezTo>
                    <a:pt x="114591" y="59334"/>
                    <a:pt x="114591" y="59334"/>
                    <a:pt x="114591" y="60623"/>
                  </a:cubicBezTo>
                  <a:cubicBezTo>
                    <a:pt x="114591" y="60623"/>
                    <a:pt x="113294" y="60623"/>
                    <a:pt x="113294" y="61913"/>
                  </a:cubicBezTo>
                  <a:cubicBezTo>
                    <a:pt x="113294" y="60623"/>
                    <a:pt x="113294" y="60623"/>
                    <a:pt x="111997" y="60623"/>
                  </a:cubicBezTo>
                  <a:cubicBezTo>
                    <a:pt x="111997" y="60623"/>
                    <a:pt x="111997" y="59334"/>
                    <a:pt x="111997" y="59334"/>
                  </a:cubicBezTo>
                  <a:cubicBezTo>
                    <a:pt x="110700" y="59334"/>
                    <a:pt x="110700" y="58044"/>
                    <a:pt x="110700" y="58044"/>
                  </a:cubicBezTo>
                  <a:cubicBezTo>
                    <a:pt x="110700" y="58044"/>
                    <a:pt x="110700" y="58044"/>
                    <a:pt x="109403" y="58044"/>
                  </a:cubicBezTo>
                  <a:cubicBezTo>
                    <a:pt x="108105" y="56754"/>
                    <a:pt x="106808" y="55464"/>
                    <a:pt x="104214" y="54174"/>
                  </a:cubicBezTo>
                  <a:cubicBezTo>
                    <a:pt x="102917" y="54174"/>
                    <a:pt x="100323" y="52884"/>
                    <a:pt x="97728" y="51594"/>
                  </a:cubicBezTo>
                  <a:cubicBezTo>
                    <a:pt x="96431" y="51594"/>
                    <a:pt x="93837" y="50305"/>
                    <a:pt x="89946" y="50305"/>
                  </a:cubicBezTo>
                  <a:cubicBezTo>
                    <a:pt x="89946" y="50305"/>
                    <a:pt x="88649" y="50305"/>
                    <a:pt x="88649" y="50305"/>
                  </a:cubicBezTo>
                  <a:cubicBezTo>
                    <a:pt x="87351" y="49015"/>
                    <a:pt x="87351" y="49015"/>
                    <a:pt x="86054" y="49015"/>
                  </a:cubicBezTo>
                  <a:cubicBezTo>
                    <a:pt x="84757" y="49015"/>
                    <a:pt x="83460" y="49015"/>
                    <a:pt x="80866" y="47725"/>
                  </a:cubicBezTo>
                  <a:cubicBezTo>
                    <a:pt x="78272" y="47725"/>
                    <a:pt x="74380" y="47725"/>
                    <a:pt x="71786" y="46435"/>
                  </a:cubicBezTo>
                  <a:cubicBezTo>
                    <a:pt x="69192" y="46435"/>
                    <a:pt x="67895" y="45145"/>
                    <a:pt x="66598" y="45145"/>
                  </a:cubicBezTo>
                  <a:cubicBezTo>
                    <a:pt x="66598" y="45145"/>
                    <a:pt x="66598" y="45145"/>
                    <a:pt x="65301" y="45145"/>
                  </a:cubicBezTo>
                  <a:cubicBezTo>
                    <a:pt x="65301" y="45145"/>
                    <a:pt x="65301" y="45145"/>
                    <a:pt x="64003" y="45145"/>
                  </a:cubicBezTo>
                  <a:cubicBezTo>
                    <a:pt x="64003" y="45145"/>
                    <a:pt x="64003" y="45145"/>
                    <a:pt x="62706" y="45145"/>
                  </a:cubicBezTo>
                  <a:cubicBezTo>
                    <a:pt x="62706" y="45145"/>
                    <a:pt x="62706" y="45145"/>
                    <a:pt x="61409" y="43855"/>
                  </a:cubicBezTo>
                  <a:cubicBezTo>
                    <a:pt x="61409" y="43855"/>
                    <a:pt x="61409" y="43855"/>
                    <a:pt x="60112" y="43855"/>
                  </a:cubicBezTo>
                  <a:cubicBezTo>
                    <a:pt x="58815" y="43855"/>
                    <a:pt x="57518" y="43855"/>
                    <a:pt x="56221" y="42565"/>
                  </a:cubicBezTo>
                  <a:cubicBezTo>
                    <a:pt x="56221" y="42565"/>
                    <a:pt x="54924" y="42565"/>
                    <a:pt x="53627" y="42565"/>
                  </a:cubicBezTo>
                  <a:cubicBezTo>
                    <a:pt x="52329" y="41276"/>
                    <a:pt x="51032" y="41276"/>
                    <a:pt x="51032" y="41276"/>
                  </a:cubicBezTo>
                  <a:cubicBezTo>
                    <a:pt x="49735" y="41276"/>
                    <a:pt x="48438" y="39986"/>
                    <a:pt x="47141" y="39986"/>
                  </a:cubicBezTo>
                  <a:cubicBezTo>
                    <a:pt x="43250" y="38696"/>
                    <a:pt x="39358" y="36116"/>
                    <a:pt x="36764" y="34826"/>
                  </a:cubicBezTo>
                  <a:cubicBezTo>
                    <a:pt x="32873" y="32247"/>
                    <a:pt x="28982" y="29667"/>
                    <a:pt x="26387" y="27087"/>
                  </a:cubicBezTo>
                  <a:cubicBezTo>
                    <a:pt x="23793" y="24507"/>
                    <a:pt x="21199" y="21928"/>
                    <a:pt x="18605" y="19348"/>
                  </a:cubicBezTo>
                  <a:cubicBezTo>
                    <a:pt x="16010" y="18058"/>
                    <a:pt x="14713" y="15478"/>
                    <a:pt x="13416" y="12899"/>
                  </a:cubicBezTo>
                  <a:cubicBezTo>
                    <a:pt x="12119" y="10319"/>
                    <a:pt x="10822" y="7739"/>
                    <a:pt x="10822" y="6450"/>
                  </a:cubicBezTo>
                  <a:cubicBezTo>
                    <a:pt x="9525" y="3870"/>
                    <a:pt x="9525" y="2580"/>
                    <a:pt x="9525" y="1290"/>
                  </a:cubicBezTo>
                  <a:cubicBezTo>
                    <a:pt x="9525" y="0"/>
                    <a:pt x="9525" y="0"/>
                    <a:pt x="9525" y="0"/>
                  </a:cubicBezTo>
                  <a:close/>
                </a:path>
              </a:pathLst>
            </a:custGeom>
            <a:solidFill>
              <a:schemeClr val="bg1"/>
            </a:solidFill>
            <a:ln>
              <a:noFill/>
            </a:ln>
          </p:spPr>
          <p:txBody>
            <a:bodyPr anchor="ctr"/>
            <a:lstStyle/>
            <a:p>
              <a:pPr algn="ctr"/>
              <a:endParaRPr sz="2400">
                <a:solidFill>
                  <a:srgbClr val="000000"/>
                </a:solidFill>
              </a:endParaRPr>
            </a:p>
          </p:txBody>
        </p:sp>
      </p:grpSp>
      <p:sp>
        <p:nvSpPr>
          <p:cNvPr id="30" name="TextBox 21"/>
          <p:cNvSpPr txBox="1"/>
          <p:nvPr/>
        </p:nvSpPr>
        <p:spPr>
          <a:xfrm flipH="1">
            <a:off x="-48682" y="192021"/>
            <a:ext cx="2466564" cy="644691"/>
          </a:xfrm>
          <a:prstGeom prst="rect">
            <a:avLst/>
          </a:prstGeom>
          <a:noFill/>
        </p:spPr>
        <p:txBody>
          <a:bodyPr wrap="none">
            <a:normAutofit/>
          </a:bodyPr>
          <a:lstStyle/>
          <a:p>
            <a:pPr algn="r"/>
            <a:r>
              <a:rPr lang="zh-CN" altLang="en-US" sz="2400" dirty="0">
                <a:solidFill>
                  <a:srgbClr val="A6937B"/>
                </a:solidFill>
                <a:latin typeface="黑体" panose="02010609060101010101" pitchFamily="49" charset="-122"/>
                <a:ea typeface="黑体" panose="02010609060101010101" pitchFamily="49" charset="-122"/>
              </a:rPr>
              <a:t>标题文本预设</a:t>
            </a:r>
          </a:p>
        </p:txBody>
      </p:sp>
    </p:spTree>
    <p:extLst>
      <p:ext uri="{BB962C8B-B14F-4D97-AF65-F5344CB8AC3E}">
        <p14:creationId xmlns:p14="http://schemas.microsoft.com/office/powerpoint/2010/main" val="2636027215"/>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1000"/>
                                        <p:tgtEl>
                                          <p:spTgt spid="31"/>
                                        </p:tgtEl>
                                      </p:cBhvr>
                                    </p:animEffect>
                                    <p:anim calcmode="lin" valueType="num">
                                      <p:cBhvr>
                                        <p:cTn id="18" dur="1000" fill="hold"/>
                                        <p:tgtEl>
                                          <p:spTgt spid="31"/>
                                        </p:tgtEl>
                                        <p:attrNameLst>
                                          <p:attrName>ppt_x</p:attrName>
                                        </p:attrNameLst>
                                      </p:cBhvr>
                                      <p:tavLst>
                                        <p:tav tm="0">
                                          <p:val>
                                            <p:strVal val="#ppt_x"/>
                                          </p:val>
                                        </p:tav>
                                        <p:tav tm="100000">
                                          <p:val>
                                            <p:strVal val="#ppt_x"/>
                                          </p:val>
                                        </p:tav>
                                      </p:tavLst>
                                    </p:anim>
                                    <p:anim calcmode="lin" valueType="num">
                                      <p:cBhvr>
                                        <p:cTn id="19" dur="1000" fill="hold"/>
                                        <p:tgtEl>
                                          <p:spTgt spid="31"/>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anim calcmode="lin" valueType="num">
                                      <p:cBhvr>
                                        <p:cTn id="24" dur="1000" fill="hold"/>
                                        <p:tgtEl>
                                          <p:spTgt spid="32"/>
                                        </p:tgtEl>
                                        <p:attrNameLst>
                                          <p:attrName>ppt_x</p:attrName>
                                        </p:attrNameLst>
                                      </p:cBhvr>
                                      <p:tavLst>
                                        <p:tav tm="0">
                                          <p:val>
                                            <p:strVal val="#ppt_x"/>
                                          </p:val>
                                        </p:tav>
                                        <p:tav tm="100000">
                                          <p:val>
                                            <p:strVal val="#ppt_x"/>
                                          </p:val>
                                        </p:tav>
                                      </p:tavLst>
                                    </p:anim>
                                    <p:anim calcmode="lin" valueType="num">
                                      <p:cBhvr>
                                        <p:cTn id="25" dur="1000" fill="hold"/>
                                        <p:tgtEl>
                                          <p:spTgt spid="32"/>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22" presetClass="entr" presetSubtype="4"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1363590" y="1118247"/>
            <a:ext cx="292103" cy="4998389"/>
            <a:chOff x="1374772" y="1213680"/>
            <a:chExt cx="274322" cy="5187394"/>
          </a:xfrm>
        </p:grpSpPr>
        <p:sp>
          <p:nvSpPr>
            <p:cNvPr id="39" name="Arrow: Pentagon 2"/>
            <p:cNvSpPr/>
            <p:nvPr/>
          </p:nvSpPr>
          <p:spPr>
            <a:xfrm rot="5400000">
              <a:off x="1103752" y="5857228"/>
              <a:ext cx="814866" cy="272825"/>
            </a:xfrm>
            <a:prstGeom prst="homePlate">
              <a:avLst>
                <a:gd name="adj" fmla="val 281623"/>
              </a:avLst>
            </a:prstGeom>
            <a:gradFill flip="none" rotWithShape="1">
              <a:gsLst>
                <a:gs pos="100000">
                  <a:srgbClr val="B88954"/>
                </a:gs>
                <a:gs pos="0">
                  <a:srgbClr val="E1C9AF"/>
                </a:gs>
              </a:gsLst>
              <a:lin ang="54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40" name="Freeform: Shape 3"/>
            <p:cNvSpPr/>
            <p:nvPr/>
          </p:nvSpPr>
          <p:spPr>
            <a:xfrm>
              <a:off x="1374774" y="2007666"/>
              <a:ext cx="273845" cy="3776859"/>
            </a:xfrm>
            <a:custGeom>
              <a:avLst/>
              <a:gdLst>
                <a:gd name="connsiteX0" fmla="*/ 0 w 272825"/>
                <a:gd name="connsiteY0" fmla="*/ 0 h 3776662"/>
                <a:gd name="connsiteX1" fmla="*/ 272825 w 272825"/>
                <a:gd name="connsiteY1" fmla="*/ 0 h 3776662"/>
                <a:gd name="connsiteX2" fmla="*/ 272825 w 272825"/>
                <a:gd name="connsiteY2" fmla="*/ 3776662 h 3776662"/>
                <a:gd name="connsiteX3" fmla="*/ 0 w 272825"/>
                <a:gd name="connsiteY3" fmla="*/ 3776662 h 3776662"/>
                <a:gd name="connsiteX4" fmla="*/ 0 w 272825"/>
                <a:gd name="connsiteY4" fmla="*/ 0 h 3776662"/>
                <a:gd name="connsiteX0-1" fmla="*/ 0 w 272825"/>
                <a:gd name="connsiteY0-2" fmla="*/ 0 h 3776662"/>
                <a:gd name="connsiteX1-3" fmla="*/ 272825 w 272825"/>
                <a:gd name="connsiteY1-4" fmla="*/ 0 h 3776662"/>
                <a:gd name="connsiteX2-5" fmla="*/ 272825 w 272825"/>
                <a:gd name="connsiteY2-6" fmla="*/ 3776662 h 3776662"/>
                <a:gd name="connsiteX3-7" fmla="*/ 0 w 272825"/>
                <a:gd name="connsiteY3-8" fmla="*/ 3776662 h 3776662"/>
                <a:gd name="connsiteX4-9" fmla="*/ 1 w 272825"/>
                <a:gd name="connsiteY4-10" fmla="*/ 3609974 h 3776662"/>
                <a:gd name="connsiteX5" fmla="*/ 0 w 272825"/>
                <a:gd name="connsiteY5" fmla="*/ 0 h 3776662"/>
                <a:gd name="connsiteX0-11" fmla="*/ 0 w 272825"/>
                <a:gd name="connsiteY0-12" fmla="*/ 0 h 3776662"/>
                <a:gd name="connsiteX1-13" fmla="*/ 272825 w 272825"/>
                <a:gd name="connsiteY1-14" fmla="*/ 0 h 3776662"/>
                <a:gd name="connsiteX2-15" fmla="*/ 272825 w 272825"/>
                <a:gd name="connsiteY2-16" fmla="*/ 3776662 h 3776662"/>
                <a:gd name="connsiteX3-17" fmla="*/ 57151 w 272825"/>
                <a:gd name="connsiteY3-18" fmla="*/ 3776661 h 3776662"/>
                <a:gd name="connsiteX4-19" fmla="*/ 0 w 272825"/>
                <a:gd name="connsiteY4-20" fmla="*/ 3776662 h 3776662"/>
                <a:gd name="connsiteX5-21" fmla="*/ 1 w 272825"/>
                <a:gd name="connsiteY5-22" fmla="*/ 3609974 h 3776662"/>
                <a:gd name="connsiteX6" fmla="*/ 0 w 272825"/>
                <a:gd name="connsiteY6" fmla="*/ 0 h 3776662"/>
                <a:gd name="connsiteX0-23" fmla="*/ 0 w 272825"/>
                <a:gd name="connsiteY0-24" fmla="*/ 0 h 3776662"/>
                <a:gd name="connsiteX1-25" fmla="*/ 272825 w 272825"/>
                <a:gd name="connsiteY1-26" fmla="*/ 0 h 3776662"/>
                <a:gd name="connsiteX2-27" fmla="*/ 272825 w 272825"/>
                <a:gd name="connsiteY2-28" fmla="*/ 3776662 h 3776662"/>
                <a:gd name="connsiteX3-29" fmla="*/ 166689 w 272825"/>
                <a:gd name="connsiteY3-30" fmla="*/ 3776661 h 3776662"/>
                <a:gd name="connsiteX4-31" fmla="*/ 57151 w 272825"/>
                <a:gd name="connsiteY4-32" fmla="*/ 3776661 h 3776662"/>
                <a:gd name="connsiteX5-33" fmla="*/ 0 w 272825"/>
                <a:gd name="connsiteY5-34" fmla="*/ 3776662 h 3776662"/>
                <a:gd name="connsiteX6-35" fmla="*/ 1 w 272825"/>
                <a:gd name="connsiteY6-36" fmla="*/ 3609974 h 3776662"/>
                <a:gd name="connsiteX7" fmla="*/ 0 w 272825"/>
                <a:gd name="connsiteY7" fmla="*/ 0 h 3776662"/>
                <a:gd name="connsiteX0-37" fmla="*/ 0 w 272825"/>
                <a:gd name="connsiteY0-38" fmla="*/ 0 h 3776662"/>
                <a:gd name="connsiteX1-39" fmla="*/ 272825 w 272825"/>
                <a:gd name="connsiteY1-40" fmla="*/ 0 h 3776662"/>
                <a:gd name="connsiteX2-41" fmla="*/ 272825 w 272825"/>
                <a:gd name="connsiteY2-42" fmla="*/ 3776662 h 3776662"/>
                <a:gd name="connsiteX3-43" fmla="*/ 166689 w 272825"/>
                <a:gd name="connsiteY3-44" fmla="*/ 3776661 h 3776662"/>
                <a:gd name="connsiteX4-45" fmla="*/ 107157 w 272825"/>
                <a:gd name="connsiteY4-46" fmla="*/ 3774280 h 3776662"/>
                <a:gd name="connsiteX5-47" fmla="*/ 57151 w 272825"/>
                <a:gd name="connsiteY5-48" fmla="*/ 3776661 h 3776662"/>
                <a:gd name="connsiteX6-49" fmla="*/ 0 w 272825"/>
                <a:gd name="connsiteY6-50" fmla="*/ 3776662 h 3776662"/>
                <a:gd name="connsiteX7-51" fmla="*/ 1 w 272825"/>
                <a:gd name="connsiteY7-52" fmla="*/ 3609974 h 3776662"/>
                <a:gd name="connsiteX8" fmla="*/ 0 w 272825"/>
                <a:gd name="connsiteY8" fmla="*/ 0 h 3776662"/>
                <a:gd name="connsiteX0-53" fmla="*/ 0 w 272825"/>
                <a:gd name="connsiteY0-54" fmla="*/ 0 h 3776662"/>
                <a:gd name="connsiteX1-55" fmla="*/ 272825 w 272825"/>
                <a:gd name="connsiteY1-56" fmla="*/ 0 h 3776662"/>
                <a:gd name="connsiteX2-57" fmla="*/ 272825 w 272825"/>
                <a:gd name="connsiteY2-58" fmla="*/ 3776662 h 3776662"/>
                <a:gd name="connsiteX3-59" fmla="*/ 221457 w 272825"/>
                <a:gd name="connsiteY3-60" fmla="*/ 3774280 h 3776662"/>
                <a:gd name="connsiteX4-61" fmla="*/ 166689 w 272825"/>
                <a:gd name="connsiteY4-62" fmla="*/ 3776661 h 3776662"/>
                <a:gd name="connsiteX5-63" fmla="*/ 107157 w 272825"/>
                <a:gd name="connsiteY5-64" fmla="*/ 3774280 h 3776662"/>
                <a:gd name="connsiteX6-65" fmla="*/ 57151 w 272825"/>
                <a:gd name="connsiteY6-66" fmla="*/ 3776661 h 3776662"/>
                <a:gd name="connsiteX7-67" fmla="*/ 0 w 272825"/>
                <a:gd name="connsiteY7-68" fmla="*/ 3776662 h 3776662"/>
                <a:gd name="connsiteX8-69" fmla="*/ 1 w 272825"/>
                <a:gd name="connsiteY8-70" fmla="*/ 3609974 h 3776662"/>
                <a:gd name="connsiteX9" fmla="*/ 0 w 272825"/>
                <a:gd name="connsiteY9" fmla="*/ 0 h 3776662"/>
                <a:gd name="connsiteX0-71" fmla="*/ 0 w 272825"/>
                <a:gd name="connsiteY0-72" fmla="*/ 0 h 3776662"/>
                <a:gd name="connsiteX1-73" fmla="*/ 272825 w 272825"/>
                <a:gd name="connsiteY1-74" fmla="*/ 0 h 3776662"/>
                <a:gd name="connsiteX2-75" fmla="*/ 272825 w 272825"/>
                <a:gd name="connsiteY2-76" fmla="*/ 3776662 h 3776662"/>
                <a:gd name="connsiteX3-77" fmla="*/ 252414 w 272825"/>
                <a:gd name="connsiteY3-78" fmla="*/ 3776661 h 3776662"/>
                <a:gd name="connsiteX4-79" fmla="*/ 221457 w 272825"/>
                <a:gd name="connsiteY4-80" fmla="*/ 3774280 h 3776662"/>
                <a:gd name="connsiteX5-81" fmla="*/ 166689 w 272825"/>
                <a:gd name="connsiteY5-82" fmla="*/ 3776661 h 3776662"/>
                <a:gd name="connsiteX6-83" fmla="*/ 107157 w 272825"/>
                <a:gd name="connsiteY6-84" fmla="*/ 3774280 h 3776662"/>
                <a:gd name="connsiteX7-85" fmla="*/ 57151 w 272825"/>
                <a:gd name="connsiteY7-86" fmla="*/ 3776661 h 3776662"/>
                <a:gd name="connsiteX8-87" fmla="*/ 0 w 272825"/>
                <a:gd name="connsiteY8-88" fmla="*/ 3776662 h 3776662"/>
                <a:gd name="connsiteX9-89" fmla="*/ 1 w 272825"/>
                <a:gd name="connsiteY9-90" fmla="*/ 3609974 h 3776662"/>
                <a:gd name="connsiteX10" fmla="*/ 0 w 272825"/>
                <a:gd name="connsiteY10" fmla="*/ 0 h 3776662"/>
                <a:gd name="connsiteX0-91" fmla="*/ 0 w 273845"/>
                <a:gd name="connsiteY0-92" fmla="*/ 0 h 3776662"/>
                <a:gd name="connsiteX1-93" fmla="*/ 272825 w 273845"/>
                <a:gd name="connsiteY1-94" fmla="*/ 0 h 3776662"/>
                <a:gd name="connsiteX2-95" fmla="*/ 273845 w 273845"/>
                <a:gd name="connsiteY2-96" fmla="*/ 3581399 h 3776662"/>
                <a:gd name="connsiteX3-97" fmla="*/ 272825 w 273845"/>
                <a:gd name="connsiteY3-98" fmla="*/ 3776662 h 3776662"/>
                <a:gd name="connsiteX4-99" fmla="*/ 252414 w 273845"/>
                <a:gd name="connsiteY4-100" fmla="*/ 3776661 h 3776662"/>
                <a:gd name="connsiteX5-101" fmla="*/ 221457 w 273845"/>
                <a:gd name="connsiteY5-102" fmla="*/ 3774280 h 3776662"/>
                <a:gd name="connsiteX6-103" fmla="*/ 166689 w 273845"/>
                <a:gd name="connsiteY6-104" fmla="*/ 3776661 h 3776662"/>
                <a:gd name="connsiteX7-105" fmla="*/ 107157 w 273845"/>
                <a:gd name="connsiteY7-106" fmla="*/ 3774280 h 3776662"/>
                <a:gd name="connsiteX8-107" fmla="*/ 57151 w 273845"/>
                <a:gd name="connsiteY8-108" fmla="*/ 3776661 h 3776662"/>
                <a:gd name="connsiteX9-109" fmla="*/ 0 w 273845"/>
                <a:gd name="connsiteY9-110" fmla="*/ 3776662 h 3776662"/>
                <a:gd name="connsiteX10-111" fmla="*/ 1 w 273845"/>
                <a:gd name="connsiteY10-112" fmla="*/ 3609974 h 3776662"/>
                <a:gd name="connsiteX11" fmla="*/ 0 w 273845"/>
                <a:gd name="connsiteY11" fmla="*/ 0 h 3776662"/>
                <a:gd name="connsiteX0-113" fmla="*/ 0 w 273845"/>
                <a:gd name="connsiteY0-114" fmla="*/ 0 h 3776662"/>
                <a:gd name="connsiteX1-115" fmla="*/ 272825 w 273845"/>
                <a:gd name="connsiteY1-116" fmla="*/ 0 h 3776662"/>
                <a:gd name="connsiteX2-117" fmla="*/ 273845 w 273845"/>
                <a:gd name="connsiteY2-118" fmla="*/ 3581399 h 3776662"/>
                <a:gd name="connsiteX3-119" fmla="*/ 252414 w 273845"/>
                <a:gd name="connsiteY3-120" fmla="*/ 3776661 h 3776662"/>
                <a:gd name="connsiteX4-121" fmla="*/ 221457 w 273845"/>
                <a:gd name="connsiteY4-122" fmla="*/ 3774280 h 3776662"/>
                <a:gd name="connsiteX5-123" fmla="*/ 166689 w 273845"/>
                <a:gd name="connsiteY5-124" fmla="*/ 3776661 h 3776662"/>
                <a:gd name="connsiteX6-125" fmla="*/ 107157 w 273845"/>
                <a:gd name="connsiteY6-126" fmla="*/ 3774280 h 3776662"/>
                <a:gd name="connsiteX7-127" fmla="*/ 57151 w 273845"/>
                <a:gd name="connsiteY7-128" fmla="*/ 3776661 h 3776662"/>
                <a:gd name="connsiteX8-129" fmla="*/ 0 w 273845"/>
                <a:gd name="connsiteY8-130" fmla="*/ 3776662 h 3776662"/>
                <a:gd name="connsiteX9-131" fmla="*/ 1 w 273845"/>
                <a:gd name="connsiteY9-132" fmla="*/ 3609974 h 3776662"/>
                <a:gd name="connsiteX10-133" fmla="*/ 0 w 273845"/>
                <a:gd name="connsiteY10-134" fmla="*/ 0 h 3776662"/>
                <a:gd name="connsiteX0-135" fmla="*/ 0 w 273845"/>
                <a:gd name="connsiteY0-136" fmla="*/ 0 h 3776661"/>
                <a:gd name="connsiteX1-137" fmla="*/ 272825 w 273845"/>
                <a:gd name="connsiteY1-138" fmla="*/ 0 h 3776661"/>
                <a:gd name="connsiteX2-139" fmla="*/ 273845 w 273845"/>
                <a:gd name="connsiteY2-140" fmla="*/ 3581399 h 3776661"/>
                <a:gd name="connsiteX3-141" fmla="*/ 252414 w 273845"/>
                <a:gd name="connsiteY3-142" fmla="*/ 3776661 h 3776661"/>
                <a:gd name="connsiteX4-143" fmla="*/ 221457 w 273845"/>
                <a:gd name="connsiteY4-144" fmla="*/ 3774280 h 3776661"/>
                <a:gd name="connsiteX5-145" fmla="*/ 166689 w 273845"/>
                <a:gd name="connsiteY5-146" fmla="*/ 3776661 h 3776661"/>
                <a:gd name="connsiteX6-147" fmla="*/ 107157 w 273845"/>
                <a:gd name="connsiteY6-148" fmla="*/ 3774280 h 3776661"/>
                <a:gd name="connsiteX7-149" fmla="*/ 57151 w 273845"/>
                <a:gd name="connsiteY7-150" fmla="*/ 3776661 h 3776661"/>
                <a:gd name="connsiteX8-151" fmla="*/ 1 w 273845"/>
                <a:gd name="connsiteY8-152" fmla="*/ 3609974 h 3776661"/>
                <a:gd name="connsiteX9-153" fmla="*/ 0 w 273845"/>
                <a:gd name="connsiteY9-154" fmla="*/ 0 h 3776661"/>
                <a:gd name="connsiteX0-155" fmla="*/ 0 w 273845"/>
                <a:gd name="connsiteY0-156" fmla="*/ 0 h 3776661"/>
                <a:gd name="connsiteX1-157" fmla="*/ 272825 w 273845"/>
                <a:gd name="connsiteY1-158" fmla="*/ 0 h 3776661"/>
                <a:gd name="connsiteX2-159" fmla="*/ 273845 w 273845"/>
                <a:gd name="connsiteY2-160" fmla="*/ 3581399 h 3776661"/>
                <a:gd name="connsiteX3-161" fmla="*/ 252414 w 273845"/>
                <a:gd name="connsiteY3-162" fmla="*/ 3776661 h 3776661"/>
                <a:gd name="connsiteX4-163" fmla="*/ 221457 w 273845"/>
                <a:gd name="connsiteY4-164" fmla="*/ 3774280 h 3776661"/>
                <a:gd name="connsiteX5-165" fmla="*/ 166689 w 273845"/>
                <a:gd name="connsiteY5-166" fmla="*/ 3776661 h 3776661"/>
                <a:gd name="connsiteX6-167" fmla="*/ 104776 w 273845"/>
                <a:gd name="connsiteY6-168" fmla="*/ 3664743 h 3776661"/>
                <a:gd name="connsiteX7-169" fmla="*/ 57151 w 273845"/>
                <a:gd name="connsiteY7-170" fmla="*/ 3776661 h 3776661"/>
                <a:gd name="connsiteX8-171" fmla="*/ 1 w 273845"/>
                <a:gd name="connsiteY8-172" fmla="*/ 3609974 h 3776661"/>
                <a:gd name="connsiteX9-173" fmla="*/ 0 w 273845"/>
                <a:gd name="connsiteY9-174" fmla="*/ 0 h 3776661"/>
                <a:gd name="connsiteX0-175" fmla="*/ 0 w 273845"/>
                <a:gd name="connsiteY0-176" fmla="*/ 0 h 3776661"/>
                <a:gd name="connsiteX1-177" fmla="*/ 272825 w 273845"/>
                <a:gd name="connsiteY1-178" fmla="*/ 0 h 3776661"/>
                <a:gd name="connsiteX2-179" fmla="*/ 273845 w 273845"/>
                <a:gd name="connsiteY2-180" fmla="*/ 3581399 h 3776661"/>
                <a:gd name="connsiteX3-181" fmla="*/ 252414 w 273845"/>
                <a:gd name="connsiteY3-182" fmla="*/ 3776661 h 3776661"/>
                <a:gd name="connsiteX4-183" fmla="*/ 221457 w 273845"/>
                <a:gd name="connsiteY4-184" fmla="*/ 3774280 h 3776661"/>
                <a:gd name="connsiteX5-185" fmla="*/ 166689 w 273845"/>
                <a:gd name="connsiteY5-186" fmla="*/ 3776661 h 3776661"/>
                <a:gd name="connsiteX6-187" fmla="*/ 104776 w 273845"/>
                <a:gd name="connsiteY6-188" fmla="*/ 3664743 h 3776661"/>
                <a:gd name="connsiteX7-189" fmla="*/ 57151 w 273845"/>
                <a:gd name="connsiteY7-190" fmla="*/ 3750467 h 3776661"/>
                <a:gd name="connsiteX8-191" fmla="*/ 1 w 273845"/>
                <a:gd name="connsiteY8-192" fmla="*/ 3609974 h 3776661"/>
                <a:gd name="connsiteX9-193" fmla="*/ 0 w 273845"/>
                <a:gd name="connsiteY9-194" fmla="*/ 0 h 3776661"/>
                <a:gd name="connsiteX0-195" fmla="*/ 0 w 273845"/>
                <a:gd name="connsiteY0-196" fmla="*/ 0 h 3776661"/>
                <a:gd name="connsiteX1-197" fmla="*/ 272825 w 273845"/>
                <a:gd name="connsiteY1-198" fmla="*/ 0 h 3776661"/>
                <a:gd name="connsiteX2-199" fmla="*/ 273845 w 273845"/>
                <a:gd name="connsiteY2-200" fmla="*/ 3581399 h 3776661"/>
                <a:gd name="connsiteX3-201" fmla="*/ 252414 w 273845"/>
                <a:gd name="connsiteY3-202" fmla="*/ 3776661 h 3776661"/>
                <a:gd name="connsiteX4-203" fmla="*/ 228601 w 273845"/>
                <a:gd name="connsiteY4-204" fmla="*/ 3629023 h 3776661"/>
                <a:gd name="connsiteX5-205" fmla="*/ 166689 w 273845"/>
                <a:gd name="connsiteY5-206" fmla="*/ 3776661 h 3776661"/>
                <a:gd name="connsiteX6-207" fmla="*/ 104776 w 273845"/>
                <a:gd name="connsiteY6-208" fmla="*/ 3664743 h 3776661"/>
                <a:gd name="connsiteX7-209" fmla="*/ 57151 w 273845"/>
                <a:gd name="connsiteY7-210" fmla="*/ 3750467 h 3776661"/>
                <a:gd name="connsiteX8-211" fmla="*/ 1 w 273845"/>
                <a:gd name="connsiteY8-212" fmla="*/ 3609974 h 3776661"/>
                <a:gd name="connsiteX9-213" fmla="*/ 0 w 273845"/>
                <a:gd name="connsiteY9-214" fmla="*/ 0 h 3776661"/>
                <a:gd name="connsiteX0-215" fmla="*/ 0 w 273845"/>
                <a:gd name="connsiteY0-216" fmla="*/ 0 h 3776661"/>
                <a:gd name="connsiteX1-217" fmla="*/ 272825 w 273845"/>
                <a:gd name="connsiteY1-218" fmla="*/ 0 h 3776661"/>
                <a:gd name="connsiteX2-219" fmla="*/ 273845 w 273845"/>
                <a:gd name="connsiteY2-220" fmla="*/ 3581399 h 3776661"/>
                <a:gd name="connsiteX3-221" fmla="*/ 250032 w 273845"/>
                <a:gd name="connsiteY3-222" fmla="*/ 3695699 h 3776661"/>
                <a:gd name="connsiteX4-223" fmla="*/ 228601 w 273845"/>
                <a:gd name="connsiteY4-224" fmla="*/ 3629023 h 3776661"/>
                <a:gd name="connsiteX5-225" fmla="*/ 166689 w 273845"/>
                <a:gd name="connsiteY5-226" fmla="*/ 3776661 h 3776661"/>
                <a:gd name="connsiteX6-227" fmla="*/ 104776 w 273845"/>
                <a:gd name="connsiteY6-228" fmla="*/ 3664743 h 3776661"/>
                <a:gd name="connsiteX7-229" fmla="*/ 57151 w 273845"/>
                <a:gd name="connsiteY7-230" fmla="*/ 3750467 h 3776661"/>
                <a:gd name="connsiteX8-231" fmla="*/ 1 w 273845"/>
                <a:gd name="connsiteY8-232" fmla="*/ 3609974 h 3776661"/>
                <a:gd name="connsiteX9-233" fmla="*/ 0 w 273845"/>
                <a:gd name="connsiteY9-234" fmla="*/ 0 h 3776661"/>
                <a:gd name="connsiteX0-235" fmla="*/ 0 w 273845"/>
                <a:gd name="connsiteY0-236" fmla="*/ 0 h 3776661"/>
                <a:gd name="connsiteX1-237" fmla="*/ 272825 w 273845"/>
                <a:gd name="connsiteY1-238" fmla="*/ 0 h 3776661"/>
                <a:gd name="connsiteX2-239" fmla="*/ 273845 w 273845"/>
                <a:gd name="connsiteY2-240" fmla="*/ 3581399 h 3776661"/>
                <a:gd name="connsiteX3-241" fmla="*/ 247651 w 273845"/>
                <a:gd name="connsiteY3-242" fmla="*/ 3702843 h 3776661"/>
                <a:gd name="connsiteX4-243" fmla="*/ 228601 w 273845"/>
                <a:gd name="connsiteY4-244" fmla="*/ 3629023 h 3776661"/>
                <a:gd name="connsiteX5-245" fmla="*/ 166689 w 273845"/>
                <a:gd name="connsiteY5-246" fmla="*/ 3776661 h 3776661"/>
                <a:gd name="connsiteX6-247" fmla="*/ 104776 w 273845"/>
                <a:gd name="connsiteY6-248" fmla="*/ 3664743 h 3776661"/>
                <a:gd name="connsiteX7-249" fmla="*/ 57151 w 273845"/>
                <a:gd name="connsiteY7-250" fmla="*/ 3750467 h 3776661"/>
                <a:gd name="connsiteX8-251" fmla="*/ 1 w 273845"/>
                <a:gd name="connsiteY8-252" fmla="*/ 3609974 h 3776661"/>
                <a:gd name="connsiteX9-253" fmla="*/ 0 w 273845"/>
                <a:gd name="connsiteY9-254" fmla="*/ 0 h 3776661"/>
                <a:gd name="connsiteX0-255" fmla="*/ 0 w 273845"/>
                <a:gd name="connsiteY0-256" fmla="*/ 0 h 3776661"/>
                <a:gd name="connsiteX1-257" fmla="*/ 272825 w 273845"/>
                <a:gd name="connsiteY1-258" fmla="*/ 0 h 3776661"/>
                <a:gd name="connsiteX2-259" fmla="*/ 273845 w 273845"/>
                <a:gd name="connsiteY2-260" fmla="*/ 3581399 h 3776661"/>
                <a:gd name="connsiteX3-261" fmla="*/ 247651 w 273845"/>
                <a:gd name="connsiteY3-262" fmla="*/ 3702843 h 3776661"/>
                <a:gd name="connsiteX4-263" fmla="*/ 228601 w 273845"/>
                <a:gd name="connsiteY4-264" fmla="*/ 3629023 h 3776661"/>
                <a:gd name="connsiteX5-265" fmla="*/ 166689 w 273845"/>
                <a:gd name="connsiteY5-266" fmla="*/ 3776661 h 3776661"/>
                <a:gd name="connsiteX6-267" fmla="*/ 104776 w 273845"/>
                <a:gd name="connsiteY6-268" fmla="*/ 3664743 h 3776661"/>
                <a:gd name="connsiteX7-269" fmla="*/ 57151 w 273845"/>
                <a:gd name="connsiteY7-270" fmla="*/ 3750467 h 3776661"/>
                <a:gd name="connsiteX8-271" fmla="*/ 1 w 273845"/>
                <a:gd name="connsiteY8-272" fmla="*/ 3609974 h 3776661"/>
                <a:gd name="connsiteX9-273" fmla="*/ 0 w 273845"/>
                <a:gd name="connsiteY9-274" fmla="*/ 0 h 3776661"/>
                <a:gd name="connsiteX0-275" fmla="*/ 0 w 273845"/>
                <a:gd name="connsiteY0-276" fmla="*/ 0 h 3776661"/>
                <a:gd name="connsiteX1-277" fmla="*/ 272825 w 273845"/>
                <a:gd name="connsiteY1-278" fmla="*/ 0 h 3776661"/>
                <a:gd name="connsiteX2-279" fmla="*/ 273845 w 273845"/>
                <a:gd name="connsiteY2-280" fmla="*/ 3581399 h 3776661"/>
                <a:gd name="connsiteX3-281" fmla="*/ 247651 w 273845"/>
                <a:gd name="connsiteY3-282" fmla="*/ 3702843 h 3776661"/>
                <a:gd name="connsiteX4-283" fmla="*/ 228601 w 273845"/>
                <a:gd name="connsiteY4-284" fmla="*/ 3629023 h 3776661"/>
                <a:gd name="connsiteX5-285" fmla="*/ 166689 w 273845"/>
                <a:gd name="connsiteY5-286" fmla="*/ 3776661 h 3776661"/>
                <a:gd name="connsiteX6-287" fmla="*/ 104776 w 273845"/>
                <a:gd name="connsiteY6-288" fmla="*/ 3664743 h 3776661"/>
                <a:gd name="connsiteX7-289" fmla="*/ 57151 w 273845"/>
                <a:gd name="connsiteY7-290" fmla="*/ 3750467 h 3776661"/>
                <a:gd name="connsiteX8-291" fmla="*/ 1 w 273845"/>
                <a:gd name="connsiteY8-292" fmla="*/ 3609974 h 3776661"/>
                <a:gd name="connsiteX9-293" fmla="*/ 0 w 273845"/>
                <a:gd name="connsiteY9-294" fmla="*/ 0 h 3776661"/>
                <a:gd name="connsiteX0-295" fmla="*/ 0 w 273845"/>
                <a:gd name="connsiteY0-296" fmla="*/ 0 h 3776661"/>
                <a:gd name="connsiteX1-297" fmla="*/ 272825 w 273845"/>
                <a:gd name="connsiteY1-298" fmla="*/ 0 h 3776661"/>
                <a:gd name="connsiteX2-299" fmla="*/ 273845 w 273845"/>
                <a:gd name="connsiteY2-300" fmla="*/ 3581399 h 3776661"/>
                <a:gd name="connsiteX3-301" fmla="*/ 247651 w 273845"/>
                <a:gd name="connsiteY3-302" fmla="*/ 3702843 h 3776661"/>
                <a:gd name="connsiteX4-303" fmla="*/ 228601 w 273845"/>
                <a:gd name="connsiteY4-304" fmla="*/ 3629023 h 3776661"/>
                <a:gd name="connsiteX5-305" fmla="*/ 166689 w 273845"/>
                <a:gd name="connsiteY5-306" fmla="*/ 3776661 h 3776661"/>
                <a:gd name="connsiteX6-307" fmla="*/ 104776 w 273845"/>
                <a:gd name="connsiteY6-308" fmla="*/ 3664743 h 3776661"/>
                <a:gd name="connsiteX7-309" fmla="*/ 57151 w 273845"/>
                <a:gd name="connsiteY7-310" fmla="*/ 3750467 h 3776661"/>
                <a:gd name="connsiteX8-311" fmla="*/ 1 w 273845"/>
                <a:gd name="connsiteY8-312" fmla="*/ 3609974 h 3776661"/>
                <a:gd name="connsiteX9-313" fmla="*/ 0 w 273845"/>
                <a:gd name="connsiteY9-314" fmla="*/ 0 h 3776661"/>
                <a:gd name="connsiteX0-315" fmla="*/ 0 w 273845"/>
                <a:gd name="connsiteY0-316" fmla="*/ 0 h 3776661"/>
                <a:gd name="connsiteX1-317" fmla="*/ 272825 w 273845"/>
                <a:gd name="connsiteY1-318" fmla="*/ 0 h 3776661"/>
                <a:gd name="connsiteX2-319" fmla="*/ 273845 w 273845"/>
                <a:gd name="connsiteY2-320" fmla="*/ 3581399 h 3776661"/>
                <a:gd name="connsiteX3-321" fmla="*/ 247651 w 273845"/>
                <a:gd name="connsiteY3-322" fmla="*/ 3702843 h 3776661"/>
                <a:gd name="connsiteX4-323" fmla="*/ 228601 w 273845"/>
                <a:gd name="connsiteY4-324" fmla="*/ 3629023 h 3776661"/>
                <a:gd name="connsiteX5-325" fmla="*/ 166689 w 273845"/>
                <a:gd name="connsiteY5-326" fmla="*/ 3776661 h 3776661"/>
                <a:gd name="connsiteX6-327" fmla="*/ 104776 w 273845"/>
                <a:gd name="connsiteY6-328" fmla="*/ 3664743 h 3776661"/>
                <a:gd name="connsiteX7-329" fmla="*/ 57151 w 273845"/>
                <a:gd name="connsiteY7-330" fmla="*/ 3750467 h 3776661"/>
                <a:gd name="connsiteX8-331" fmla="*/ 1 w 273845"/>
                <a:gd name="connsiteY8-332" fmla="*/ 3609974 h 3776661"/>
                <a:gd name="connsiteX9-333" fmla="*/ 0 w 273845"/>
                <a:gd name="connsiteY9-334" fmla="*/ 0 h 3776661"/>
                <a:gd name="connsiteX0-335" fmla="*/ 0 w 273845"/>
                <a:gd name="connsiteY0-336" fmla="*/ 0 h 3776661"/>
                <a:gd name="connsiteX1-337" fmla="*/ 272825 w 273845"/>
                <a:gd name="connsiteY1-338" fmla="*/ 0 h 3776661"/>
                <a:gd name="connsiteX2-339" fmla="*/ 273845 w 273845"/>
                <a:gd name="connsiteY2-340" fmla="*/ 3581399 h 3776661"/>
                <a:gd name="connsiteX3-341" fmla="*/ 247651 w 273845"/>
                <a:gd name="connsiteY3-342" fmla="*/ 3702843 h 3776661"/>
                <a:gd name="connsiteX4-343" fmla="*/ 228601 w 273845"/>
                <a:gd name="connsiteY4-344" fmla="*/ 3629023 h 3776661"/>
                <a:gd name="connsiteX5-345" fmla="*/ 166689 w 273845"/>
                <a:gd name="connsiteY5-346" fmla="*/ 3776661 h 3776661"/>
                <a:gd name="connsiteX6-347" fmla="*/ 104776 w 273845"/>
                <a:gd name="connsiteY6-348" fmla="*/ 3664743 h 3776661"/>
                <a:gd name="connsiteX7-349" fmla="*/ 57151 w 273845"/>
                <a:gd name="connsiteY7-350" fmla="*/ 3750467 h 3776661"/>
                <a:gd name="connsiteX8-351" fmla="*/ 1 w 273845"/>
                <a:gd name="connsiteY8-352" fmla="*/ 3609974 h 3776661"/>
                <a:gd name="connsiteX9-353" fmla="*/ 0 w 273845"/>
                <a:gd name="connsiteY9-354" fmla="*/ 0 h 3776661"/>
                <a:gd name="connsiteX0-355" fmla="*/ 0 w 273845"/>
                <a:gd name="connsiteY0-356" fmla="*/ 0 h 3776887"/>
                <a:gd name="connsiteX1-357" fmla="*/ 272825 w 273845"/>
                <a:gd name="connsiteY1-358" fmla="*/ 0 h 3776887"/>
                <a:gd name="connsiteX2-359" fmla="*/ 273845 w 273845"/>
                <a:gd name="connsiteY2-360" fmla="*/ 3581399 h 3776887"/>
                <a:gd name="connsiteX3-361" fmla="*/ 247651 w 273845"/>
                <a:gd name="connsiteY3-362" fmla="*/ 3702843 h 3776887"/>
                <a:gd name="connsiteX4-363" fmla="*/ 228601 w 273845"/>
                <a:gd name="connsiteY4-364" fmla="*/ 3629023 h 3776887"/>
                <a:gd name="connsiteX5-365" fmla="*/ 166689 w 273845"/>
                <a:gd name="connsiteY5-366" fmla="*/ 3776661 h 3776887"/>
                <a:gd name="connsiteX6-367" fmla="*/ 104776 w 273845"/>
                <a:gd name="connsiteY6-368" fmla="*/ 3664743 h 3776887"/>
                <a:gd name="connsiteX7-369" fmla="*/ 57151 w 273845"/>
                <a:gd name="connsiteY7-370" fmla="*/ 3750467 h 3776887"/>
                <a:gd name="connsiteX8-371" fmla="*/ 1 w 273845"/>
                <a:gd name="connsiteY8-372" fmla="*/ 3609974 h 3776887"/>
                <a:gd name="connsiteX9-373" fmla="*/ 0 w 273845"/>
                <a:gd name="connsiteY9-374" fmla="*/ 0 h 3776887"/>
                <a:gd name="connsiteX0-375" fmla="*/ 0 w 273845"/>
                <a:gd name="connsiteY0-376" fmla="*/ 0 h 3776887"/>
                <a:gd name="connsiteX1-377" fmla="*/ 272825 w 273845"/>
                <a:gd name="connsiteY1-378" fmla="*/ 0 h 3776887"/>
                <a:gd name="connsiteX2-379" fmla="*/ 273845 w 273845"/>
                <a:gd name="connsiteY2-380" fmla="*/ 3581399 h 3776887"/>
                <a:gd name="connsiteX3-381" fmla="*/ 247651 w 273845"/>
                <a:gd name="connsiteY3-382" fmla="*/ 3702843 h 3776887"/>
                <a:gd name="connsiteX4-383" fmla="*/ 228601 w 273845"/>
                <a:gd name="connsiteY4-384" fmla="*/ 3629023 h 3776887"/>
                <a:gd name="connsiteX5-385" fmla="*/ 166689 w 273845"/>
                <a:gd name="connsiteY5-386" fmla="*/ 3776661 h 3776887"/>
                <a:gd name="connsiteX6-387" fmla="*/ 104776 w 273845"/>
                <a:gd name="connsiteY6-388" fmla="*/ 3664743 h 3776887"/>
                <a:gd name="connsiteX7-389" fmla="*/ 57151 w 273845"/>
                <a:gd name="connsiteY7-390" fmla="*/ 3750467 h 3776887"/>
                <a:gd name="connsiteX8-391" fmla="*/ 1 w 273845"/>
                <a:gd name="connsiteY8-392" fmla="*/ 3609974 h 3776887"/>
                <a:gd name="connsiteX9-393" fmla="*/ 0 w 273845"/>
                <a:gd name="connsiteY9-394" fmla="*/ 0 h 3776887"/>
                <a:gd name="connsiteX0-395" fmla="*/ 0 w 273845"/>
                <a:gd name="connsiteY0-396" fmla="*/ 0 h 3776887"/>
                <a:gd name="connsiteX1-397" fmla="*/ 272825 w 273845"/>
                <a:gd name="connsiteY1-398" fmla="*/ 0 h 3776887"/>
                <a:gd name="connsiteX2-399" fmla="*/ 273845 w 273845"/>
                <a:gd name="connsiteY2-400" fmla="*/ 3581399 h 3776887"/>
                <a:gd name="connsiteX3-401" fmla="*/ 247651 w 273845"/>
                <a:gd name="connsiteY3-402" fmla="*/ 3702843 h 3776887"/>
                <a:gd name="connsiteX4-403" fmla="*/ 228601 w 273845"/>
                <a:gd name="connsiteY4-404" fmla="*/ 3629023 h 3776887"/>
                <a:gd name="connsiteX5-405" fmla="*/ 166689 w 273845"/>
                <a:gd name="connsiteY5-406" fmla="*/ 3776661 h 3776887"/>
                <a:gd name="connsiteX6-407" fmla="*/ 104776 w 273845"/>
                <a:gd name="connsiteY6-408" fmla="*/ 3664743 h 3776887"/>
                <a:gd name="connsiteX7-409" fmla="*/ 57151 w 273845"/>
                <a:gd name="connsiteY7-410" fmla="*/ 3750467 h 3776887"/>
                <a:gd name="connsiteX8-411" fmla="*/ 1 w 273845"/>
                <a:gd name="connsiteY8-412" fmla="*/ 3609974 h 3776887"/>
                <a:gd name="connsiteX9-413" fmla="*/ 0 w 273845"/>
                <a:gd name="connsiteY9-414" fmla="*/ 0 h 3776887"/>
                <a:gd name="connsiteX0-415" fmla="*/ 0 w 273845"/>
                <a:gd name="connsiteY0-416" fmla="*/ 0 h 3776859"/>
                <a:gd name="connsiteX1-417" fmla="*/ 272825 w 273845"/>
                <a:gd name="connsiteY1-418" fmla="*/ 0 h 3776859"/>
                <a:gd name="connsiteX2-419" fmla="*/ 273845 w 273845"/>
                <a:gd name="connsiteY2-420" fmla="*/ 3581399 h 3776859"/>
                <a:gd name="connsiteX3-421" fmla="*/ 247651 w 273845"/>
                <a:gd name="connsiteY3-422" fmla="*/ 3702843 h 3776859"/>
                <a:gd name="connsiteX4-423" fmla="*/ 223839 w 273845"/>
                <a:gd name="connsiteY4-424" fmla="*/ 3631404 h 3776859"/>
                <a:gd name="connsiteX5-425" fmla="*/ 166689 w 273845"/>
                <a:gd name="connsiteY5-426" fmla="*/ 3776661 h 3776859"/>
                <a:gd name="connsiteX6-427" fmla="*/ 104776 w 273845"/>
                <a:gd name="connsiteY6-428" fmla="*/ 3664743 h 3776859"/>
                <a:gd name="connsiteX7-429" fmla="*/ 57151 w 273845"/>
                <a:gd name="connsiteY7-430" fmla="*/ 3750467 h 3776859"/>
                <a:gd name="connsiteX8-431" fmla="*/ 1 w 273845"/>
                <a:gd name="connsiteY8-432" fmla="*/ 3609974 h 3776859"/>
                <a:gd name="connsiteX9-433" fmla="*/ 0 w 273845"/>
                <a:gd name="connsiteY9-434" fmla="*/ 0 h 3776859"/>
                <a:gd name="connsiteX0-435" fmla="*/ 0 w 273845"/>
                <a:gd name="connsiteY0-436" fmla="*/ 0 h 3776859"/>
                <a:gd name="connsiteX1-437" fmla="*/ 272825 w 273845"/>
                <a:gd name="connsiteY1-438" fmla="*/ 0 h 3776859"/>
                <a:gd name="connsiteX2-439" fmla="*/ 273845 w 273845"/>
                <a:gd name="connsiteY2-440" fmla="*/ 3581399 h 3776859"/>
                <a:gd name="connsiteX3-441" fmla="*/ 247651 w 273845"/>
                <a:gd name="connsiteY3-442" fmla="*/ 3702843 h 3776859"/>
                <a:gd name="connsiteX4-443" fmla="*/ 223839 w 273845"/>
                <a:gd name="connsiteY4-444" fmla="*/ 3631404 h 3776859"/>
                <a:gd name="connsiteX5-445" fmla="*/ 166689 w 273845"/>
                <a:gd name="connsiteY5-446" fmla="*/ 3776661 h 3776859"/>
                <a:gd name="connsiteX6-447" fmla="*/ 104776 w 273845"/>
                <a:gd name="connsiteY6-448" fmla="*/ 3664743 h 3776859"/>
                <a:gd name="connsiteX7-449" fmla="*/ 57151 w 273845"/>
                <a:gd name="connsiteY7-450" fmla="*/ 3750467 h 3776859"/>
                <a:gd name="connsiteX8-451" fmla="*/ 1 w 273845"/>
                <a:gd name="connsiteY8-452" fmla="*/ 3609974 h 3776859"/>
                <a:gd name="connsiteX9-453" fmla="*/ 0 w 273845"/>
                <a:gd name="connsiteY9-454" fmla="*/ 0 h 3776859"/>
                <a:gd name="connsiteX0-455" fmla="*/ 0 w 273894"/>
                <a:gd name="connsiteY0-456" fmla="*/ 0 h 3776859"/>
                <a:gd name="connsiteX1-457" fmla="*/ 272825 w 273894"/>
                <a:gd name="connsiteY1-458" fmla="*/ 0 h 3776859"/>
                <a:gd name="connsiteX2-459" fmla="*/ 273845 w 273894"/>
                <a:gd name="connsiteY2-460" fmla="*/ 3581399 h 3776859"/>
                <a:gd name="connsiteX3-461" fmla="*/ 247651 w 273894"/>
                <a:gd name="connsiteY3-462" fmla="*/ 3702843 h 3776859"/>
                <a:gd name="connsiteX4-463" fmla="*/ 223839 w 273894"/>
                <a:gd name="connsiteY4-464" fmla="*/ 3631404 h 3776859"/>
                <a:gd name="connsiteX5-465" fmla="*/ 166689 w 273894"/>
                <a:gd name="connsiteY5-466" fmla="*/ 3776661 h 3776859"/>
                <a:gd name="connsiteX6-467" fmla="*/ 104776 w 273894"/>
                <a:gd name="connsiteY6-468" fmla="*/ 3664743 h 3776859"/>
                <a:gd name="connsiteX7-469" fmla="*/ 57151 w 273894"/>
                <a:gd name="connsiteY7-470" fmla="*/ 3750467 h 3776859"/>
                <a:gd name="connsiteX8-471" fmla="*/ 1 w 273894"/>
                <a:gd name="connsiteY8-472" fmla="*/ 3609974 h 3776859"/>
                <a:gd name="connsiteX9-473" fmla="*/ 0 w 273894"/>
                <a:gd name="connsiteY9-474" fmla="*/ 0 h 3776859"/>
                <a:gd name="connsiteX0-475" fmla="*/ 0 w 273894"/>
                <a:gd name="connsiteY0-476" fmla="*/ 0 h 3776859"/>
                <a:gd name="connsiteX1-477" fmla="*/ 272825 w 273894"/>
                <a:gd name="connsiteY1-478" fmla="*/ 0 h 3776859"/>
                <a:gd name="connsiteX2-479" fmla="*/ 273845 w 273894"/>
                <a:gd name="connsiteY2-480" fmla="*/ 3581399 h 3776859"/>
                <a:gd name="connsiteX3-481" fmla="*/ 247651 w 273894"/>
                <a:gd name="connsiteY3-482" fmla="*/ 3702843 h 3776859"/>
                <a:gd name="connsiteX4-483" fmla="*/ 223839 w 273894"/>
                <a:gd name="connsiteY4-484" fmla="*/ 3631404 h 3776859"/>
                <a:gd name="connsiteX5-485" fmla="*/ 166689 w 273894"/>
                <a:gd name="connsiteY5-486" fmla="*/ 3776661 h 3776859"/>
                <a:gd name="connsiteX6-487" fmla="*/ 104776 w 273894"/>
                <a:gd name="connsiteY6-488" fmla="*/ 3664743 h 3776859"/>
                <a:gd name="connsiteX7-489" fmla="*/ 57151 w 273894"/>
                <a:gd name="connsiteY7-490" fmla="*/ 3750467 h 3776859"/>
                <a:gd name="connsiteX8-491" fmla="*/ 1 w 273894"/>
                <a:gd name="connsiteY8-492" fmla="*/ 3609974 h 3776859"/>
                <a:gd name="connsiteX9-493" fmla="*/ 0 w 273894"/>
                <a:gd name="connsiteY9-494" fmla="*/ 0 h 3776859"/>
                <a:gd name="connsiteX0-495" fmla="*/ 0 w 273845"/>
                <a:gd name="connsiteY0-496" fmla="*/ 0 h 3776859"/>
                <a:gd name="connsiteX1-497" fmla="*/ 272825 w 273845"/>
                <a:gd name="connsiteY1-498" fmla="*/ 0 h 3776859"/>
                <a:gd name="connsiteX2-499" fmla="*/ 273845 w 273845"/>
                <a:gd name="connsiteY2-500" fmla="*/ 3581399 h 3776859"/>
                <a:gd name="connsiteX3-501" fmla="*/ 247651 w 273845"/>
                <a:gd name="connsiteY3-502" fmla="*/ 3702843 h 3776859"/>
                <a:gd name="connsiteX4-503" fmla="*/ 223839 w 273845"/>
                <a:gd name="connsiteY4-504" fmla="*/ 3631404 h 3776859"/>
                <a:gd name="connsiteX5-505" fmla="*/ 166689 w 273845"/>
                <a:gd name="connsiteY5-506" fmla="*/ 3776661 h 3776859"/>
                <a:gd name="connsiteX6-507" fmla="*/ 104776 w 273845"/>
                <a:gd name="connsiteY6-508" fmla="*/ 3664743 h 3776859"/>
                <a:gd name="connsiteX7-509" fmla="*/ 57151 w 273845"/>
                <a:gd name="connsiteY7-510" fmla="*/ 3750467 h 3776859"/>
                <a:gd name="connsiteX8-511" fmla="*/ 1 w 273845"/>
                <a:gd name="connsiteY8-512" fmla="*/ 3609974 h 3776859"/>
                <a:gd name="connsiteX9-513" fmla="*/ 0 w 273845"/>
                <a:gd name="connsiteY9-514" fmla="*/ 0 h 3776859"/>
                <a:gd name="connsiteX0-515" fmla="*/ 0 w 273845"/>
                <a:gd name="connsiteY0-516" fmla="*/ 0 h 3776859"/>
                <a:gd name="connsiteX1-517" fmla="*/ 272825 w 273845"/>
                <a:gd name="connsiteY1-518" fmla="*/ 0 h 3776859"/>
                <a:gd name="connsiteX2-519" fmla="*/ 273845 w 273845"/>
                <a:gd name="connsiteY2-520" fmla="*/ 3581399 h 3776859"/>
                <a:gd name="connsiteX3-521" fmla="*/ 252414 w 273845"/>
                <a:gd name="connsiteY3-522" fmla="*/ 3702843 h 3776859"/>
                <a:gd name="connsiteX4-523" fmla="*/ 223839 w 273845"/>
                <a:gd name="connsiteY4-524" fmla="*/ 3631404 h 3776859"/>
                <a:gd name="connsiteX5-525" fmla="*/ 166689 w 273845"/>
                <a:gd name="connsiteY5-526" fmla="*/ 3776661 h 3776859"/>
                <a:gd name="connsiteX6-527" fmla="*/ 104776 w 273845"/>
                <a:gd name="connsiteY6-528" fmla="*/ 3664743 h 3776859"/>
                <a:gd name="connsiteX7-529" fmla="*/ 57151 w 273845"/>
                <a:gd name="connsiteY7-530" fmla="*/ 3750467 h 3776859"/>
                <a:gd name="connsiteX8-531" fmla="*/ 1 w 273845"/>
                <a:gd name="connsiteY8-532" fmla="*/ 3609974 h 3776859"/>
                <a:gd name="connsiteX9-533" fmla="*/ 0 w 273845"/>
                <a:gd name="connsiteY9-534" fmla="*/ 0 h 3776859"/>
                <a:gd name="connsiteX0-535" fmla="*/ 0 w 273845"/>
                <a:gd name="connsiteY0-536" fmla="*/ 0 h 3776859"/>
                <a:gd name="connsiteX1-537" fmla="*/ 272825 w 273845"/>
                <a:gd name="connsiteY1-538" fmla="*/ 0 h 3776859"/>
                <a:gd name="connsiteX2-539" fmla="*/ 273845 w 273845"/>
                <a:gd name="connsiteY2-540" fmla="*/ 3581399 h 3776859"/>
                <a:gd name="connsiteX3-541" fmla="*/ 252414 w 273845"/>
                <a:gd name="connsiteY3-542" fmla="*/ 3702843 h 3776859"/>
                <a:gd name="connsiteX4-543" fmla="*/ 223839 w 273845"/>
                <a:gd name="connsiteY4-544" fmla="*/ 3631404 h 3776859"/>
                <a:gd name="connsiteX5-545" fmla="*/ 166689 w 273845"/>
                <a:gd name="connsiteY5-546" fmla="*/ 3776661 h 3776859"/>
                <a:gd name="connsiteX6-547" fmla="*/ 104776 w 273845"/>
                <a:gd name="connsiteY6-548" fmla="*/ 3664743 h 3776859"/>
                <a:gd name="connsiteX7-549" fmla="*/ 57151 w 273845"/>
                <a:gd name="connsiteY7-550" fmla="*/ 3750467 h 3776859"/>
                <a:gd name="connsiteX8-551" fmla="*/ 1 w 273845"/>
                <a:gd name="connsiteY8-552" fmla="*/ 3609974 h 3776859"/>
                <a:gd name="connsiteX9-553" fmla="*/ 0 w 273845"/>
                <a:gd name="connsiteY9-554" fmla="*/ 0 h 3776859"/>
                <a:gd name="connsiteX0-555" fmla="*/ 0 w 273845"/>
                <a:gd name="connsiteY0-556" fmla="*/ 0 h 3776859"/>
                <a:gd name="connsiteX1-557" fmla="*/ 272825 w 273845"/>
                <a:gd name="connsiteY1-558" fmla="*/ 0 h 3776859"/>
                <a:gd name="connsiteX2-559" fmla="*/ 273845 w 273845"/>
                <a:gd name="connsiteY2-560" fmla="*/ 3581399 h 3776859"/>
                <a:gd name="connsiteX3-561" fmla="*/ 245270 w 273845"/>
                <a:gd name="connsiteY3-562" fmla="*/ 3702843 h 3776859"/>
                <a:gd name="connsiteX4-563" fmla="*/ 223839 w 273845"/>
                <a:gd name="connsiteY4-564" fmla="*/ 3631404 h 3776859"/>
                <a:gd name="connsiteX5-565" fmla="*/ 166689 w 273845"/>
                <a:gd name="connsiteY5-566" fmla="*/ 3776661 h 3776859"/>
                <a:gd name="connsiteX6-567" fmla="*/ 104776 w 273845"/>
                <a:gd name="connsiteY6-568" fmla="*/ 3664743 h 3776859"/>
                <a:gd name="connsiteX7-569" fmla="*/ 57151 w 273845"/>
                <a:gd name="connsiteY7-570" fmla="*/ 3750467 h 3776859"/>
                <a:gd name="connsiteX8-571" fmla="*/ 1 w 273845"/>
                <a:gd name="connsiteY8-572" fmla="*/ 3609974 h 3776859"/>
                <a:gd name="connsiteX9-573" fmla="*/ 0 w 273845"/>
                <a:gd name="connsiteY9-574" fmla="*/ 0 h 3776859"/>
                <a:gd name="connsiteX0-575" fmla="*/ 0 w 273845"/>
                <a:gd name="connsiteY0-576" fmla="*/ 0 h 3776859"/>
                <a:gd name="connsiteX1-577" fmla="*/ 272825 w 273845"/>
                <a:gd name="connsiteY1-578" fmla="*/ 0 h 3776859"/>
                <a:gd name="connsiteX2-579" fmla="*/ 273845 w 273845"/>
                <a:gd name="connsiteY2-580" fmla="*/ 3581399 h 3776859"/>
                <a:gd name="connsiteX3-581" fmla="*/ 245270 w 273845"/>
                <a:gd name="connsiteY3-582" fmla="*/ 3702843 h 3776859"/>
                <a:gd name="connsiteX4-583" fmla="*/ 223839 w 273845"/>
                <a:gd name="connsiteY4-584" fmla="*/ 3631404 h 3776859"/>
                <a:gd name="connsiteX5-585" fmla="*/ 166689 w 273845"/>
                <a:gd name="connsiteY5-586" fmla="*/ 3776661 h 3776859"/>
                <a:gd name="connsiteX6-587" fmla="*/ 104776 w 273845"/>
                <a:gd name="connsiteY6-588" fmla="*/ 3664743 h 3776859"/>
                <a:gd name="connsiteX7-589" fmla="*/ 57151 w 273845"/>
                <a:gd name="connsiteY7-590" fmla="*/ 3750467 h 3776859"/>
                <a:gd name="connsiteX8-591" fmla="*/ 1 w 273845"/>
                <a:gd name="connsiteY8-592" fmla="*/ 3609974 h 3776859"/>
                <a:gd name="connsiteX9-593" fmla="*/ 0 w 273845"/>
                <a:gd name="connsiteY9-594" fmla="*/ 0 h 3776859"/>
                <a:gd name="connsiteX0-595" fmla="*/ 0 w 273845"/>
                <a:gd name="connsiteY0-596" fmla="*/ 0 h 3776859"/>
                <a:gd name="connsiteX1-597" fmla="*/ 272825 w 273845"/>
                <a:gd name="connsiteY1-598" fmla="*/ 0 h 3776859"/>
                <a:gd name="connsiteX2-599" fmla="*/ 273845 w 273845"/>
                <a:gd name="connsiteY2-600" fmla="*/ 3581399 h 3776859"/>
                <a:gd name="connsiteX3-601" fmla="*/ 245270 w 273845"/>
                <a:gd name="connsiteY3-602" fmla="*/ 3702843 h 3776859"/>
                <a:gd name="connsiteX4-603" fmla="*/ 223839 w 273845"/>
                <a:gd name="connsiteY4-604" fmla="*/ 3631404 h 3776859"/>
                <a:gd name="connsiteX5-605" fmla="*/ 166689 w 273845"/>
                <a:gd name="connsiteY5-606" fmla="*/ 3776661 h 3776859"/>
                <a:gd name="connsiteX6-607" fmla="*/ 104776 w 273845"/>
                <a:gd name="connsiteY6-608" fmla="*/ 3664743 h 3776859"/>
                <a:gd name="connsiteX7-609" fmla="*/ 57151 w 273845"/>
                <a:gd name="connsiteY7-610" fmla="*/ 3750467 h 3776859"/>
                <a:gd name="connsiteX8-611" fmla="*/ 1 w 273845"/>
                <a:gd name="connsiteY8-612" fmla="*/ 3609974 h 3776859"/>
                <a:gd name="connsiteX9-613" fmla="*/ 0 w 273845"/>
                <a:gd name="connsiteY9-614" fmla="*/ 0 h 3776859"/>
                <a:gd name="connsiteX0-615" fmla="*/ 0 w 273845"/>
                <a:gd name="connsiteY0-616" fmla="*/ 0 h 3776859"/>
                <a:gd name="connsiteX1-617" fmla="*/ 272825 w 273845"/>
                <a:gd name="connsiteY1-618" fmla="*/ 0 h 3776859"/>
                <a:gd name="connsiteX2-619" fmla="*/ 273845 w 273845"/>
                <a:gd name="connsiteY2-620" fmla="*/ 3581399 h 3776859"/>
                <a:gd name="connsiteX3-621" fmla="*/ 245270 w 273845"/>
                <a:gd name="connsiteY3-622" fmla="*/ 3702843 h 3776859"/>
                <a:gd name="connsiteX4-623" fmla="*/ 223839 w 273845"/>
                <a:gd name="connsiteY4-624" fmla="*/ 3631404 h 3776859"/>
                <a:gd name="connsiteX5-625" fmla="*/ 166689 w 273845"/>
                <a:gd name="connsiteY5-626" fmla="*/ 3776661 h 3776859"/>
                <a:gd name="connsiteX6-627" fmla="*/ 104776 w 273845"/>
                <a:gd name="connsiteY6-628" fmla="*/ 3664743 h 3776859"/>
                <a:gd name="connsiteX7-629" fmla="*/ 57151 w 273845"/>
                <a:gd name="connsiteY7-630" fmla="*/ 3750467 h 3776859"/>
                <a:gd name="connsiteX8-631" fmla="*/ 1 w 273845"/>
                <a:gd name="connsiteY8-632" fmla="*/ 3609974 h 3776859"/>
                <a:gd name="connsiteX9-633" fmla="*/ 0 w 273845"/>
                <a:gd name="connsiteY9-634" fmla="*/ 0 h 3776859"/>
                <a:gd name="connsiteX0-635" fmla="*/ 0 w 273845"/>
                <a:gd name="connsiteY0-636" fmla="*/ 0 h 3776859"/>
                <a:gd name="connsiteX1-637" fmla="*/ 272825 w 273845"/>
                <a:gd name="connsiteY1-638" fmla="*/ 0 h 3776859"/>
                <a:gd name="connsiteX2-639" fmla="*/ 273845 w 273845"/>
                <a:gd name="connsiteY2-640" fmla="*/ 3581399 h 3776859"/>
                <a:gd name="connsiteX3-641" fmla="*/ 245270 w 273845"/>
                <a:gd name="connsiteY3-642" fmla="*/ 3702843 h 3776859"/>
                <a:gd name="connsiteX4-643" fmla="*/ 223839 w 273845"/>
                <a:gd name="connsiteY4-644" fmla="*/ 3631404 h 3776859"/>
                <a:gd name="connsiteX5-645" fmla="*/ 166689 w 273845"/>
                <a:gd name="connsiteY5-646" fmla="*/ 3776661 h 3776859"/>
                <a:gd name="connsiteX6-647" fmla="*/ 104776 w 273845"/>
                <a:gd name="connsiteY6-648" fmla="*/ 3664743 h 3776859"/>
                <a:gd name="connsiteX7-649" fmla="*/ 57151 w 273845"/>
                <a:gd name="connsiteY7-650" fmla="*/ 3750467 h 3776859"/>
                <a:gd name="connsiteX8-651" fmla="*/ 1 w 273845"/>
                <a:gd name="connsiteY8-652" fmla="*/ 3609974 h 3776859"/>
                <a:gd name="connsiteX9-653" fmla="*/ 0 w 273845"/>
                <a:gd name="connsiteY9-654" fmla="*/ 0 h 3776859"/>
                <a:gd name="connsiteX0-655" fmla="*/ 0 w 273845"/>
                <a:gd name="connsiteY0-656" fmla="*/ 0 h 3776859"/>
                <a:gd name="connsiteX1-657" fmla="*/ 272825 w 273845"/>
                <a:gd name="connsiteY1-658" fmla="*/ 0 h 3776859"/>
                <a:gd name="connsiteX2-659" fmla="*/ 273845 w 273845"/>
                <a:gd name="connsiteY2-660" fmla="*/ 3581399 h 3776859"/>
                <a:gd name="connsiteX3-661" fmla="*/ 245270 w 273845"/>
                <a:gd name="connsiteY3-662" fmla="*/ 3702843 h 3776859"/>
                <a:gd name="connsiteX4-663" fmla="*/ 223839 w 273845"/>
                <a:gd name="connsiteY4-664" fmla="*/ 3631404 h 3776859"/>
                <a:gd name="connsiteX5-665" fmla="*/ 166689 w 273845"/>
                <a:gd name="connsiteY5-666" fmla="*/ 3776661 h 3776859"/>
                <a:gd name="connsiteX6-667" fmla="*/ 104776 w 273845"/>
                <a:gd name="connsiteY6-668" fmla="*/ 3664743 h 3776859"/>
                <a:gd name="connsiteX7-669" fmla="*/ 57151 w 273845"/>
                <a:gd name="connsiteY7-670" fmla="*/ 3750467 h 3776859"/>
                <a:gd name="connsiteX8-671" fmla="*/ 1 w 273845"/>
                <a:gd name="connsiteY8-672" fmla="*/ 3609974 h 3776859"/>
                <a:gd name="connsiteX9-673" fmla="*/ 0 w 273845"/>
                <a:gd name="connsiteY9-674" fmla="*/ 0 h 3776859"/>
                <a:gd name="connsiteX0-675" fmla="*/ 0 w 273845"/>
                <a:gd name="connsiteY0-676" fmla="*/ 0 h 3776859"/>
                <a:gd name="connsiteX1-677" fmla="*/ 272825 w 273845"/>
                <a:gd name="connsiteY1-678" fmla="*/ 0 h 3776859"/>
                <a:gd name="connsiteX2-679" fmla="*/ 273845 w 273845"/>
                <a:gd name="connsiteY2-680" fmla="*/ 3581399 h 3776859"/>
                <a:gd name="connsiteX3-681" fmla="*/ 245270 w 273845"/>
                <a:gd name="connsiteY3-682" fmla="*/ 3702843 h 3776859"/>
                <a:gd name="connsiteX4-683" fmla="*/ 223839 w 273845"/>
                <a:gd name="connsiteY4-684" fmla="*/ 3631404 h 3776859"/>
                <a:gd name="connsiteX5-685" fmla="*/ 166689 w 273845"/>
                <a:gd name="connsiteY5-686" fmla="*/ 3776661 h 3776859"/>
                <a:gd name="connsiteX6-687" fmla="*/ 104776 w 273845"/>
                <a:gd name="connsiteY6-688" fmla="*/ 3664743 h 3776859"/>
                <a:gd name="connsiteX7-689" fmla="*/ 57151 w 273845"/>
                <a:gd name="connsiteY7-690" fmla="*/ 3750467 h 3776859"/>
                <a:gd name="connsiteX8-691" fmla="*/ 1 w 273845"/>
                <a:gd name="connsiteY8-692" fmla="*/ 3609974 h 3776859"/>
                <a:gd name="connsiteX9-693" fmla="*/ 0 w 273845"/>
                <a:gd name="connsiteY9-694" fmla="*/ 0 h 3776859"/>
                <a:gd name="connsiteX0-695" fmla="*/ 0 w 273845"/>
                <a:gd name="connsiteY0-696" fmla="*/ 0 h 3776859"/>
                <a:gd name="connsiteX1-697" fmla="*/ 272825 w 273845"/>
                <a:gd name="connsiteY1-698" fmla="*/ 0 h 3776859"/>
                <a:gd name="connsiteX2-699" fmla="*/ 273845 w 273845"/>
                <a:gd name="connsiteY2-700" fmla="*/ 3581399 h 3776859"/>
                <a:gd name="connsiteX3-701" fmla="*/ 245270 w 273845"/>
                <a:gd name="connsiteY3-702" fmla="*/ 3702843 h 3776859"/>
                <a:gd name="connsiteX4-703" fmla="*/ 223839 w 273845"/>
                <a:gd name="connsiteY4-704" fmla="*/ 3631404 h 3776859"/>
                <a:gd name="connsiteX5-705" fmla="*/ 166689 w 273845"/>
                <a:gd name="connsiteY5-706" fmla="*/ 3776661 h 3776859"/>
                <a:gd name="connsiteX6-707" fmla="*/ 104776 w 273845"/>
                <a:gd name="connsiteY6-708" fmla="*/ 3664743 h 3776859"/>
                <a:gd name="connsiteX7-709" fmla="*/ 57151 w 273845"/>
                <a:gd name="connsiteY7-710" fmla="*/ 3750467 h 3776859"/>
                <a:gd name="connsiteX8-711" fmla="*/ 1 w 273845"/>
                <a:gd name="connsiteY8-712" fmla="*/ 3609974 h 3776859"/>
                <a:gd name="connsiteX9-713" fmla="*/ 0 w 273845"/>
                <a:gd name="connsiteY9-714" fmla="*/ 0 h 37768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 ang="0">
                  <a:pos x="connsiteX8-69" y="connsiteY8-70"/>
                </a:cxn>
                <a:cxn ang="0">
                  <a:pos x="connsiteX9-89" y="connsiteY9-90"/>
                </a:cxn>
              </a:cxnLst>
              <a:rect l="l" t="t" r="r" b="b"/>
              <a:pathLst>
                <a:path w="273845" h="3776859">
                  <a:moveTo>
                    <a:pt x="0" y="0"/>
                  </a:moveTo>
                  <a:lnTo>
                    <a:pt x="272825" y="0"/>
                  </a:lnTo>
                  <a:lnTo>
                    <a:pt x="273845" y="3581399"/>
                  </a:lnTo>
                  <a:cubicBezTo>
                    <a:pt x="269876" y="3659980"/>
                    <a:pt x="258763" y="3688555"/>
                    <a:pt x="245270" y="3702843"/>
                  </a:cubicBezTo>
                  <a:cubicBezTo>
                    <a:pt x="228204" y="3675061"/>
                    <a:pt x="236936" y="3619101"/>
                    <a:pt x="223839" y="3631404"/>
                  </a:cubicBezTo>
                  <a:cubicBezTo>
                    <a:pt x="210742" y="3643707"/>
                    <a:pt x="186533" y="3771105"/>
                    <a:pt x="166689" y="3776661"/>
                  </a:cubicBezTo>
                  <a:cubicBezTo>
                    <a:pt x="146845" y="3782217"/>
                    <a:pt x="123032" y="3669109"/>
                    <a:pt x="104776" y="3664743"/>
                  </a:cubicBezTo>
                  <a:cubicBezTo>
                    <a:pt x="86520" y="3660377"/>
                    <a:pt x="74614" y="3759595"/>
                    <a:pt x="57151" y="3750467"/>
                  </a:cubicBezTo>
                  <a:cubicBezTo>
                    <a:pt x="28576" y="3725068"/>
                    <a:pt x="9527" y="3661568"/>
                    <a:pt x="1" y="3609974"/>
                  </a:cubicBezTo>
                  <a:cubicBezTo>
                    <a:pt x="1" y="2406649"/>
                    <a:pt x="0" y="1203325"/>
                    <a:pt x="0" y="0"/>
                  </a:cubicBezTo>
                  <a:close/>
                </a:path>
              </a:pathLst>
            </a:custGeom>
            <a:gradFill flip="none" rotWithShape="1">
              <a:gsLst>
                <a:gs pos="83000">
                  <a:schemeClr val="tx2"/>
                </a:gs>
                <a:gs pos="82000">
                  <a:schemeClr val="tx2"/>
                </a:gs>
                <a:gs pos="34000">
                  <a:schemeClr val="tx2">
                    <a:lumMod val="75000"/>
                  </a:schemeClr>
                </a:gs>
                <a:gs pos="0">
                  <a:schemeClr val="tx2"/>
                </a:gs>
                <a:gs pos="38000">
                  <a:schemeClr val="tx2"/>
                </a:gs>
                <a:gs pos="100000">
                  <a:schemeClr val="tx2"/>
                </a:gs>
              </a:gsLst>
              <a:lin ang="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41" name="Rectangle 4"/>
            <p:cNvSpPr/>
            <p:nvPr/>
          </p:nvSpPr>
          <p:spPr>
            <a:xfrm>
              <a:off x="1374774" y="1417118"/>
              <a:ext cx="272825" cy="590550"/>
            </a:xfrm>
            <a:prstGeom prst="rect">
              <a:avLst/>
            </a:prstGeom>
            <a:gradFill flip="none" rotWithShape="1">
              <a:gsLst>
                <a:gs pos="0">
                  <a:schemeClr val="bg1">
                    <a:lumMod val="75000"/>
                  </a:schemeClr>
                </a:gs>
                <a:gs pos="27000">
                  <a:srgbClr val="F2F2F2">
                    <a:lumMod val="0"/>
                    <a:lumOff val="100000"/>
                  </a:srgbClr>
                </a:gs>
                <a:gs pos="100000">
                  <a:schemeClr val="bg1">
                    <a:lumMod val="50000"/>
                  </a:schemeClr>
                </a:gs>
              </a:gsLst>
              <a:lin ang="10800000" scaled="1"/>
              <a:tileRect/>
            </a:gra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42" name="Rectangle 5"/>
            <p:cNvSpPr/>
            <p:nvPr/>
          </p:nvSpPr>
          <p:spPr>
            <a:xfrm>
              <a:off x="1404710" y="1213680"/>
              <a:ext cx="212954" cy="203438"/>
            </a:xfrm>
            <a:prstGeom prst="rect">
              <a:avLst/>
            </a:prstGeom>
            <a:solidFill>
              <a:schemeClr val="tx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43" name="Freeform: Shape 6"/>
            <p:cNvSpPr/>
            <p:nvPr/>
          </p:nvSpPr>
          <p:spPr>
            <a:xfrm rot="5400000">
              <a:off x="1396885" y="6250198"/>
              <a:ext cx="228600" cy="73152"/>
            </a:xfrm>
            <a:custGeom>
              <a:avLst/>
              <a:gdLst>
                <a:gd name="connsiteX0" fmla="*/ 0 w 226544"/>
                <a:gd name="connsiteY0" fmla="*/ 35306 h 70612"/>
                <a:gd name="connsiteX1" fmla="*/ 27685 w 226544"/>
                <a:gd name="connsiteY1" fmla="*/ 0 h 70612"/>
                <a:gd name="connsiteX2" fmla="*/ 226544 w 226544"/>
                <a:gd name="connsiteY2" fmla="*/ 35306 h 70612"/>
                <a:gd name="connsiteX3" fmla="*/ 27685 w 226544"/>
                <a:gd name="connsiteY3" fmla="*/ 70612 h 70612"/>
                <a:gd name="connsiteX0-1" fmla="*/ 0 w 226544"/>
                <a:gd name="connsiteY0-2" fmla="*/ 35306 h 70612"/>
                <a:gd name="connsiteX1-3" fmla="*/ 27685 w 226544"/>
                <a:gd name="connsiteY1-4" fmla="*/ 0 h 70612"/>
                <a:gd name="connsiteX2-5" fmla="*/ 226544 w 226544"/>
                <a:gd name="connsiteY2-6" fmla="*/ 35306 h 70612"/>
                <a:gd name="connsiteX3-7" fmla="*/ 27685 w 226544"/>
                <a:gd name="connsiteY3-8" fmla="*/ 70612 h 70612"/>
                <a:gd name="connsiteX4" fmla="*/ 0 w 226544"/>
                <a:gd name="connsiteY4" fmla="*/ 35306 h 70612"/>
                <a:gd name="connsiteX0-9" fmla="*/ 0 w 226544"/>
                <a:gd name="connsiteY0-10" fmla="*/ 35306 h 70612"/>
                <a:gd name="connsiteX1-11" fmla="*/ 27685 w 226544"/>
                <a:gd name="connsiteY1-12" fmla="*/ 0 h 70612"/>
                <a:gd name="connsiteX2-13" fmla="*/ 226544 w 226544"/>
                <a:gd name="connsiteY2-14" fmla="*/ 35306 h 70612"/>
                <a:gd name="connsiteX3-15" fmla="*/ 27685 w 226544"/>
                <a:gd name="connsiteY3-16" fmla="*/ 70612 h 70612"/>
                <a:gd name="connsiteX4-17" fmla="*/ 0 w 226544"/>
                <a:gd name="connsiteY4-18" fmla="*/ 35306 h 70612"/>
                <a:gd name="connsiteX0-19" fmla="*/ 0 w 226544"/>
                <a:gd name="connsiteY0-20" fmla="*/ 35306 h 70612"/>
                <a:gd name="connsiteX1-21" fmla="*/ 27685 w 226544"/>
                <a:gd name="connsiteY1-22" fmla="*/ 0 h 70612"/>
                <a:gd name="connsiteX2-23" fmla="*/ 226544 w 226544"/>
                <a:gd name="connsiteY2-24" fmla="*/ 35306 h 70612"/>
                <a:gd name="connsiteX3-25" fmla="*/ 27685 w 226544"/>
                <a:gd name="connsiteY3-26" fmla="*/ 70612 h 70612"/>
                <a:gd name="connsiteX4-27" fmla="*/ 0 w 226544"/>
                <a:gd name="connsiteY4-28" fmla="*/ 35306 h 70612"/>
                <a:gd name="connsiteX0-29" fmla="*/ 0 w 226544"/>
                <a:gd name="connsiteY0-30" fmla="*/ 35306 h 70612"/>
                <a:gd name="connsiteX1-31" fmla="*/ 27685 w 226544"/>
                <a:gd name="connsiteY1-32" fmla="*/ 0 h 70612"/>
                <a:gd name="connsiteX2-33" fmla="*/ 226544 w 226544"/>
                <a:gd name="connsiteY2-34" fmla="*/ 35306 h 70612"/>
                <a:gd name="connsiteX3-35" fmla="*/ 27685 w 226544"/>
                <a:gd name="connsiteY3-36" fmla="*/ 70612 h 70612"/>
                <a:gd name="connsiteX4-37" fmla="*/ 0 w 226544"/>
                <a:gd name="connsiteY4-38" fmla="*/ 35306 h 70612"/>
                <a:gd name="connsiteX0-39" fmla="*/ 0 w 226544"/>
                <a:gd name="connsiteY0-40" fmla="*/ 35306 h 70612"/>
                <a:gd name="connsiteX1-41" fmla="*/ 27685 w 226544"/>
                <a:gd name="connsiteY1-42" fmla="*/ 0 h 70612"/>
                <a:gd name="connsiteX2-43" fmla="*/ 226544 w 226544"/>
                <a:gd name="connsiteY2-44" fmla="*/ 35306 h 70612"/>
                <a:gd name="connsiteX3-45" fmla="*/ 27685 w 226544"/>
                <a:gd name="connsiteY3-46" fmla="*/ 70612 h 70612"/>
                <a:gd name="connsiteX4-47" fmla="*/ 0 w 226544"/>
                <a:gd name="connsiteY4-48" fmla="*/ 35306 h 70612"/>
                <a:gd name="connsiteX0-49" fmla="*/ 0 w 226544"/>
                <a:gd name="connsiteY0-50" fmla="*/ 35306 h 70612"/>
                <a:gd name="connsiteX1-51" fmla="*/ 27685 w 226544"/>
                <a:gd name="connsiteY1-52" fmla="*/ 0 h 70612"/>
                <a:gd name="connsiteX2-53" fmla="*/ 226544 w 226544"/>
                <a:gd name="connsiteY2-54" fmla="*/ 35306 h 70612"/>
                <a:gd name="connsiteX3-55" fmla="*/ 27685 w 226544"/>
                <a:gd name="connsiteY3-56" fmla="*/ 70612 h 70612"/>
                <a:gd name="connsiteX4-57" fmla="*/ 0 w 226544"/>
                <a:gd name="connsiteY4-58" fmla="*/ 35306 h 70612"/>
                <a:gd name="connsiteX0-59" fmla="*/ 0 w 226544"/>
                <a:gd name="connsiteY0-60" fmla="*/ 35306 h 70612"/>
                <a:gd name="connsiteX1-61" fmla="*/ 27685 w 226544"/>
                <a:gd name="connsiteY1-62" fmla="*/ 0 h 70612"/>
                <a:gd name="connsiteX2-63" fmla="*/ 226544 w 226544"/>
                <a:gd name="connsiteY2-64" fmla="*/ 35306 h 70612"/>
                <a:gd name="connsiteX3-65" fmla="*/ 27685 w 226544"/>
                <a:gd name="connsiteY3-66" fmla="*/ 70612 h 70612"/>
                <a:gd name="connsiteX4-67" fmla="*/ 0 w 226544"/>
                <a:gd name="connsiteY4-68" fmla="*/ 35306 h 70612"/>
                <a:gd name="connsiteX0-69" fmla="*/ 0 w 226544"/>
                <a:gd name="connsiteY0-70" fmla="*/ 35306 h 70612"/>
                <a:gd name="connsiteX1-71" fmla="*/ 27685 w 226544"/>
                <a:gd name="connsiteY1-72" fmla="*/ 0 h 70612"/>
                <a:gd name="connsiteX2-73" fmla="*/ 226544 w 226544"/>
                <a:gd name="connsiteY2-74" fmla="*/ 35306 h 70612"/>
                <a:gd name="connsiteX3-75" fmla="*/ 27685 w 226544"/>
                <a:gd name="connsiteY3-76" fmla="*/ 70612 h 70612"/>
                <a:gd name="connsiteX4-77" fmla="*/ 0 w 226544"/>
                <a:gd name="connsiteY4-78" fmla="*/ 35306 h 70612"/>
                <a:gd name="connsiteX0-79" fmla="*/ 0 w 226544"/>
                <a:gd name="connsiteY0-80" fmla="*/ 35306 h 70612"/>
                <a:gd name="connsiteX1-81" fmla="*/ 27685 w 226544"/>
                <a:gd name="connsiteY1-82" fmla="*/ 0 h 70612"/>
                <a:gd name="connsiteX2-83" fmla="*/ 226544 w 226544"/>
                <a:gd name="connsiteY2-84" fmla="*/ 35306 h 70612"/>
                <a:gd name="connsiteX3-85" fmla="*/ 27685 w 226544"/>
                <a:gd name="connsiteY3-86" fmla="*/ 70612 h 70612"/>
                <a:gd name="connsiteX4-87" fmla="*/ 0 w 226544"/>
                <a:gd name="connsiteY4-88" fmla="*/ 35306 h 70612"/>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226544" h="70612">
                  <a:moveTo>
                    <a:pt x="0" y="35306"/>
                  </a:moveTo>
                  <a:cubicBezTo>
                    <a:pt x="1521" y="15316"/>
                    <a:pt x="12805" y="4576"/>
                    <a:pt x="27685" y="0"/>
                  </a:cubicBezTo>
                  <a:lnTo>
                    <a:pt x="226544" y="35306"/>
                  </a:lnTo>
                  <a:lnTo>
                    <a:pt x="27685" y="70612"/>
                  </a:lnTo>
                  <a:cubicBezTo>
                    <a:pt x="11264" y="65009"/>
                    <a:pt x="1007" y="52726"/>
                    <a:pt x="0" y="35306"/>
                  </a:cubicBezTo>
                  <a:close/>
                </a:path>
              </a:pathLst>
            </a:custGeom>
            <a:solidFill>
              <a:srgbClr val="4C504C"/>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cxnSp>
          <p:nvCxnSpPr>
            <p:cNvPr id="44" name="Straight Connector 7"/>
            <p:cNvCxnSpPr/>
            <p:nvPr/>
          </p:nvCxnSpPr>
          <p:spPr>
            <a:xfrm>
              <a:off x="1374774" y="148664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45" name="Straight Connector 8"/>
            <p:cNvCxnSpPr/>
            <p:nvPr/>
          </p:nvCxnSpPr>
          <p:spPr>
            <a:xfrm>
              <a:off x="1374774" y="1562425"/>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46" name="Straight Connector 9"/>
            <p:cNvCxnSpPr/>
            <p:nvPr/>
          </p:nvCxnSpPr>
          <p:spPr>
            <a:xfrm>
              <a:off x="1374774" y="1638202"/>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47" name="Straight Connector 10"/>
            <p:cNvCxnSpPr/>
            <p:nvPr/>
          </p:nvCxnSpPr>
          <p:spPr>
            <a:xfrm>
              <a:off x="1374774" y="1713979"/>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48" name="Straight Connector 11"/>
            <p:cNvCxnSpPr/>
            <p:nvPr/>
          </p:nvCxnSpPr>
          <p:spPr>
            <a:xfrm>
              <a:off x="1374774" y="1789756"/>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49" name="Straight Connector 12"/>
            <p:cNvCxnSpPr/>
            <p:nvPr/>
          </p:nvCxnSpPr>
          <p:spPr>
            <a:xfrm>
              <a:off x="1374774" y="1865533"/>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cxnSp>
          <p:nvCxnSpPr>
            <p:cNvPr id="50" name="Straight Connector 13"/>
            <p:cNvCxnSpPr/>
            <p:nvPr/>
          </p:nvCxnSpPr>
          <p:spPr>
            <a:xfrm>
              <a:off x="1374774" y="1941308"/>
              <a:ext cx="274320" cy="0"/>
            </a:xfrm>
            <a:prstGeom prst="line">
              <a:avLst/>
            </a:prstGeom>
            <a:ln>
              <a:solidFill>
                <a:schemeClr val="bg1">
                  <a:lumMod val="65000"/>
                </a:schemeClr>
              </a:solidFill>
            </a:ln>
            <a:effectLst/>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1304063" y="1976527"/>
            <a:ext cx="3510756" cy="695327"/>
            <a:chOff x="978047" y="1482395"/>
            <a:chExt cx="2633067" cy="521495"/>
          </a:xfrm>
        </p:grpSpPr>
        <p:sp>
          <p:nvSpPr>
            <p:cNvPr id="8" name="Trapezoid 17"/>
            <p:cNvSpPr/>
            <p:nvPr/>
          </p:nvSpPr>
          <p:spPr>
            <a:xfrm rot="16200000">
              <a:off x="739624" y="1720819"/>
              <a:ext cx="521495" cy="44647"/>
            </a:xfrm>
            <a:prstGeom prst="trapezoid">
              <a:avLst>
                <a:gd name="adj" fmla="val 69837"/>
              </a:avLst>
            </a:prstGeom>
            <a:solidFill>
              <a:schemeClr val="accent3">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9" name="Arrow: Pentagon 18"/>
            <p:cNvSpPr/>
            <p:nvPr/>
          </p:nvSpPr>
          <p:spPr>
            <a:xfrm>
              <a:off x="978047" y="1514542"/>
              <a:ext cx="2633067" cy="455414"/>
            </a:xfrm>
            <a:prstGeom prst="homePlate">
              <a:avLst>
                <a:gd name="adj" fmla="val 36274"/>
              </a:avLst>
            </a:prstGeom>
            <a:solidFill>
              <a:schemeClr val="accent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2133" dirty="0">
                  <a:solidFill>
                    <a:srgbClr val="FFFFFF"/>
                  </a:solidFill>
                </a:rPr>
                <a:t>标题文本预设</a:t>
              </a:r>
            </a:p>
          </p:txBody>
        </p:sp>
        <p:sp>
          <p:nvSpPr>
            <p:cNvPr id="13" name="TextBox 22"/>
            <p:cNvSpPr txBox="1"/>
            <p:nvPr/>
          </p:nvSpPr>
          <p:spPr>
            <a:xfrm>
              <a:off x="1022693" y="1545664"/>
              <a:ext cx="288782" cy="392415"/>
            </a:xfrm>
            <a:prstGeom prst="rect">
              <a:avLst/>
            </a:prstGeom>
            <a:noFill/>
            <a:effectLst/>
          </p:spPr>
          <p:txBody>
            <a:bodyPr wrap="none">
              <a:normAutofit fontScale="85000" lnSpcReduction="20000"/>
            </a:bodyPr>
            <a:lstStyle/>
            <a:p>
              <a:r>
                <a:rPr lang="en-US" sz="3733">
                  <a:solidFill>
                    <a:srgbClr val="FFFFFF"/>
                  </a:solidFill>
                </a:rPr>
                <a:t>1</a:t>
              </a:r>
            </a:p>
          </p:txBody>
        </p:sp>
      </p:grpSp>
      <p:grpSp>
        <p:nvGrpSpPr>
          <p:cNvPr id="52" name="组合 51"/>
          <p:cNvGrpSpPr/>
          <p:nvPr/>
        </p:nvGrpSpPr>
        <p:grpSpPr>
          <a:xfrm>
            <a:off x="1304063" y="2878826"/>
            <a:ext cx="3510756" cy="695327"/>
            <a:chOff x="978047" y="2159119"/>
            <a:chExt cx="2633067" cy="521495"/>
          </a:xfrm>
        </p:grpSpPr>
        <p:sp>
          <p:nvSpPr>
            <p:cNvPr id="7" name="Trapezoid 16"/>
            <p:cNvSpPr/>
            <p:nvPr/>
          </p:nvSpPr>
          <p:spPr>
            <a:xfrm rot="16200000">
              <a:off x="739624" y="2397543"/>
              <a:ext cx="521495" cy="44647"/>
            </a:xfrm>
            <a:prstGeom prst="trapezoid">
              <a:avLst>
                <a:gd name="adj" fmla="val 69837"/>
              </a:avLst>
            </a:prstGeom>
            <a:solidFill>
              <a:schemeClr val="accent4">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10" name="Arrow: Pentagon 19"/>
            <p:cNvSpPr/>
            <p:nvPr/>
          </p:nvSpPr>
          <p:spPr>
            <a:xfrm>
              <a:off x="978047" y="2191266"/>
              <a:ext cx="2633067" cy="455414"/>
            </a:xfrm>
            <a:prstGeom prst="homePlate">
              <a:avLst>
                <a:gd name="adj" fmla="val 36274"/>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2133">
                  <a:solidFill>
                    <a:srgbClr val="FFFFFF"/>
                  </a:solidFill>
                </a:rPr>
                <a:t>标题文本预设</a:t>
              </a:r>
            </a:p>
          </p:txBody>
        </p:sp>
        <p:sp>
          <p:nvSpPr>
            <p:cNvPr id="14" name="TextBox 23"/>
            <p:cNvSpPr txBox="1"/>
            <p:nvPr/>
          </p:nvSpPr>
          <p:spPr>
            <a:xfrm>
              <a:off x="1022693" y="2222513"/>
              <a:ext cx="288782" cy="392415"/>
            </a:xfrm>
            <a:prstGeom prst="rect">
              <a:avLst/>
            </a:prstGeom>
            <a:noFill/>
            <a:effectLst/>
          </p:spPr>
          <p:txBody>
            <a:bodyPr wrap="none">
              <a:normAutofit fontScale="85000" lnSpcReduction="20000"/>
            </a:bodyPr>
            <a:lstStyle/>
            <a:p>
              <a:r>
                <a:rPr lang="en-US" sz="3733">
                  <a:solidFill>
                    <a:srgbClr val="FFFFFF"/>
                  </a:solidFill>
                </a:rPr>
                <a:t>2</a:t>
              </a:r>
            </a:p>
          </p:txBody>
        </p:sp>
      </p:grpSp>
      <p:grpSp>
        <p:nvGrpSpPr>
          <p:cNvPr id="53" name="组合 52"/>
          <p:cNvGrpSpPr/>
          <p:nvPr/>
        </p:nvGrpSpPr>
        <p:grpSpPr>
          <a:xfrm>
            <a:off x="1304063" y="3781125"/>
            <a:ext cx="3510756" cy="695327"/>
            <a:chOff x="978047" y="2835843"/>
            <a:chExt cx="2633067" cy="521495"/>
          </a:xfrm>
        </p:grpSpPr>
        <p:sp>
          <p:nvSpPr>
            <p:cNvPr id="6" name="Trapezoid 15"/>
            <p:cNvSpPr/>
            <p:nvPr/>
          </p:nvSpPr>
          <p:spPr>
            <a:xfrm rot="16200000">
              <a:off x="739624" y="3074267"/>
              <a:ext cx="521495" cy="44647"/>
            </a:xfrm>
            <a:prstGeom prst="trapezoid">
              <a:avLst>
                <a:gd name="adj" fmla="val 69837"/>
              </a:avLst>
            </a:prstGeom>
            <a:solidFill>
              <a:schemeClr val="accent5">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11" name="Arrow: Pentagon 20"/>
            <p:cNvSpPr/>
            <p:nvPr/>
          </p:nvSpPr>
          <p:spPr>
            <a:xfrm>
              <a:off x="978047" y="2867990"/>
              <a:ext cx="2633067" cy="455414"/>
            </a:xfrm>
            <a:prstGeom prst="homePlate">
              <a:avLst>
                <a:gd name="adj" fmla="val 36274"/>
              </a:avLst>
            </a:prstGeom>
            <a:solidFill>
              <a:schemeClr val="accent3"/>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2133">
                  <a:solidFill>
                    <a:srgbClr val="FFFFFF"/>
                  </a:solidFill>
                </a:rPr>
                <a:t>标题文本预设</a:t>
              </a:r>
            </a:p>
          </p:txBody>
        </p:sp>
        <p:sp>
          <p:nvSpPr>
            <p:cNvPr id="15" name="TextBox 24"/>
            <p:cNvSpPr txBox="1"/>
            <p:nvPr/>
          </p:nvSpPr>
          <p:spPr>
            <a:xfrm>
              <a:off x="1022693" y="2899363"/>
              <a:ext cx="288782" cy="392415"/>
            </a:xfrm>
            <a:prstGeom prst="rect">
              <a:avLst/>
            </a:prstGeom>
            <a:noFill/>
            <a:effectLst/>
          </p:spPr>
          <p:txBody>
            <a:bodyPr wrap="none">
              <a:normAutofit fontScale="85000" lnSpcReduction="20000"/>
            </a:bodyPr>
            <a:lstStyle/>
            <a:p>
              <a:r>
                <a:rPr lang="en-US" sz="3733">
                  <a:solidFill>
                    <a:srgbClr val="FFFFFF"/>
                  </a:solidFill>
                </a:rPr>
                <a:t>3</a:t>
              </a:r>
            </a:p>
          </p:txBody>
        </p:sp>
      </p:grpSp>
      <p:grpSp>
        <p:nvGrpSpPr>
          <p:cNvPr id="54" name="组合 53"/>
          <p:cNvGrpSpPr/>
          <p:nvPr/>
        </p:nvGrpSpPr>
        <p:grpSpPr>
          <a:xfrm>
            <a:off x="1304063" y="4683423"/>
            <a:ext cx="3510756" cy="695327"/>
            <a:chOff x="978047" y="3512567"/>
            <a:chExt cx="2633067" cy="521495"/>
          </a:xfrm>
        </p:grpSpPr>
        <p:sp>
          <p:nvSpPr>
            <p:cNvPr id="5" name="Trapezoid 14"/>
            <p:cNvSpPr/>
            <p:nvPr/>
          </p:nvSpPr>
          <p:spPr>
            <a:xfrm rot="16200000">
              <a:off x="739624" y="3750991"/>
              <a:ext cx="521495" cy="44647"/>
            </a:xfrm>
            <a:prstGeom prst="trapezoid">
              <a:avLst>
                <a:gd name="adj" fmla="val 69837"/>
              </a:avLst>
            </a:prstGeom>
            <a:solidFill>
              <a:schemeClr val="accent2">
                <a:lumMod val="5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12" name="Arrow: Pentagon 21"/>
            <p:cNvSpPr/>
            <p:nvPr/>
          </p:nvSpPr>
          <p:spPr>
            <a:xfrm>
              <a:off x="978047" y="3544714"/>
              <a:ext cx="2633067" cy="455414"/>
            </a:xfrm>
            <a:prstGeom prst="homePlate">
              <a:avLst>
                <a:gd name="adj" fmla="val 36274"/>
              </a:avLst>
            </a:prstGeom>
            <a:solidFill>
              <a:schemeClr val="accent4"/>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r>
                <a:rPr lang="zh-CN" altLang="en-US" sz="2133">
                  <a:solidFill>
                    <a:srgbClr val="FFFFFF"/>
                  </a:solidFill>
                </a:rPr>
                <a:t>标题文本预设</a:t>
              </a:r>
            </a:p>
          </p:txBody>
        </p:sp>
        <p:sp>
          <p:nvSpPr>
            <p:cNvPr id="16" name="TextBox 25"/>
            <p:cNvSpPr txBox="1"/>
            <p:nvPr/>
          </p:nvSpPr>
          <p:spPr>
            <a:xfrm>
              <a:off x="1022693" y="3576213"/>
              <a:ext cx="288782" cy="392415"/>
            </a:xfrm>
            <a:prstGeom prst="rect">
              <a:avLst/>
            </a:prstGeom>
            <a:noFill/>
            <a:effectLst/>
          </p:spPr>
          <p:txBody>
            <a:bodyPr wrap="none">
              <a:normAutofit fontScale="85000" lnSpcReduction="20000"/>
            </a:bodyPr>
            <a:lstStyle/>
            <a:p>
              <a:r>
                <a:rPr lang="en-US" sz="3733">
                  <a:solidFill>
                    <a:srgbClr val="FFFFFF"/>
                  </a:solidFill>
                </a:rPr>
                <a:t>4</a:t>
              </a:r>
            </a:p>
          </p:txBody>
        </p:sp>
      </p:grpSp>
      <p:sp>
        <p:nvSpPr>
          <p:cNvPr id="17" name="Circle: Hollow 26"/>
          <p:cNvSpPr/>
          <p:nvPr/>
        </p:nvSpPr>
        <p:spPr>
          <a:xfrm>
            <a:off x="5353643" y="3161825"/>
            <a:ext cx="687003" cy="687003"/>
          </a:xfrm>
          <a:prstGeom prst="donut">
            <a:avLst>
              <a:gd name="adj" fmla="val 6804"/>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18" name="Freeform: Shape 27"/>
          <p:cNvSpPr/>
          <p:nvPr/>
        </p:nvSpPr>
        <p:spPr bwMode="auto">
          <a:xfrm>
            <a:off x="5548754" y="3349048"/>
            <a:ext cx="296783" cy="312555"/>
          </a:xfrm>
          <a:custGeom>
            <a:avLst/>
            <a:gdLst>
              <a:gd name="T0" fmla="*/ 20 w 96"/>
              <a:gd name="T1" fmla="*/ 86 h 101"/>
              <a:gd name="T2" fmla="*/ 7 w 96"/>
              <a:gd name="T3" fmla="*/ 58 h 101"/>
              <a:gd name="T4" fmla="*/ 18 w 96"/>
              <a:gd name="T5" fmla="*/ 29 h 101"/>
              <a:gd name="T6" fmla="*/ 42 w 96"/>
              <a:gd name="T7" fmla="*/ 17 h 101"/>
              <a:gd name="T8" fmla="*/ 41 w 96"/>
              <a:gd name="T9" fmla="*/ 9 h 101"/>
              <a:gd name="T10" fmla="*/ 36 w 96"/>
              <a:gd name="T11" fmla="*/ 10 h 101"/>
              <a:gd name="T12" fmla="*/ 35 w 96"/>
              <a:gd name="T13" fmla="*/ 5 h 101"/>
              <a:gd name="T14" fmla="*/ 48 w 96"/>
              <a:gd name="T15" fmla="*/ 3 h 101"/>
              <a:gd name="T16" fmla="*/ 49 w 96"/>
              <a:gd name="T17" fmla="*/ 8 h 101"/>
              <a:gd name="T18" fmla="*/ 44 w 96"/>
              <a:gd name="T19" fmla="*/ 9 h 101"/>
              <a:gd name="T20" fmla="*/ 46 w 96"/>
              <a:gd name="T21" fmla="*/ 16 h 101"/>
              <a:gd name="T22" fmla="*/ 74 w 96"/>
              <a:gd name="T23" fmla="*/ 27 h 101"/>
              <a:gd name="T24" fmla="*/ 87 w 96"/>
              <a:gd name="T25" fmla="*/ 54 h 101"/>
              <a:gd name="T26" fmla="*/ 77 w 96"/>
              <a:gd name="T27" fmla="*/ 83 h 101"/>
              <a:gd name="T28" fmla="*/ 75 w 96"/>
              <a:gd name="T29" fmla="*/ 85 h 101"/>
              <a:gd name="T30" fmla="*/ 79 w 96"/>
              <a:gd name="T31" fmla="*/ 101 h 101"/>
              <a:gd name="T32" fmla="*/ 74 w 96"/>
              <a:gd name="T33" fmla="*/ 101 h 101"/>
              <a:gd name="T34" fmla="*/ 63 w 96"/>
              <a:gd name="T35" fmla="*/ 93 h 101"/>
              <a:gd name="T36" fmla="*/ 49 w 96"/>
              <a:gd name="T37" fmla="*/ 96 h 101"/>
              <a:gd name="T38" fmla="*/ 32 w 96"/>
              <a:gd name="T39" fmla="*/ 93 h 101"/>
              <a:gd name="T40" fmla="*/ 22 w 96"/>
              <a:gd name="T41" fmla="*/ 101 h 101"/>
              <a:gd name="T42" fmla="*/ 17 w 96"/>
              <a:gd name="T43" fmla="*/ 101 h 101"/>
              <a:gd name="T44" fmla="*/ 21 w 96"/>
              <a:gd name="T45" fmla="*/ 86 h 101"/>
              <a:gd name="T46" fmla="*/ 20 w 96"/>
              <a:gd name="T47" fmla="*/ 86 h 101"/>
              <a:gd name="T48" fmla="*/ 82 w 96"/>
              <a:gd name="T49" fmla="*/ 6 h 101"/>
              <a:gd name="T50" fmla="*/ 60 w 96"/>
              <a:gd name="T51" fmla="*/ 11 h 101"/>
              <a:gd name="T52" fmla="*/ 92 w 96"/>
              <a:gd name="T53" fmla="*/ 31 h 101"/>
              <a:gd name="T54" fmla="*/ 88 w 96"/>
              <a:gd name="T55" fmla="*/ 9 h 101"/>
              <a:gd name="T56" fmla="*/ 92 w 96"/>
              <a:gd name="T57" fmla="*/ 3 h 101"/>
              <a:gd name="T58" fmla="*/ 86 w 96"/>
              <a:gd name="T59" fmla="*/ 0 h 101"/>
              <a:gd name="T60" fmla="*/ 82 w 96"/>
              <a:gd name="T61" fmla="*/ 6 h 101"/>
              <a:gd name="T62" fmla="*/ 14 w 96"/>
              <a:gd name="T63" fmla="*/ 6 h 101"/>
              <a:gd name="T64" fmla="*/ 10 w 96"/>
              <a:gd name="T65" fmla="*/ 0 h 101"/>
              <a:gd name="T66" fmla="*/ 4 w 96"/>
              <a:gd name="T67" fmla="*/ 3 h 101"/>
              <a:gd name="T68" fmla="*/ 8 w 96"/>
              <a:gd name="T69" fmla="*/ 9 h 101"/>
              <a:gd name="T70" fmla="*/ 4 w 96"/>
              <a:gd name="T71" fmla="*/ 31 h 101"/>
              <a:gd name="T72" fmla="*/ 36 w 96"/>
              <a:gd name="T73" fmla="*/ 11 h 101"/>
              <a:gd name="T74" fmla="*/ 14 w 96"/>
              <a:gd name="T75" fmla="*/ 6 h 101"/>
              <a:gd name="T76" fmla="*/ 43 w 96"/>
              <a:gd name="T77" fmla="*/ 54 h 101"/>
              <a:gd name="T78" fmla="*/ 42 w 96"/>
              <a:gd name="T79" fmla="*/ 56 h 101"/>
              <a:gd name="T80" fmla="*/ 22 w 96"/>
              <a:gd name="T81" fmla="*/ 61 h 101"/>
              <a:gd name="T82" fmla="*/ 22 w 96"/>
              <a:gd name="T83" fmla="*/ 64 h 101"/>
              <a:gd name="T84" fmla="*/ 43 w 96"/>
              <a:gd name="T85" fmla="*/ 59 h 101"/>
              <a:gd name="T86" fmla="*/ 46 w 96"/>
              <a:gd name="T87" fmla="*/ 61 h 101"/>
              <a:gd name="T88" fmla="*/ 54 w 96"/>
              <a:gd name="T89" fmla="*/ 58 h 101"/>
              <a:gd name="T90" fmla="*/ 50 w 96"/>
              <a:gd name="T91" fmla="*/ 50 h 101"/>
              <a:gd name="T92" fmla="*/ 49 w 96"/>
              <a:gd name="T93" fmla="*/ 50 h 101"/>
              <a:gd name="T94" fmla="*/ 41 w 96"/>
              <a:gd name="T95" fmla="*/ 37 h 101"/>
              <a:gd name="T96" fmla="*/ 38 w 96"/>
              <a:gd name="T97" fmla="*/ 39 h 101"/>
              <a:gd name="T98" fmla="*/ 44 w 96"/>
              <a:gd name="T99" fmla="*/ 52 h 101"/>
              <a:gd name="T100" fmla="*/ 43 w 96"/>
              <a:gd name="T101" fmla="*/ 54 h 101"/>
              <a:gd name="T102" fmla="*/ 18 w 96"/>
              <a:gd name="T103" fmla="*/ 58 h 101"/>
              <a:gd name="T104" fmla="*/ 28 w 96"/>
              <a:gd name="T105" fmla="*/ 78 h 101"/>
              <a:gd name="T106" fmla="*/ 49 w 96"/>
              <a:gd name="T107" fmla="*/ 85 h 101"/>
              <a:gd name="T108" fmla="*/ 69 w 96"/>
              <a:gd name="T109" fmla="*/ 76 h 101"/>
              <a:gd name="T110" fmla="*/ 76 w 96"/>
              <a:gd name="T111" fmla="*/ 55 h 101"/>
              <a:gd name="T112" fmla="*/ 67 w 96"/>
              <a:gd name="T113" fmla="*/ 35 h 101"/>
              <a:gd name="T114" fmla="*/ 46 w 96"/>
              <a:gd name="T115" fmla="*/ 27 h 101"/>
              <a:gd name="T116" fmla="*/ 26 w 96"/>
              <a:gd name="T117" fmla="*/ 37 h 101"/>
              <a:gd name="T118" fmla="*/ 18 w 96"/>
              <a:gd name="T119" fmla="*/ 5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6" h="101">
                <a:moveTo>
                  <a:pt x="20" y="86"/>
                </a:moveTo>
                <a:cubicBezTo>
                  <a:pt x="12" y="78"/>
                  <a:pt x="8" y="68"/>
                  <a:pt x="7" y="58"/>
                </a:cubicBezTo>
                <a:cubicBezTo>
                  <a:pt x="7" y="48"/>
                  <a:pt x="10" y="38"/>
                  <a:pt x="18" y="29"/>
                </a:cubicBezTo>
                <a:cubicBezTo>
                  <a:pt x="24" y="22"/>
                  <a:pt x="33" y="18"/>
                  <a:pt x="42" y="17"/>
                </a:cubicBezTo>
                <a:cubicBezTo>
                  <a:pt x="41" y="9"/>
                  <a:pt x="41" y="9"/>
                  <a:pt x="41" y="9"/>
                </a:cubicBezTo>
                <a:cubicBezTo>
                  <a:pt x="36" y="10"/>
                  <a:pt x="36" y="10"/>
                  <a:pt x="36" y="10"/>
                </a:cubicBezTo>
                <a:cubicBezTo>
                  <a:pt x="35" y="5"/>
                  <a:pt x="35" y="5"/>
                  <a:pt x="35" y="5"/>
                </a:cubicBezTo>
                <a:cubicBezTo>
                  <a:pt x="48" y="3"/>
                  <a:pt x="48" y="3"/>
                  <a:pt x="48" y="3"/>
                </a:cubicBezTo>
                <a:cubicBezTo>
                  <a:pt x="49" y="8"/>
                  <a:pt x="49" y="8"/>
                  <a:pt x="49" y="8"/>
                </a:cubicBezTo>
                <a:cubicBezTo>
                  <a:pt x="44" y="9"/>
                  <a:pt x="44" y="9"/>
                  <a:pt x="44" y="9"/>
                </a:cubicBezTo>
                <a:cubicBezTo>
                  <a:pt x="46" y="16"/>
                  <a:pt x="46" y="16"/>
                  <a:pt x="46" y="16"/>
                </a:cubicBezTo>
                <a:cubicBezTo>
                  <a:pt x="56" y="16"/>
                  <a:pt x="66" y="19"/>
                  <a:pt x="74" y="27"/>
                </a:cubicBezTo>
                <a:cubicBezTo>
                  <a:pt x="82" y="34"/>
                  <a:pt x="87" y="44"/>
                  <a:pt x="87" y="54"/>
                </a:cubicBezTo>
                <a:cubicBezTo>
                  <a:pt x="88" y="65"/>
                  <a:pt x="84" y="75"/>
                  <a:pt x="77" y="83"/>
                </a:cubicBezTo>
                <a:cubicBezTo>
                  <a:pt x="76" y="84"/>
                  <a:pt x="76" y="84"/>
                  <a:pt x="75" y="85"/>
                </a:cubicBezTo>
                <a:cubicBezTo>
                  <a:pt x="79" y="101"/>
                  <a:pt x="79" y="101"/>
                  <a:pt x="79" y="101"/>
                </a:cubicBezTo>
                <a:cubicBezTo>
                  <a:pt x="74" y="101"/>
                  <a:pt x="74" y="101"/>
                  <a:pt x="74" y="101"/>
                </a:cubicBezTo>
                <a:cubicBezTo>
                  <a:pt x="63" y="93"/>
                  <a:pt x="63" y="93"/>
                  <a:pt x="63" y="93"/>
                </a:cubicBezTo>
                <a:cubicBezTo>
                  <a:pt x="59" y="95"/>
                  <a:pt x="54" y="96"/>
                  <a:pt x="49" y="96"/>
                </a:cubicBezTo>
                <a:cubicBezTo>
                  <a:pt x="44" y="96"/>
                  <a:pt x="38" y="95"/>
                  <a:pt x="32" y="93"/>
                </a:cubicBezTo>
                <a:cubicBezTo>
                  <a:pt x="22" y="101"/>
                  <a:pt x="22" y="101"/>
                  <a:pt x="22" y="101"/>
                </a:cubicBezTo>
                <a:cubicBezTo>
                  <a:pt x="17" y="101"/>
                  <a:pt x="17" y="101"/>
                  <a:pt x="17" y="101"/>
                </a:cubicBezTo>
                <a:cubicBezTo>
                  <a:pt x="21" y="86"/>
                  <a:pt x="21" y="86"/>
                  <a:pt x="21" y="86"/>
                </a:cubicBezTo>
                <a:cubicBezTo>
                  <a:pt x="20" y="86"/>
                  <a:pt x="20" y="86"/>
                  <a:pt x="20" y="86"/>
                </a:cubicBezTo>
                <a:close/>
                <a:moveTo>
                  <a:pt x="82" y="6"/>
                </a:moveTo>
                <a:cubicBezTo>
                  <a:pt x="74" y="3"/>
                  <a:pt x="66" y="5"/>
                  <a:pt x="60" y="11"/>
                </a:cubicBezTo>
                <a:cubicBezTo>
                  <a:pt x="92" y="31"/>
                  <a:pt x="92" y="31"/>
                  <a:pt x="92" y="31"/>
                </a:cubicBezTo>
                <a:cubicBezTo>
                  <a:pt x="96" y="24"/>
                  <a:pt x="94" y="15"/>
                  <a:pt x="88" y="9"/>
                </a:cubicBezTo>
                <a:cubicBezTo>
                  <a:pt x="92" y="3"/>
                  <a:pt x="92" y="3"/>
                  <a:pt x="92" y="3"/>
                </a:cubicBezTo>
                <a:cubicBezTo>
                  <a:pt x="86" y="0"/>
                  <a:pt x="86" y="0"/>
                  <a:pt x="86" y="0"/>
                </a:cubicBezTo>
                <a:cubicBezTo>
                  <a:pt x="82" y="6"/>
                  <a:pt x="82" y="6"/>
                  <a:pt x="82" y="6"/>
                </a:cubicBezTo>
                <a:close/>
                <a:moveTo>
                  <a:pt x="14" y="6"/>
                </a:moveTo>
                <a:cubicBezTo>
                  <a:pt x="10" y="0"/>
                  <a:pt x="10" y="0"/>
                  <a:pt x="10" y="0"/>
                </a:cubicBezTo>
                <a:cubicBezTo>
                  <a:pt x="4" y="3"/>
                  <a:pt x="4" y="3"/>
                  <a:pt x="4" y="3"/>
                </a:cubicBezTo>
                <a:cubicBezTo>
                  <a:pt x="8" y="9"/>
                  <a:pt x="8" y="9"/>
                  <a:pt x="8" y="9"/>
                </a:cubicBezTo>
                <a:cubicBezTo>
                  <a:pt x="2" y="15"/>
                  <a:pt x="0" y="24"/>
                  <a:pt x="4" y="31"/>
                </a:cubicBezTo>
                <a:cubicBezTo>
                  <a:pt x="36" y="11"/>
                  <a:pt x="36" y="11"/>
                  <a:pt x="36" y="11"/>
                </a:cubicBezTo>
                <a:cubicBezTo>
                  <a:pt x="30" y="5"/>
                  <a:pt x="21" y="3"/>
                  <a:pt x="14" y="6"/>
                </a:cubicBezTo>
                <a:close/>
                <a:moveTo>
                  <a:pt x="43" y="54"/>
                </a:moveTo>
                <a:cubicBezTo>
                  <a:pt x="42" y="55"/>
                  <a:pt x="42" y="55"/>
                  <a:pt x="42" y="56"/>
                </a:cubicBezTo>
                <a:cubicBezTo>
                  <a:pt x="35" y="57"/>
                  <a:pt x="28" y="58"/>
                  <a:pt x="22" y="61"/>
                </a:cubicBezTo>
                <a:cubicBezTo>
                  <a:pt x="22" y="62"/>
                  <a:pt x="22" y="63"/>
                  <a:pt x="22" y="64"/>
                </a:cubicBezTo>
                <a:cubicBezTo>
                  <a:pt x="29" y="63"/>
                  <a:pt x="37" y="62"/>
                  <a:pt x="43" y="59"/>
                </a:cubicBezTo>
                <a:cubicBezTo>
                  <a:pt x="44" y="60"/>
                  <a:pt x="45" y="61"/>
                  <a:pt x="46" y="61"/>
                </a:cubicBezTo>
                <a:cubicBezTo>
                  <a:pt x="49" y="62"/>
                  <a:pt x="53" y="61"/>
                  <a:pt x="54" y="58"/>
                </a:cubicBezTo>
                <a:cubicBezTo>
                  <a:pt x="55" y="55"/>
                  <a:pt x="53" y="51"/>
                  <a:pt x="50" y="50"/>
                </a:cubicBezTo>
                <a:cubicBezTo>
                  <a:pt x="50" y="50"/>
                  <a:pt x="49" y="50"/>
                  <a:pt x="49" y="50"/>
                </a:cubicBezTo>
                <a:cubicBezTo>
                  <a:pt x="47" y="46"/>
                  <a:pt x="44" y="41"/>
                  <a:pt x="41" y="37"/>
                </a:cubicBezTo>
                <a:cubicBezTo>
                  <a:pt x="40" y="38"/>
                  <a:pt x="39" y="39"/>
                  <a:pt x="38" y="39"/>
                </a:cubicBezTo>
                <a:cubicBezTo>
                  <a:pt x="39" y="44"/>
                  <a:pt x="41" y="48"/>
                  <a:pt x="44" y="52"/>
                </a:cubicBezTo>
                <a:cubicBezTo>
                  <a:pt x="43" y="52"/>
                  <a:pt x="43" y="53"/>
                  <a:pt x="43" y="54"/>
                </a:cubicBezTo>
                <a:close/>
                <a:moveTo>
                  <a:pt x="18" y="58"/>
                </a:moveTo>
                <a:cubicBezTo>
                  <a:pt x="19" y="65"/>
                  <a:pt x="22" y="72"/>
                  <a:pt x="28" y="78"/>
                </a:cubicBezTo>
                <a:cubicBezTo>
                  <a:pt x="34" y="83"/>
                  <a:pt x="41" y="86"/>
                  <a:pt x="49" y="85"/>
                </a:cubicBezTo>
                <a:cubicBezTo>
                  <a:pt x="56" y="85"/>
                  <a:pt x="63" y="82"/>
                  <a:pt x="69" y="76"/>
                </a:cubicBezTo>
                <a:cubicBezTo>
                  <a:pt x="74" y="70"/>
                  <a:pt x="77" y="62"/>
                  <a:pt x="76" y="55"/>
                </a:cubicBezTo>
                <a:cubicBezTo>
                  <a:pt x="76" y="47"/>
                  <a:pt x="73" y="40"/>
                  <a:pt x="67" y="35"/>
                </a:cubicBezTo>
                <a:cubicBezTo>
                  <a:pt x="61" y="29"/>
                  <a:pt x="53" y="27"/>
                  <a:pt x="46" y="27"/>
                </a:cubicBezTo>
                <a:cubicBezTo>
                  <a:pt x="38" y="28"/>
                  <a:pt x="31" y="31"/>
                  <a:pt x="26" y="37"/>
                </a:cubicBezTo>
                <a:cubicBezTo>
                  <a:pt x="20" y="43"/>
                  <a:pt x="18" y="50"/>
                  <a:pt x="18" y="58"/>
                </a:cubicBezTo>
                <a:close/>
              </a:path>
            </a:pathLst>
          </a:custGeom>
          <a:solidFill>
            <a:schemeClr val="accent1"/>
          </a:solidFill>
          <a:ln>
            <a:noFill/>
          </a:ln>
        </p:spPr>
        <p:txBody>
          <a:bodyPr anchor="ctr"/>
          <a:lstStyle/>
          <a:p>
            <a:pPr algn="ctr"/>
            <a:endParaRPr sz="2400">
              <a:solidFill>
                <a:srgbClr val="000000"/>
              </a:solidFill>
            </a:endParaRPr>
          </a:p>
        </p:txBody>
      </p:sp>
      <p:sp>
        <p:nvSpPr>
          <p:cNvPr id="19" name="Freeform: Shape 28"/>
          <p:cNvSpPr/>
          <p:nvPr/>
        </p:nvSpPr>
        <p:spPr bwMode="auto">
          <a:xfrm>
            <a:off x="5521869" y="4795269"/>
            <a:ext cx="336927" cy="272409"/>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accent3"/>
          </a:solidFill>
          <a:ln>
            <a:noFill/>
          </a:ln>
        </p:spPr>
        <p:txBody>
          <a:bodyPr anchor="ctr"/>
          <a:lstStyle/>
          <a:p>
            <a:pPr algn="ctr"/>
            <a:endParaRPr sz="2400">
              <a:solidFill>
                <a:srgbClr val="000000"/>
              </a:solidFill>
            </a:endParaRPr>
          </a:p>
        </p:txBody>
      </p:sp>
      <p:sp>
        <p:nvSpPr>
          <p:cNvPr id="20" name="Freeform: Shape 29"/>
          <p:cNvSpPr/>
          <p:nvPr/>
        </p:nvSpPr>
        <p:spPr bwMode="auto">
          <a:xfrm>
            <a:off x="8513707" y="4792878"/>
            <a:ext cx="225096" cy="329759"/>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chemeClr val="accent4"/>
          </a:solidFill>
          <a:ln>
            <a:noFill/>
          </a:ln>
        </p:spPr>
        <p:txBody>
          <a:bodyPr anchor="ctr"/>
          <a:lstStyle/>
          <a:p>
            <a:pPr algn="ctr"/>
            <a:endParaRPr sz="2400">
              <a:solidFill>
                <a:srgbClr val="000000"/>
              </a:solidFill>
            </a:endParaRPr>
          </a:p>
        </p:txBody>
      </p:sp>
      <p:sp>
        <p:nvSpPr>
          <p:cNvPr id="21" name="Freeform: Shape 30"/>
          <p:cNvSpPr/>
          <p:nvPr/>
        </p:nvSpPr>
        <p:spPr bwMode="auto">
          <a:xfrm>
            <a:off x="8504099" y="3361237"/>
            <a:ext cx="237999" cy="288180"/>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accent2"/>
          </a:solidFill>
          <a:ln>
            <a:noFill/>
          </a:ln>
        </p:spPr>
        <p:txBody>
          <a:bodyPr anchor="ctr"/>
          <a:lstStyle/>
          <a:p>
            <a:pPr algn="ctr"/>
            <a:endParaRPr sz="2400">
              <a:solidFill>
                <a:srgbClr val="000000"/>
              </a:solidFill>
            </a:endParaRPr>
          </a:p>
        </p:txBody>
      </p:sp>
      <p:sp>
        <p:nvSpPr>
          <p:cNvPr id="22" name="Circle: Hollow 31"/>
          <p:cNvSpPr/>
          <p:nvPr/>
        </p:nvSpPr>
        <p:spPr>
          <a:xfrm>
            <a:off x="8282755" y="4600359"/>
            <a:ext cx="687003" cy="687003"/>
          </a:xfrm>
          <a:prstGeom prst="donut">
            <a:avLst>
              <a:gd name="adj" fmla="val 680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23" name="Circle: Hollow 32"/>
          <p:cNvSpPr/>
          <p:nvPr/>
        </p:nvSpPr>
        <p:spPr>
          <a:xfrm>
            <a:off x="5348504" y="4600503"/>
            <a:ext cx="687003" cy="687003"/>
          </a:xfrm>
          <a:prstGeom prst="donut">
            <a:avLst>
              <a:gd name="adj" fmla="val 680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24" name="Circle: Hollow 33"/>
          <p:cNvSpPr/>
          <p:nvPr/>
        </p:nvSpPr>
        <p:spPr>
          <a:xfrm>
            <a:off x="8277344" y="3161825"/>
            <a:ext cx="687003" cy="687003"/>
          </a:xfrm>
          <a:prstGeom prst="donut">
            <a:avLst>
              <a:gd name="adj" fmla="val 680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grpSp>
        <p:nvGrpSpPr>
          <p:cNvPr id="55" name="组合 54"/>
          <p:cNvGrpSpPr/>
          <p:nvPr/>
        </p:nvGrpSpPr>
        <p:grpSpPr>
          <a:xfrm>
            <a:off x="5339917" y="1877671"/>
            <a:ext cx="5385095" cy="1077219"/>
            <a:chOff x="4004937" y="1408253"/>
            <a:chExt cx="4038821" cy="807914"/>
          </a:xfrm>
        </p:grpSpPr>
        <p:sp>
          <p:nvSpPr>
            <p:cNvPr id="25" name="TextBox 46"/>
            <p:cNvSpPr txBox="1"/>
            <p:nvPr/>
          </p:nvSpPr>
          <p:spPr>
            <a:xfrm>
              <a:off x="4004937" y="1408253"/>
              <a:ext cx="2677656" cy="577081"/>
            </a:xfrm>
            <a:prstGeom prst="rect">
              <a:avLst/>
            </a:prstGeom>
            <a:noFill/>
          </p:spPr>
          <p:txBody>
            <a:bodyPr wrap="none">
              <a:normAutofit fontScale="85000" lnSpcReduction="20000"/>
            </a:bodyPr>
            <a:lstStyle/>
            <a:p>
              <a:r>
                <a:rPr lang="zh-CN" altLang="en-US" sz="5867" b="1" dirty="0">
                  <a:solidFill>
                    <a:srgbClr val="000000"/>
                  </a:solidFill>
                </a:rPr>
                <a:t>标题文本预设</a:t>
              </a:r>
            </a:p>
          </p:txBody>
        </p:sp>
        <p:sp>
          <p:nvSpPr>
            <p:cNvPr id="26" name="Rectangle 47"/>
            <p:cNvSpPr/>
            <p:nvPr/>
          </p:nvSpPr>
          <p:spPr>
            <a:xfrm>
              <a:off x="4004937" y="1985334"/>
              <a:ext cx="4038821" cy="230833"/>
            </a:xfrm>
            <a:prstGeom prst="rect">
              <a:avLst/>
            </a:prstGeom>
          </p:spPr>
          <p:txBody>
            <a:bodyPr wrap="square">
              <a:normAutofit fontScale="77500" lnSpcReduction="20000"/>
            </a:bodyPr>
            <a:lstStyle/>
            <a:p>
              <a:pPr>
                <a:lnSpc>
                  <a:spcPct val="120000"/>
                </a:lnSpc>
              </a:pPr>
              <a:r>
                <a:rPr lang="zh-CN" altLang="en-US" sz="1867">
                  <a:solidFill>
                    <a:srgbClr val="000000"/>
                  </a:solidFill>
                </a:rPr>
                <a:t>此部分内容作为文字排版占位显示（建议使用主题字体）</a:t>
              </a:r>
            </a:p>
          </p:txBody>
        </p:sp>
      </p:grpSp>
      <p:grpSp>
        <p:nvGrpSpPr>
          <p:cNvPr id="27" name="Group 34"/>
          <p:cNvGrpSpPr/>
          <p:nvPr/>
        </p:nvGrpSpPr>
        <p:grpSpPr>
          <a:xfrm>
            <a:off x="6040646" y="3143237"/>
            <a:ext cx="2172945" cy="773032"/>
            <a:chOff x="6104399" y="3143235"/>
            <a:chExt cx="2172945" cy="773032"/>
          </a:xfrm>
        </p:grpSpPr>
        <p:sp>
          <p:nvSpPr>
            <p:cNvPr id="37" name="Rectangle 48"/>
            <p:cNvSpPr/>
            <p:nvPr/>
          </p:nvSpPr>
          <p:spPr>
            <a:xfrm>
              <a:off x="6104399" y="3143235"/>
              <a:ext cx="1376513" cy="246221"/>
            </a:xfrm>
            <a:prstGeom prst="rect">
              <a:avLst/>
            </a:prstGeom>
          </p:spPr>
          <p:txBody>
            <a:bodyPr wrap="none" lIns="192000" tIns="0" rIns="0" bIns="0" anchor="ctr">
              <a:normAutofit fontScale="92500" lnSpcReduction="20000"/>
            </a:bodyPr>
            <a:lstStyle/>
            <a:p>
              <a:pPr fontAlgn="base">
                <a:spcBef>
                  <a:spcPct val="0"/>
                </a:spcBef>
                <a:spcAft>
                  <a:spcPct val="0"/>
                </a:spcAft>
              </a:pPr>
              <a:r>
                <a:rPr lang="zh-CN" altLang="en-US" sz="2133" b="1">
                  <a:solidFill>
                    <a:srgbClr val="A4BBC9"/>
                  </a:solidFill>
                </a:rPr>
                <a:t>标题文本预设</a:t>
              </a:r>
            </a:p>
          </p:txBody>
        </p:sp>
        <p:sp>
          <p:nvSpPr>
            <p:cNvPr id="38" name="Rectangle 41"/>
            <p:cNvSpPr/>
            <p:nvPr/>
          </p:nvSpPr>
          <p:spPr>
            <a:xfrm>
              <a:off x="6104399" y="3389456"/>
              <a:ext cx="2172945" cy="526811"/>
            </a:xfrm>
            <a:prstGeom prst="rect">
              <a:avLst/>
            </a:prstGeom>
          </p:spPr>
          <p:txBody>
            <a:bodyPr wrap="square" lIns="192000" tIns="0" rIns="0" bIns="0">
              <a:normAutofit fontScale="85000" lnSpcReduction="20000"/>
            </a:bodyPr>
            <a:lstStyle/>
            <a:p>
              <a:pPr>
                <a:lnSpc>
                  <a:spcPct val="120000"/>
                </a:lnSpc>
              </a:pPr>
              <a:r>
                <a:rPr lang="zh-CN" altLang="en-US" sz="1333">
                  <a:solidFill>
                    <a:sysClr val="windowText" lastClr="000000"/>
                  </a:solidFill>
                </a:rPr>
                <a:t>此部分内容作为文字排版占位显示</a:t>
              </a:r>
              <a:br>
                <a:rPr lang="zh-CN" altLang="en-US" sz="1333">
                  <a:solidFill>
                    <a:sysClr val="windowText" lastClr="000000"/>
                  </a:solidFill>
                </a:rPr>
              </a:br>
              <a:r>
                <a:rPr lang="zh-CN" altLang="en-US" sz="1333">
                  <a:solidFill>
                    <a:sysClr val="windowText" lastClr="000000"/>
                  </a:solidFill>
                </a:rPr>
                <a:t>（建议使用主题字体）</a:t>
              </a:r>
            </a:p>
          </p:txBody>
        </p:sp>
      </p:grpSp>
      <p:grpSp>
        <p:nvGrpSpPr>
          <p:cNvPr id="28" name="Group 43"/>
          <p:cNvGrpSpPr/>
          <p:nvPr/>
        </p:nvGrpSpPr>
        <p:grpSpPr>
          <a:xfrm>
            <a:off x="6040646" y="4549851"/>
            <a:ext cx="2172945" cy="773032"/>
            <a:chOff x="6104399" y="3143235"/>
            <a:chExt cx="2172945" cy="773032"/>
          </a:xfrm>
        </p:grpSpPr>
        <p:sp>
          <p:nvSpPr>
            <p:cNvPr id="35" name="Rectangle 44"/>
            <p:cNvSpPr/>
            <p:nvPr/>
          </p:nvSpPr>
          <p:spPr>
            <a:xfrm>
              <a:off x="6104399" y="3143235"/>
              <a:ext cx="1376513" cy="246221"/>
            </a:xfrm>
            <a:prstGeom prst="rect">
              <a:avLst/>
            </a:prstGeom>
          </p:spPr>
          <p:txBody>
            <a:bodyPr wrap="none" lIns="192000" tIns="0" rIns="0" bIns="0" anchor="ctr">
              <a:normAutofit fontScale="92500" lnSpcReduction="20000"/>
            </a:bodyPr>
            <a:lstStyle/>
            <a:p>
              <a:pPr fontAlgn="base">
                <a:spcBef>
                  <a:spcPct val="0"/>
                </a:spcBef>
                <a:spcAft>
                  <a:spcPct val="0"/>
                </a:spcAft>
              </a:pPr>
              <a:r>
                <a:rPr lang="zh-CN" altLang="en-US" sz="2133" b="1">
                  <a:solidFill>
                    <a:srgbClr val="A4BBC9"/>
                  </a:solidFill>
                </a:rPr>
                <a:t>标题文本预设</a:t>
              </a:r>
            </a:p>
          </p:txBody>
        </p:sp>
        <p:sp>
          <p:nvSpPr>
            <p:cNvPr id="36" name="Rectangle 45"/>
            <p:cNvSpPr/>
            <p:nvPr/>
          </p:nvSpPr>
          <p:spPr>
            <a:xfrm>
              <a:off x="6104399" y="3389456"/>
              <a:ext cx="2172945" cy="526811"/>
            </a:xfrm>
            <a:prstGeom prst="rect">
              <a:avLst/>
            </a:prstGeom>
          </p:spPr>
          <p:txBody>
            <a:bodyPr wrap="square" lIns="192000" tIns="0" rIns="0" bIns="0">
              <a:normAutofit fontScale="85000" lnSpcReduction="20000"/>
            </a:bodyPr>
            <a:lstStyle/>
            <a:p>
              <a:pPr>
                <a:lnSpc>
                  <a:spcPct val="120000"/>
                </a:lnSpc>
              </a:pPr>
              <a:r>
                <a:rPr lang="zh-CN" altLang="en-US" sz="1333">
                  <a:solidFill>
                    <a:sysClr val="windowText" lastClr="000000"/>
                  </a:solidFill>
                </a:rPr>
                <a:t>此部分内容作为文字排版占位显示</a:t>
              </a:r>
              <a:br>
                <a:rPr lang="zh-CN" altLang="en-US" sz="1333">
                  <a:solidFill>
                    <a:sysClr val="windowText" lastClr="000000"/>
                  </a:solidFill>
                </a:rPr>
              </a:br>
              <a:r>
                <a:rPr lang="zh-CN" altLang="en-US" sz="1333">
                  <a:solidFill>
                    <a:sysClr val="windowText" lastClr="000000"/>
                  </a:solidFill>
                </a:rPr>
                <a:t>（建议使用主题字体）</a:t>
              </a:r>
            </a:p>
          </p:txBody>
        </p:sp>
      </p:grpSp>
      <p:grpSp>
        <p:nvGrpSpPr>
          <p:cNvPr id="29" name="Group 53"/>
          <p:cNvGrpSpPr/>
          <p:nvPr/>
        </p:nvGrpSpPr>
        <p:grpSpPr>
          <a:xfrm>
            <a:off x="8964346" y="3143237"/>
            <a:ext cx="2172945" cy="773032"/>
            <a:chOff x="6104399" y="3143235"/>
            <a:chExt cx="2172945" cy="773032"/>
          </a:xfrm>
        </p:grpSpPr>
        <p:sp>
          <p:nvSpPr>
            <p:cNvPr id="33" name="Rectangle 54"/>
            <p:cNvSpPr/>
            <p:nvPr/>
          </p:nvSpPr>
          <p:spPr>
            <a:xfrm>
              <a:off x="6104399" y="3143235"/>
              <a:ext cx="1376513" cy="246221"/>
            </a:xfrm>
            <a:prstGeom prst="rect">
              <a:avLst/>
            </a:prstGeom>
          </p:spPr>
          <p:txBody>
            <a:bodyPr wrap="none" lIns="192000" tIns="0" rIns="0" bIns="0" anchor="ctr">
              <a:normAutofit fontScale="92500" lnSpcReduction="20000"/>
            </a:bodyPr>
            <a:lstStyle/>
            <a:p>
              <a:pPr fontAlgn="base">
                <a:spcBef>
                  <a:spcPct val="0"/>
                </a:spcBef>
                <a:spcAft>
                  <a:spcPct val="0"/>
                </a:spcAft>
              </a:pPr>
              <a:r>
                <a:rPr lang="zh-CN" altLang="en-US" sz="2133" b="1" dirty="0">
                  <a:solidFill>
                    <a:srgbClr val="A6937B"/>
                  </a:solidFill>
                </a:rPr>
                <a:t>标题文本预设</a:t>
              </a:r>
            </a:p>
          </p:txBody>
        </p:sp>
        <p:sp>
          <p:nvSpPr>
            <p:cNvPr id="34" name="Rectangle 55"/>
            <p:cNvSpPr/>
            <p:nvPr/>
          </p:nvSpPr>
          <p:spPr>
            <a:xfrm>
              <a:off x="6104399" y="3389456"/>
              <a:ext cx="2172945" cy="526811"/>
            </a:xfrm>
            <a:prstGeom prst="rect">
              <a:avLst/>
            </a:prstGeom>
          </p:spPr>
          <p:txBody>
            <a:bodyPr wrap="square" lIns="192000" tIns="0" rIns="0" bIns="0">
              <a:normAutofit fontScale="85000" lnSpcReduction="20000"/>
            </a:bodyPr>
            <a:lstStyle/>
            <a:p>
              <a:pPr>
                <a:lnSpc>
                  <a:spcPct val="120000"/>
                </a:lnSpc>
              </a:pPr>
              <a:r>
                <a:rPr lang="zh-CN" altLang="en-US" sz="1333">
                  <a:solidFill>
                    <a:sysClr val="windowText" lastClr="000000"/>
                  </a:solidFill>
                </a:rPr>
                <a:t>此部分内容作为文字排版占位显示</a:t>
              </a:r>
              <a:br>
                <a:rPr lang="zh-CN" altLang="en-US" sz="1333">
                  <a:solidFill>
                    <a:sysClr val="windowText" lastClr="000000"/>
                  </a:solidFill>
                </a:rPr>
              </a:br>
              <a:r>
                <a:rPr lang="zh-CN" altLang="en-US" sz="1333">
                  <a:solidFill>
                    <a:sysClr val="windowText" lastClr="000000"/>
                  </a:solidFill>
                </a:rPr>
                <a:t>（建议使用主题字体）</a:t>
              </a:r>
            </a:p>
          </p:txBody>
        </p:sp>
      </p:grpSp>
      <p:grpSp>
        <p:nvGrpSpPr>
          <p:cNvPr id="30" name="Group 56"/>
          <p:cNvGrpSpPr/>
          <p:nvPr/>
        </p:nvGrpSpPr>
        <p:grpSpPr>
          <a:xfrm>
            <a:off x="8964346" y="4549851"/>
            <a:ext cx="2172945" cy="773032"/>
            <a:chOff x="6104399" y="3143235"/>
            <a:chExt cx="2172945" cy="773032"/>
          </a:xfrm>
        </p:grpSpPr>
        <p:sp>
          <p:nvSpPr>
            <p:cNvPr id="31" name="Rectangle 57"/>
            <p:cNvSpPr/>
            <p:nvPr/>
          </p:nvSpPr>
          <p:spPr>
            <a:xfrm>
              <a:off x="6104399" y="3143235"/>
              <a:ext cx="1376513" cy="246221"/>
            </a:xfrm>
            <a:prstGeom prst="rect">
              <a:avLst/>
            </a:prstGeom>
          </p:spPr>
          <p:txBody>
            <a:bodyPr wrap="none" lIns="192000" tIns="0" rIns="0" bIns="0" anchor="ctr">
              <a:normAutofit fontScale="92500" lnSpcReduction="20000"/>
            </a:bodyPr>
            <a:lstStyle/>
            <a:p>
              <a:pPr fontAlgn="base">
                <a:spcBef>
                  <a:spcPct val="0"/>
                </a:spcBef>
                <a:spcAft>
                  <a:spcPct val="0"/>
                </a:spcAft>
              </a:pPr>
              <a:r>
                <a:rPr lang="zh-CN" altLang="en-US" sz="2133" b="1">
                  <a:solidFill>
                    <a:srgbClr val="A6937B"/>
                  </a:solidFill>
                </a:rPr>
                <a:t>标题文本预设</a:t>
              </a:r>
            </a:p>
          </p:txBody>
        </p:sp>
        <p:sp>
          <p:nvSpPr>
            <p:cNvPr id="32" name="Rectangle 58"/>
            <p:cNvSpPr/>
            <p:nvPr/>
          </p:nvSpPr>
          <p:spPr>
            <a:xfrm>
              <a:off x="6104399" y="3389456"/>
              <a:ext cx="2172945" cy="526811"/>
            </a:xfrm>
            <a:prstGeom prst="rect">
              <a:avLst/>
            </a:prstGeom>
          </p:spPr>
          <p:txBody>
            <a:bodyPr wrap="square" lIns="192000" tIns="0" rIns="0" bIns="0">
              <a:normAutofit fontScale="85000" lnSpcReduction="20000"/>
            </a:bodyPr>
            <a:lstStyle/>
            <a:p>
              <a:pPr>
                <a:lnSpc>
                  <a:spcPct val="120000"/>
                </a:lnSpc>
              </a:pPr>
              <a:r>
                <a:rPr lang="zh-CN" altLang="en-US" sz="1333">
                  <a:solidFill>
                    <a:sysClr val="windowText" lastClr="000000"/>
                  </a:solidFill>
                </a:rPr>
                <a:t>此部分内容作为文字排版占位显示</a:t>
              </a:r>
              <a:br>
                <a:rPr lang="zh-CN" altLang="en-US" sz="1333">
                  <a:solidFill>
                    <a:sysClr val="windowText" lastClr="000000"/>
                  </a:solidFill>
                </a:rPr>
              </a:br>
              <a:r>
                <a:rPr lang="zh-CN" altLang="en-US" sz="1333">
                  <a:solidFill>
                    <a:sysClr val="windowText" lastClr="000000"/>
                  </a:solidFill>
                </a:rPr>
                <a:t>（建议使用主题字体）</a:t>
              </a:r>
            </a:p>
          </p:txBody>
        </p:sp>
      </p:grpSp>
      <p:sp>
        <p:nvSpPr>
          <p:cNvPr id="51" name="TextBox 21"/>
          <p:cNvSpPr txBox="1"/>
          <p:nvPr/>
        </p:nvSpPr>
        <p:spPr>
          <a:xfrm flipH="1">
            <a:off x="-48682" y="192021"/>
            <a:ext cx="2466564" cy="644691"/>
          </a:xfrm>
          <a:prstGeom prst="rect">
            <a:avLst/>
          </a:prstGeom>
          <a:noFill/>
        </p:spPr>
        <p:txBody>
          <a:bodyPr wrap="none">
            <a:normAutofit/>
          </a:bodyPr>
          <a:lstStyle/>
          <a:p>
            <a:pPr algn="r"/>
            <a:r>
              <a:rPr lang="zh-CN" altLang="en-US" sz="2400" dirty="0">
                <a:solidFill>
                  <a:srgbClr val="A6937B"/>
                </a:solidFill>
                <a:latin typeface="黑体" panose="02010609060101010101" pitchFamily="49" charset="-122"/>
                <a:ea typeface="黑体" panose="02010609060101010101" pitchFamily="49" charset="-122"/>
              </a:rPr>
              <a:t>标题文本预设</a:t>
            </a:r>
          </a:p>
        </p:txBody>
      </p:sp>
    </p:spTree>
    <p:extLst>
      <p:ext uri="{BB962C8B-B14F-4D97-AF65-F5344CB8AC3E}">
        <p14:creationId xmlns:p14="http://schemas.microsoft.com/office/powerpoint/2010/main" val="3872831879"/>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nodeType="withEffect">
                                  <p:stCondLst>
                                    <p:cond delay="0"/>
                                  </p:stCondLst>
                                  <p:childTnLst>
                                    <p:set>
                                      <p:cBhvr>
                                        <p:cTn id="15" dur="1" fill="hold">
                                          <p:stCondLst>
                                            <p:cond delay="0"/>
                                          </p:stCondLst>
                                        </p:cTn>
                                        <p:tgtEl>
                                          <p:spTgt spid="52"/>
                                        </p:tgtEl>
                                        <p:attrNameLst>
                                          <p:attrName>style.visibility</p:attrName>
                                        </p:attrNameLst>
                                      </p:cBhvr>
                                      <p:to>
                                        <p:strVal val="visible"/>
                                      </p:to>
                                    </p:set>
                                    <p:animEffect transition="in" filter="wipe(left)">
                                      <p:cBhvr>
                                        <p:cTn id="16" dur="500"/>
                                        <p:tgtEl>
                                          <p:spTgt spid="52"/>
                                        </p:tgtEl>
                                      </p:cBhvr>
                                    </p:animEffect>
                                  </p:childTnLst>
                                </p:cTn>
                              </p:par>
                              <p:par>
                                <p:cTn id="17" presetID="22" presetClass="entr" presetSubtype="8"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left)">
                                      <p:cBhvr>
                                        <p:cTn id="19" dur="500"/>
                                        <p:tgtEl>
                                          <p:spTgt spid="53"/>
                                        </p:tgtEl>
                                      </p:cBhvr>
                                    </p:animEffect>
                                  </p:childTnLst>
                                </p:cTn>
                              </p:par>
                              <p:par>
                                <p:cTn id="20" presetID="22" presetClass="entr" presetSubtype="8" fill="hold" nodeType="with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wipe(left)">
                                      <p:cBhvr>
                                        <p:cTn id="22" dur="50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p:cTn id="27" dur="500" fill="hold"/>
                                        <p:tgtEl>
                                          <p:spTgt spid="55"/>
                                        </p:tgtEl>
                                        <p:attrNameLst>
                                          <p:attrName>ppt_w</p:attrName>
                                        </p:attrNameLst>
                                      </p:cBhvr>
                                      <p:tavLst>
                                        <p:tav tm="0">
                                          <p:val>
                                            <p:fltVal val="0"/>
                                          </p:val>
                                        </p:tav>
                                        <p:tav tm="100000">
                                          <p:val>
                                            <p:strVal val="#ppt_w"/>
                                          </p:val>
                                        </p:tav>
                                      </p:tavLst>
                                    </p:anim>
                                    <p:anim calcmode="lin" valueType="num">
                                      <p:cBhvr>
                                        <p:cTn id="28" dur="500" fill="hold"/>
                                        <p:tgtEl>
                                          <p:spTgt spid="55"/>
                                        </p:tgtEl>
                                        <p:attrNameLst>
                                          <p:attrName>ppt_h</p:attrName>
                                        </p:attrNameLst>
                                      </p:cBhvr>
                                      <p:tavLst>
                                        <p:tav tm="0">
                                          <p:val>
                                            <p:fltVal val="0"/>
                                          </p:val>
                                        </p:tav>
                                        <p:tav tm="100000">
                                          <p:val>
                                            <p:strVal val="#ppt_h"/>
                                          </p:val>
                                        </p:tav>
                                      </p:tavLst>
                                    </p:anim>
                                    <p:animEffect transition="in" filter="fade">
                                      <p:cBhvr>
                                        <p:cTn id="29" dur="500"/>
                                        <p:tgtEl>
                                          <p:spTgt spid="55"/>
                                        </p:tgtEl>
                                      </p:cBhvr>
                                    </p:animEffect>
                                  </p:childTnLst>
                                </p:cTn>
                              </p:par>
                            </p:childTnLst>
                          </p:cTn>
                        </p:par>
                        <p:par>
                          <p:cTn id="30" fill="hold">
                            <p:stCondLst>
                              <p:cond delay="500"/>
                            </p:stCondLst>
                            <p:childTnLst>
                              <p:par>
                                <p:cTn id="31" presetID="42" presetClass="entr" presetSubtype="0"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1000"/>
                                        <p:tgtEl>
                                          <p:spTgt spid="18"/>
                                        </p:tgtEl>
                                      </p:cBhvr>
                                    </p:animEffect>
                                    <p:anim calcmode="lin" valueType="num">
                                      <p:cBhvr>
                                        <p:cTn id="39" dur="1000" fill="hold"/>
                                        <p:tgtEl>
                                          <p:spTgt spid="18"/>
                                        </p:tgtEl>
                                        <p:attrNameLst>
                                          <p:attrName>ppt_x</p:attrName>
                                        </p:attrNameLst>
                                      </p:cBhvr>
                                      <p:tavLst>
                                        <p:tav tm="0">
                                          <p:val>
                                            <p:strVal val="#ppt_x"/>
                                          </p:val>
                                        </p:tav>
                                        <p:tav tm="100000">
                                          <p:val>
                                            <p:strVal val="#ppt_x"/>
                                          </p:val>
                                        </p:tav>
                                      </p:tavLst>
                                    </p:anim>
                                    <p:anim calcmode="lin" valueType="num">
                                      <p:cBhvr>
                                        <p:cTn id="40" dur="1000" fill="hold"/>
                                        <p:tgtEl>
                                          <p:spTgt spid="18"/>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1000"/>
                                        <p:tgtEl>
                                          <p:spTgt spid="19"/>
                                        </p:tgtEl>
                                      </p:cBhvr>
                                    </p:animEffect>
                                    <p:anim calcmode="lin" valueType="num">
                                      <p:cBhvr>
                                        <p:cTn id="44" dur="1000" fill="hold"/>
                                        <p:tgtEl>
                                          <p:spTgt spid="19"/>
                                        </p:tgtEl>
                                        <p:attrNameLst>
                                          <p:attrName>ppt_x</p:attrName>
                                        </p:attrNameLst>
                                      </p:cBhvr>
                                      <p:tavLst>
                                        <p:tav tm="0">
                                          <p:val>
                                            <p:strVal val="#ppt_x"/>
                                          </p:val>
                                        </p:tav>
                                        <p:tav tm="100000">
                                          <p:val>
                                            <p:strVal val="#ppt_x"/>
                                          </p:val>
                                        </p:tav>
                                      </p:tavLst>
                                    </p:anim>
                                    <p:anim calcmode="lin" valueType="num">
                                      <p:cBhvr>
                                        <p:cTn id="45" dur="1000" fill="hold"/>
                                        <p:tgtEl>
                                          <p:spTgt spid="1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1000"/>
                                        <p:tgtEl>
                                          <p:spTgt spid="20"/>
                                        </p:tgtEl>
                                      </p:cBhvr>
                                    </p:animEffect>
                                    <p:anim calcmode="lin" valueType="num">
                                      <p:cBhvr>
                                        <p:cTn id="49" dur="1000" fill="hold"/>
                                        <p:tgtEl>
                                          <p:spTgt spid="20"/>
                                        </p:tgtEl>
                                        <p:attrNameLst>
                                          <p:attrName>ppt_x</p:attrName>
                                        </p:attrNameLst>
                                      </p:cBhvr>
                                      <p:tavLst>
                                        <p:tav tm="0">
                                          <p:val>
                                            <p:strVal val="#ppt_x"/>
                                          </p:val>
                                        </p:tav>
                                        <p:tav tm="100000">
                                          <p:val>
                                            <p:strVal val="#ppt_x"/>
                                          </p:val>
                                        </p:tav>
                                      </p:tavLst>
                                    </p:anim>
                                    <p:anim calcmode="lin" valueType="num">
                                      <p:cBhvr>
                                        <p:cTn id="50" dur="1000" fill="hold"/>
                                        <p:tgtEl>
                                          <p:spTgt spid="20"/>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1000"/>
                                        <p:tgtEl>
                                          <p:spTgt spid="22"/>
                                        </p:tgtEl>
                                      </p:cBhvr>
                                    </p:animEffect>
                                    <p:anim calcmode="lin" valueType="num">
                                      <p:cBhvr>
                                        <p:cTn id="59" dur="1000" fill="hold"/>
                                        <p:tgtEl>
                                          <p:spTgt spid="22"/>
                                        </p:tgtEl>
                                        <p:attrNameLst>
                                          <p:attrName>ppt_x</p:attrName>
                                        </p:attrNameLst>
                                      </p:cBhvr>
                                      <p:tavLst>
                                        <p:tav tm="0">
                                          <p:val>
                                            <p:strVal val="#ppt_x"/>
                                          </p:val>
                                        </p:tav>
                                        <p:tav tm="100000">
                                          <p:val>
                                            <p:strVal val="#ppt_x"/>
                                          </p:val>
                                        </p:tav>
                                      </p:tavLst>
                                    </p:anim>
                                    <p:anim calcmode="lin" valueType="num">
                                      <p:cBhvr>
                                        <p:cTn id="60" dur="1000" fill="hold"/>
                                        <p:tgtEl>
                                          <p:spTgt spid="22"/>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fade">
                                      <p:cBhvr>
                                        <p:cTn id="63" dur="1000"/>
                                        <p:tgtEl>
                                          <p:spTgt spid="23"/>
                                        </p:tgtEl>
                                      </p:cBhvr>
                                    </p:animEffect>
                                    <p:anim calcmode="lin" valueType="num">
                                      <p:cBhvr>
                                        <p:cTn id="64" dur="1000" fill="hold"/>
                                        <p:tgtEl>
                                          <p:spTgt spid="23"/>
                                        </p:tgtEl>
                                        <p:attrNameLst>
                                          <p:attrName>ppt_x</p:attrName>
                                        </p:attrNameLst>
                                      </p:cBhvr>
                                      <p:tavLst>
                                        <p:tav tm="0">
                                          <p:val>
                                            <p:strVal val="#ppt_x"/>
                                          </p:val>
                                        </p:tav>
                                        <p:tav tm="100000">
                                          <p:val>
                                            <p:strVal val="#ppt_x"/>
                                          </p:val>
                                        </p:tav>
                                      </p:tavLst>
                                    </p:anim>
                                    <p:anim calcmode="lin" valueType="num">
                                      <p:cBhvr>
                                        <p:cTn id="65" dur="1000" fill="hold"/>
                                        <p:tgtEl>
                                          <p:spTgt spid="23"/>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fade">
                                      <p:cBhvr>
                                        <p:cTn id="68" dur="1000"/>
                                        <p:tgtEl>
                                          <p:spTgt spid="24"/>
                                        </p:tgtEl>
                                      </p:cBhvr>
                                    </p:animEffect>
                                    <p:anim calcmode="lin" valueType="num">
                                      <p:cBhvr>
                                        <p:cTn id="69" dur="1000" fill="hold"/>
                                        <p:tgtEl>
                                          <p:spTgt spid="24"/>
                                        </p:tgtEl>
                                        <p:attrNameLst>
                                          <p:attrName>ppt_x</p:attrName>
                                        </p:attrNameLst>
                                      </p:cBhvr>
                                      <p:tavLst>
                                        <p:tav tm="0">
                                          <p:val>
                                            <p:strVal val="#ppt_x"/>
                                          </p:val>
                                        </p:tav>
                                        <p:tav tm="100000">
                                          <p:val>
                                            <p:strVal val="#ppt_x"/>
                                          </p:val>
                                        </p:tav>
                                      </p:tavLst>
                                    </p:anim>
                                    <p:anim calcmode="lin" valueType="num">
                                      <p:cBhvr>
                                        <p:cTn id="70" dur="1000" fill="hold"/>
                                        <p:tgtEl>
                                          <p:spTgt spid="24"/>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1000"/>
                                        <p:tgtEl>
                                          <p:spTgt spid="27"/>
                                        </p:tgtEl>
                                      </p:cBhvr>
                                    </p:animEffect>
                                    <p:anim calcmode="lin" valueType="num">
                                      <p:cBhvr>
                                        <p:cTn id="74" dur="1000" fill="hold"/>
                                        <p:tgtEl>
                                          <p:spTgt spid="27"/>
                                        </p:tgtEl>
                                        <p:attrNameLst>
                                          <p:attrName>ppt_x</p:attrName>
                                        </p:attrNameLst>
                                      </p:cBhvr>
                                      <p:tavLst>
                                        <p:tav tm="0">
                                          <p:val>
                                            <p:strVal val="#ppt_x"/>
                                          </p:val>
                                        </p:tav>
                                        <p:tav tm="100000">
                                          <p:val>
                                            <p:strVal val="#ppt_x"/>
                                          </p:val>
                                        </p:tav>
                                      </p:tavLst>
                                    </p:anim>
                                    <p:anim calcmode="lin" valueType="num">
                                      <p:cBhvr>
                                        <p:cTn id="75" dur="1000" fill="hold"/>
                                        <p:tgtEl>
                                          <p:spTgt spid="27"/>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1000"/>
                                        <p:tgtEl>
                                          <p:spTgt spid="28"/>
                                        </p:tgtEl>
                                      </p:cBhvr>
                                    </p:animEffect>
                                    <p:anim calcmode="lin" valueType="num">
                                      <p:cBhvr>
                                        <p:cTn id="79" dur="1000" fill="hold"/>
                                        <p:tgtEl>
                                          <p:spTgt spid="28"/>
                                        </p:tgtEl>
                                        <p:attrNameLst>
                                          <p:attrName>ppt_x</p:attrName>
                                        </p:attrNameLst>
                                      </p:cBhvr>
                                      <p:tavLst>
                                        <p:tav tm="0">
                                          <p:val>
                                            <p:strVal val="#ppt_x"/>
                                          </p:val>
                                        </p:tav>
                                        <p:tav tm="100000">
                                          <p:val>
                                            <p:strVal val="#ppt_x"/>
                                          </p:val>
                                        </p:tav>
                                      </p:tavLst>
                                    </p:anim>
                                    <p:anim calcmode="lin" valueType="num">
                                      <p:cBhvr>
                                        <p:cTn id="80" dur="1000" fill="hold"/>
                                        <p:tgtEl>
                                          <p:spTgt spid="28"/>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fade">
                                      <p:cBhvr>
                                        <p:cTn id="83" dur="1000"/>
                                        <p:tgtEl>
                                          <p:spTgt spid="29"/>
                                        </p:tgtEl>
                                      </p:cBhvr>
                                    </p:animEffect>
                                    <p:anim calcmode="lin" valueType="num">
                                      <p:cBhvr>
                                        <p:cTn id="84" dur="1000" fill="hold"/>
                                        <p:tgtEl>
                                          <p:spTgt spid="29"/>
                                        </p:tgtEl>
                                        <p:attrNameLst>
                                          <p:attrName>ppt_x</p:attrName>
                                        </p:attrNameLst>
                                      </p:cBhvr>
                                      <p:tavLst>
                                        <p:tav tm="0">
                                          <p:val>
                                            <p:strVal val="#ppt_x"/>
                                          </p:val>
                                        </p:tav>
                                        <p:tav tm="100000">
                                          <p:val>
                                            <p:strVal val="#ppt_x"/>
                                          </p:val>
                                        </p:tav>
                                      </p:tavLst>
                                    </p:anim>
                                    <p:anim calcmode="lin" valueType="num">
                                      <p:cBhvr>
                                        <p:cTn id="85" dur="1000" fill="hold"/>
                                        <p:tgtEl>
                                          <p:spTgt spid="29"/>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30"/>
                                        </p:tgtEl>
                                        <p:attrNameLst>
                                          <p:attrName>style.visibility</p:attrName>
                                        </p:attrNameLst>
                                      </p:cBhvr>
                                      <p:to>
                                        <p:strVal val="visible"/>
                                      </p:to>
                                    </p:set>
                                    <p:animEffect transition="in" filter="fade">
                                      <p:cBhvr>
                                        <p:cTn id="88" dur="1000"/>
                                        <p:tgtEl>
                                          <p:spTgt spid="30"/>
                                        </p:tgtEl>
                                      </p:cBhvr>
                                    </p:animEffect>
                                    <p:anim calcmode="lin" valueType="num">
                                      <p:cBhvr>
                                        <p:cTn id="89" dur="1000" fill="hold"/>
                                        <p:tgtEl>
                                          <p:spTgt spid="30"/>
                                        </p:tgtEl>
                                        <p:attrNameLst>
                                          <p:attrName>ppt_x</p:attrName>
                                        </p:attrNameLst>
                                      </p:cBhvr>
                                      <p:tavLst>
                                        <p:tav tm="0">
                                          <p:val>
                                            <p:strVal val="#ppt_x"/>
                                          </p:val>
                                        </p:tav>
                                        <p:tav tm="100000">
                                          <p:val>
                                            <p:strVal val="#ppt_x"/>
                                          </p:val>
                                        </p:tav>
                                      </p:tavLst>
                                    </p:anim>
                                    <p:anim calcmode="lin" valueType="num">
                                      <p:cBhvr>
                                        <p:cTn id="9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6533401" y="1987185"/>
            <a:ext cx="4706945" cy="3243351"/>
            <a:chOff x="4900050" y="1490388"/>
            <a:chExt cx="3530209" cy="2432513"/>
          </a:xfrm>
        </p:grpSpPr>
        <p:sp>
          <p:nvSpPr>
            <p:cNvPr id="6" name="TextBox 23"/>
            <p:cNvSpPr txBox="1"/>
            <p:nvPr/>
          </p:nvSpPr>
          <p:spPr>
            <a:xfrm>
              <a:off x="5354995" y="1511287"/>
              <a:ext cx="3075264" cy="396262"/>
            </a:xfrm>
            <a:prstGeom prst="rect">
              <a:avLst/>
            </a:prstGeom>
            <a:noFill/>
          </p:spPr>
          <p:txBody>
            <a:bodyPr wrap="square">
              <a:normAutofit fontScale="85000" lnSpcReduction="10000"/>
            </a:bodyPr>
            <a:lstStyle/>
            <a:p>
              <a:pPr>
                <a:lnSpc>
                  <a:spcPct val="120000"/>
                </a:lnSpc>
                <a:defRPr/>
              </a:pPr>
              <a:r>
                <a:rPr lang="zh-CN" altLang="en-US" sz="1333" dirty="0">
                  <a:solidFill>
                    <a:srgbClr val="000000"/>
                  </a:solidFill>
                </a:rPr>
                <a:t>此部分内容作为文字排版占位显示（建议使用主题字体）通常规则为在</a:t>
              </a:r>
              <a:r>
                <a:rPr lang="en-US" altLang="zh-CN" sz="1333" dirty="0">
                  <a:solidFill>
                    <a:srgbClr val="000000"/>
                  </a:solidFill>
                </a:rPr>
                <a:t>PPT</a:t>
              </a:r>
              <a:r>
                <a:rPr lang="zh-CN" altLang="en-US" sz="1333" dirty="0">
                  <a:solidFill>
                    <a:srgbClr val="000000"/>
                  </a:solidFill>
                </a:rPr>
                <a:t>文档下中英文各使用一种字体以保持全文档统一</a:t>
              </a:r>
            </a:p>
          </p:txBody>
        </p:sp>
        <p:sp>
          <p:nvSpPr>
            <p:cNvPr id="7" name="Oval 24"/>
            <p:cNvSpPr/>
            <p:nvPr/>
          </p:nvSpPr>
          <p:spPr>
            <a:xfrm>
              <a:off x="4900914" y="1490388"/>
              <a:ext cx="426575" cy="4265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8" name="TextBox 25"/>
            <p:cNvSpPr txBox="1"/>
            <p:nvPr/>
          </p:nvSpPr>
          <p:spPr>
            <a:xfrm>
              <a:off x="5354995" y="2183328"/>
              <a:ext cx="3075264" cy="396262"/>
            </a:xfrm>
            <a:prstGeom prst="rect">
              <a:avLst/>
            </a:prstGeom>
            <a:noFill/>
          </p:spPr>
          <p:txBody>
            <a:bodyPr wrap="square">
              <a:normAutofit fontScale="85000" lnSpcReduction="10000"/>
            </a:bodyPr>
            <a:lstStyle/>
            <a:p>
              <a:pPr>
                <a:lnSpc>
                  <a:spcPct val="120000"/>
                </a:lnSpc>
                <a:defRPr/>
              </a:pPr>
              <a:r>
                <a:rPr lang="zh-CN" altLang="en-US" sz="1333">
                  <a:solidFill>
                    <a:srgbClr val="000000"/>
                  </a:solidFill>
                </a:rPr>
                <a:t>此部分内容作为文字排版占位显示（建议使用主题字体）通常规则为在</a:t>
              </a:r>
              <a:r>
                <a:rPr lang="en-US" altLang="zh-CN" sz="1333">
                  <a:solidFill>
                    <a:srgbClr val="000000"/>
                  </a:solidFill>
                </a:rPr>
                <a:t>PPT</a:t>
              </a:r>
              <a:r>
                <a:rPr lang="zh-CN" altLang="en-US" sz="1333">
                  <a:solidFill>
                    <a:srgbClr val="000000"/>
                  </a:solidFill>
                </a:rPr>
                <a:t>文档下中英文各使用一种字体以保持全文档统一</a:t>
              </a:r>
            </a:p>
          </p:txBody>
        </p:sp>
        <p:sp>
          <p:nvSpPr>
            <p:cNvPr id="9" name="Oval 26"/>
            <p:cNvSpPr/>
            <p:nvPr/>
          </p:nvSpPr>
          <p:spPr>
            <a:xfrm>
              <a:off x="4900914" y="2162428"/>
              <a:ext cx="426575" cy="4265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10" name="TextBox 27"/>
            <p:cNvSpPr txBox="1"/>
            <p:nvPr/>
          </p:nvSpPr>
          <p:spPr>
            <a:xfrm>
              <a:off x="5354995" y="2845184"/>
              <a:ext cx="3075264" cy="396262"/>
            </a:xfrm>
            <a:prstGeom prst="rect">
              <a:avLst/>
            </a:prstGeom>
            <a:noFill/>
          </p:spPr>
          <p:txBody>
            <a:bodyPr wrap="square">
              <a:normAutofit fontScale="85000" lnSpcReduction="10000"/>
            </a:bodyPr>
            <a:lstStyle/>
            <a:p>
              <a:pPr>
                <a:lnSpc>
                  <a:spcPct val="120000"/>
                </a:lnSpc>
                <a:defRPr/>
              </a:pPr>
              <a:r>
                <a:rPr lang="zh-CN" altLang="en-US" sz="1333">
                  <a:solidFill>
                    <a:srgbClr val="000000"/>
                  </a:solidFill>
                </a:rPr>
                <a:t>此部分内容作为文字排版占位显示（建议使用主题字体）通常规则为在</a:t>
              </a:r>
              <a:r>
                <a:rPr lang="en-US" altLang="zh-CN" sz="1333">
                  <a:solidFill>
                    <a:srgbClr val="000000"/>
                  </a:solidFill>
                </a:rPr>
                <a:t>PPT</a:t>
              </a:r>
              <a:r>
                <a:rPr lang="zh-CN" altLang="en-US" sz="1333">
                  <a:solidFill>
                    <a:srgbClr val="000000"/>
                  </a:solidFill>
                </a:rPr>
                <a:t>文档下中英文各使用一种字体以保持全文档统一</a:t>
              </a:r>
            </a:p>
          </p:txBody>
        </p:sp>
        <p:sp>
          <p:nvSpPr>
            <p:cNvPr id="11" name="Oval 28"/>
            <p:cNvSpPr/>
            <p:nvPr/>
          </p:nvSpPr>
          <p:spPr>
            <a:xfrm>
              <a:off x="4900914" y="2824285"/>
              <a:ext cx="426575" cy="4265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12" name="TextBox 29"/>
            <p:cNvSpPr txBox="1"/>
            <p:nvPr/>
          </p:nvSpPr>
          <p:spPr>
            <a:xfrm>
              <a:off x="5354995" y="3517225"/>
              <a:ext cx="3075264" cy="396262"/>
            </a:xfrm>
            <a:prstGeom prst="rect">
              <a:avLst/>
            </a:prstGeom>
            <a:noFill/>
          </p:spPr>
          <p:txBody>
            <a:bodyPr wrap="square">
              <a:normAutofit fontScale="85000" lnSpcReduction="10000"/>
            </a:bodyPr>
            <a:lstStyle/>
            <a:p>
              <a:pPr>
                <a:lnSpc>
                  <a:spcPct val="120000"/>
                </a:lnSpc>
                <a:defRPr/>
              </a:pPr>
              <a:r>
                <a:rPr lang="zh-CN" altLang="en-US" sz="1333">
                  <a:solidFill>
                    <a:srgbClr val="000000"/>
                  </a:solidFill>
                </a:rPr>
                <a:t>此部分内容作为文字排版占位显示（建议使用主题字体）通常规则为在</a:t>
              </a:r>
              <a:r>
                <a:rPr lang="en-US" altLang="zh-CN" sz="1333">
                  <a:solidFill>
                    <a:srgbClr val="000000"/>
                  </a:solidFill>
                </a:rPr>
                <a:t>PPT</a:t>
              </a:r>
              <a:r>
                <a:rPr lang="zh-CN" altLang="en-US" sz="1333">
                  <a:solidFill>
                    <a:srgbClr val="000000"/>
                  </a:solidFill>
                </a:rPr>
                <a:t>文档下中英文各使用一种字体以保持全文档统一</a:t>
              </a:r>
            </a:p>
          </p:txBody>
        </p:sp>
        <p:sp>
          <p:nvSpPr>
            <p:cNvPr id="13" name="Oval 30"/>
            <p:cNvSpPr/>
            <p:nvPr/>
          </p:nvSpPr>
          <p:spPr>
            <a:xfrm>
              <a:off x="4900914" y="3496326"/>
              <a:ext cx="426575" cy="42657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14" name="TextBox 31"/>
            <p:cNvSpPr txBox="1"/>
            <p:nvPr/>
          </p:nvSpPr>
          <p:spPr>
            <a:xfrm>
              <a:off x="4900914" y="1563163"/>
              <a:ext cx="446276" cy="253915"/>
            </a:xfrm>
            <a:prstGeom prst="rect">
              <a:avLst/>
            </a:prstGeom>
            <a:noFill/>
          </p:spPr>
          <p:txBody>
            <a:bodyPr wrap="none">
              <a:normAutofit fontScale="92500" lnSpcReduction="20000"/>
            </a:bodyPr>
            <a:lstStyle/>
            <a:p>
              <a:r>
                <a:rPr lang="en-US" sz="2133" b="1">
                  <a:solidFill>
                    <a:srgbClr val="FFFFFF"/>
                  </a:solidFill>
                </a:rPr>
                <a:t>30%</a:t>
              </a:r>
            </a:p>
          </p:txBody>
        </p:sp>
        <p:sp>
          <p:nvSpPr>
            <p:cNvPr id="15" name="TextBox 32"/>
            <p:cNvSpPr txBox="1"/>
            <p:nvPr/>
          </p:nvSpPr>
          <p:spPr>
            <a:xfrm>
              <a:off x="4900050" y="2237066"/>
              <a:ext cx="446276" cy="253915"/>
            </a:xfrm>
            <a:prstGeom prst="rect">
              <a:avLst/>
            </a:prstGeom>
            <a:noFill/>
          </p:spPr>
          <p:txBody>
            <a:bodyPr wrap="none">
              <a:normAutofit fontScale="92500" lnSpcReduction="20000"/>
            </a:bodyPr>
            <a:lstStyle/>
            <a:p>
              <a:r>
                <a:rPr lang="en-US" sz="2133" b="1">
                  <a:solidFill>
                    <a:srgbClr val="FFFFFF"/>
                  </a:solidFill>
                </a:rPr>
                <a:t>70%</a:t>
              </a:r>
            </a:p>
          </p:txBody>
        </p:sp>
        <p:sp>
          <p:nvSpPr>
            <p:cNvPr id="16" name="TextBox 33"/>
            <p:cNvSpPr txBox="1"/>
            <p:nvPr/>
          </p:nvSpPr>
          <p:spPr>
            <a:xfrm>
              <a:off x="4903218" y="2898922"/>
              <a:ext cx="446276" cy="253915"/>
            </a:xfrm>
            <a:prstGeom prst="rect">
              <a:avLst/>
            </a:prstGeom>
            <a:noFill/>
          </p:spPr>
          <p:txBody>
            <a:bodyPr wrap="none">
              <a:normAutofit fontScale="92500" lnSpcReduction="20000"/>
            </a:bodyPr>
            <a:lstStyle/>
            <a:p>
              <a:r>
                <a:rPr lang="en-US" sz="2133" b="1">
                  <a:solidFill>
                    <a:srgbClr val="FFFFFF"/>
                  </a:solidFill>
                </a:rPr>
                <a:t>50%</a:t>
              </a:r>
            </a:p>
          </p:txBody>
        </p:sp>
        <p:sp>
          <p:nvSpPr>
            <p:cNvPr id="17" name="TextBox 34"/>
            <p:cNvSpPr txBox="1"/>
            <p:nvPr/>
          </p:nvSpPr>
          <p:spPr>
            <a:xfrm>
              <a:off x="4900050" y="3570964"/>
              <a:ext cx="446276" cy="253915"/>
            </a:xfrm>
            <a:prstGeom prst="rect">
              <a:avLst/>
            </a:prstGeom>
            <a:noFill/>
          </p:spPr>
          <p:txBody>
            <a:bodyPr wrap="none">
              <a:normAutofit fontScale="92500" lnSpcReduction="20000"/>
            </a:bodyPr>
            <a:lstStyle/>
            <a:p>
              <a:r>
                <a:rPr lang="en-US" sz="2133" b="1">
                  <a:solidFill>
                    <a:srgbClr val="FFFFFF"/>
                  </a:solidFill>
                </a:rPr>
                <a:t>40%</a:t>
              </a:r>
            </a:p>
          </p:txBody>
        </p:sp>
      </p:grpSp>
      <p:grpSp>
        <p:nvGrpSpPr>
          <p:cNvPr id="38" name="组合 37"/>
          <p:cNvGrpSpPr/>
          <p:nvPr/>
        </p:nvGrpSpPr>
        <p:grpSpPr>
          <a:xfrm>
            <a:off x="412047" y="1812682"/>
            <a:ext cx="5405879" cy="2997261"/>
            <a:chOff x="309035" y="1359511"/>
            <a:chExt cx="4054409" cy="2247946"/>
          </a:xfrm>
        </p:grpSpPr>
        <p:sp>
          <p:nvSpPr>
            <p:cNvPr id="4" name="TextBox 8"/>
            <p:cNvSpPr txBox="1"/>
            <p:nvPr/>
          </p:nvSpPr>
          <p:spPr>
            <a:xfrm>
              <a:off x="309035" y="2886385"/>
              <a:ext cx="4054409" cy="396262"/>
            </a:xfrm>
            <a:prstGeom prst="rect">
              <a:avLst/>
            </a:prstGeom>
            <a:noFill/>
          </p:spPr>
          <p:txBody>
            <a:bodyPr wrap="square">
              <a:normAutofit fontScale="92500" lnSpcReduction="10000"/>
            </a:bodyPr>
            <a:lstStyle/>
            <a:p>
              <a:pPr algn="ctr">
                <a:lnSpc>
                  <a:spcPct val="120000"/>
                </a:lnSpc>
                <a:defRPr/>
              </a:pPr>
              <a:r>
                <a:rPr lang="zh-CN" altLang="en-US" sz="1333" dirty="0">
                  <a:solidFill>
                    <a:srgbClr val="FFFFFF">
                      <a:lumMod val="50000"/>
                    </a:srgbClr>
                  </a:solidFill>
                </a:rPr>
                <a:t>此部分内容作为文字排版占位显示（建议使用主题字体）</a:t>
              </a:r>
              <a:br>
                <a:rPr lang="zh-CN" altLang="en-US" sz="1333" dirty="0">
                  <a:solidFill>
                    <a:srgbClr val="FFFFFF">
                      <a:lumMod val="50000"/>
                    </a:srgbClr>
                  </a:solidFill>
                </a:rPr>
              </a:br>
              <a:r>
                <a:rPr lang="zh-CN" altLang="en-US" sz="1333" dirty="0">
                  <a:solidFill>
                    <a:srgbClr val="FFFFFF">
                      <a:lumMod val="50000"/>
                    </a:srgbClr>
                  </a:solidFill>
                </a:rPr>
                <a:t>如需更改请在（设置形状格式）菜单下（文本选项）中调整</a:t>
              </a:r>
            </a:p>
          </p:txBody>
        </p:sp>
        <p:sp>
          <p:nvSpPr>
            <p:cNvPr id="5" name="TextBox 9"/>
            <p:cNvSpPr txBox="1"/>
            <p:nvPr/>
          </p:nvSpPr>
          <p:spPr>
            <a:xfrm>
              <a:off x="1771870" y="2594450"/>
              <a:ext cx="1177245" cy="276999"/>
            </a:xfrm>
            <a:prstGeom prst="rect">
              <a:avLst/>
            </a:prstGeom>
            <a:noFill/>
          </p:spPr>
          <p:txBody>
            <a:bodyPr wrap="none">
              <a:normAutofit fontScale="92500" lnSpcReduction="20000"/>
            </a:bodyPr>
            <a:lstStyle/>
            <a:p>
              <a:pPr algn="ctr"/>
              <a:r>
                <a:rPr lang="zh-CN" altLang="en-US" sz="2400">
                  <a:solidFill>
                    <a:srgbClr val="FFFFFF">
                      <a:lumMod val="50000"/>
                    </a:srgbClr>
                  </a:solidFill>
                </a:rPr>
                <a:t>标题文本预设</a:t>
              </a:r>
            </a:p>
          </p:txBody>
        </p:sp>
        <p:grpSp>
          <p:nvGrpSpPr>
            <p:cNvPr id="19" name="Group 41"/>
            <p:cNvGrpSpPr/>
            <p:nvPr/>
          </p:nvGrpSpPr>
          <p:grpSpPr>
            <a:xfrm>
              <a:off x="500271" y="1776195"/>
              <a:ext cx="3752041" cy="757063"/>
              <a:chOff x="38765" y="1803577"/>
              <a:chExt cx="8847120" cy="1471937"/>
            </a:xfrm>
          </p:grpSpPr>
          <p:sp>
            <p:nvSpPr>
              <p:cNvPr id="33" name="Freeform: Shape 37"/>
              <p:cNvSpPr/>
              <p:nvPr/>
            </p:nvSpPr>
            <p:spPr>
              <a:xfrm>
                <a:off x="38765" y="1903085"/>
                <a:ext cx="6489813" cy="1358046"/>
              </a:xfrm>
              <a:custGeom>
                <a:avLst/>
                <a:gdLst>
                  <a:gd name="connsiteX0" fmla="*/ 0 w 1795861"/>
                  <a:gd name="connsiteY0" fmla="*/ 1723829 h 1723829"/>
                  <a:gd name="connsiteX1" fmla="*/ 865569 w 1795861"/>
                  <a:gd name="connsiteY1" fmla="*/ 0 h 1723829"/>
                  <a:gd name="connsiteX2" fmla="*/ 1795861 w 1795861"/>
                  <a:gd name="connsiteY2" fmla="*/ 1723829 h 1723829"/>
                  <a:gd name="connsiteX3" fmla="*/ 0 w 1795861"/>
                  <a:gd name="connsiteY3" fmla="*/ 1723829 h 1723829"/>
                  <a:gd name="connsiteX0-1" fmla="*/ 21574 w 1835151"/>
                  <a:gd name="connsiteY0-2" fmla="*/ 1723829 h 1723829"/>
                  <a:gd name="connsiteX1-3" fmla="*/ 887143 w 1835151"/>
                  <a:gd name="connsiteY1-4" fmla="*/ 0 h 1723829"/>
                  <a:gd name="connsiteX2-5" fmla="*/ 1817435 w 1835151"/>
                  <a:gd name="connsiteY2-6" fmla="*/ 1723829 h 1723829"/>
                  <a:gd name="connsiteX3-7" fmla="*/ 21574 w 1835151"/>
                  <a:gd name="connsiteY3-8" fmla="*/ 1723829 h 1723829"/>
                  <a:gd name="connsiteX0-9" fmla="*/ 21574 w 1835151"/>
                  <a:gd name="connsiteY0-10" fmla="*/ 1723829 h 1723829"/>
                  <a:gd name="connsiteX1-11" fmla="*/ 887143 w 1835151"/>
                  <a:gd name="connsiteY1-12" fmla="*/ 0 h 1723829"/>
                  <a:gd name="connsiteX2-13" fmla="*/ 1817435 w 1835151"/>
                  <a:gd name="connsiteY2-14" fmla="*/ 1723829 h 1723829"/>
                  <a:gd name="connsiteX3-15" fmla="*/ 21574 w 1835151"/>
                  <a:gd name="connsiteY3-16" fmla="*/ 1723829 h 1723829"/>
                  <a:gd name="connsiteX0-17" fmla="*/ 21574 w 1817435"/>
                  <a:gd name="connsiteY0-18" fmla="*/ 1723829 h 1723829"/>
                  <a:gd name="connsiteX1-19" fmla="*/ 887143 w 1817435"/>
                  <a:gd name="connsiteY1-20" fmla="*/ 0 h 1723829"/>
                  <a:gd name="connsiteX2-21" fmla="*/ 1817435 w 1817435"/>
                  <a:gd name="connsiteY2-22" fmla="*/ 1723829 h 1723829"/>
                  <a:gd name="connsiteX3-23" fmla="*/ 21574 w 1817435"/>
                  <a:gd name="connsiteY3-24" fmla="*/ 1723829 h 1723829"/>
                  <a:gd name="connsiteX0-25" fmla="*/ 0 w 1795861"/>
                  <a:gd name="connsiteY0-26" fmla="*/ 1723829 h 1723835"/>
                  <a:gd name="connsiteX1-27" fmla="*/ 865569 w 1795861"/>
                  <a:gd name="connsiteY1-28" fmla="*/ 0 h 1723835"/>
                  <a:gd name="connsiteX2-29" fmla="*/ 1795861 w 1795861"/>
                  <a:gd name="connsiteY2-30" fmla="*/ 1723829 h 1723835"/>
                  <a:gd name="connsiteX3-31" fmla="*/ 0 w 1795861"/>
                  <a:gd name="connsiteY3-32" fmla="*/ 1723829 h 1723835"/>
                </a:gdLst>
                <a:ahLst/>
                <a:cxnLst>
                  <a:cxn ang="0">
                    <a:pos x="connsiteX0-1" y="connsiteY0-2"/>
                  </a:cxn>
                  <a:cxn ang="0">
                    <a:pos x="connsiteX1-3" y="connsiteY1-4"/>
                  </a:cxn>
                  <a:cxn ang="0">
                    <a:pos x="connsiteX2-5" y="connsiteY2-6"/>
                  </a:cxn>
                  <a:cxn ang="0">
                    <a:pos x="connsiteX3-7" y="connsiteY3-8"/>
                  </a:cxn>
                </a:cxnLst>
                <a:rect l="l" t="t" r="r" b="b"/>
                <a:pathLst>
                  <a:path w="1795861" h="1723835">
                    <a:moveTo>
                      <a:pt x="0" y="1723829"/>
                    </a:moveTo>
                    <a:cubicBezTo>
                      <a:pt x="492651" y="1727609"/>
                      <a:pt x="566259" y="0"/>
                      <a:pt x="865569" y="0"/>
                    </a:cubicBezTo>
                    <a:cubicBezTo>
                      <a:pt x="1164879" y="0"/>
                      <a:pt x="1203522" y="1721281"/>
                      <a:pt x="1795861" y="1723829"/>
                    </a:cubicBezTo>
                    <a:lnTo>
                      <a:pt x="0" y="1723829"/>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34" name="Freeform: Shape 38"/>
              <p:cNvSpPr/>
              <p:nvPr/>
            </p:nvSpPr>
            <p:spPr>
              <a:xfrm>
                <a:off x="1189755" y="1803577"/>
                <a:ext cx="5877136" cy="1465558"/>
              </a:xfrm>
              <a:custGeom>
                <a:avLst/>
                <a:gdLst>
                  <a:gd name="connsiteX0" fmla="*/ 0 w 1795861"/>
                  <a:gd name="connsiteY0" fmla="*/ 1723829 h 1723829"/>
                  <a:gd name="connsiteX1" fmla="*/ 865569 w 1795861"/>
                  <a:gd name="connsiteY1" fmla="*/ 0 h 1723829"/>
                  <a:gd name="connsiteX2" fmla="*/ 1795861 w 1795861"/>
                  <a:gd name="connsiteY2" fmla="*/ 1723829 h 1723829"/>
                  <a:gd name="connsiteX3" fmla="*/ 0 w 1795861"/>
                  <a:gd name="connsiteY3" fmla="*/ 1723829 h 1723829"/>
                  <a:gd name="connsiteX0-1" fmla="*/ 21574 w 1835151"/>
                  <a:gd name="connsiteY0-2" fmla="*/ 1723829 h 1723829"/>
                  <a:gd name="connsiteX1-3" fmla="*/ 887143 w 1835151"/>
                  <a:gd name="connsiteY1-4" fmla="*/ 0 h 1723829"/>
                  <a:gd name="connsiteX2-5" fmla="*/ 1817435 w 1835151"/>
                  <a:gd name="connsiteY2-6" fmla="*/ 1723829 h 1723829"/>
                  <a:gd name="connsiteX3-7" fmla="*/ 21574 w 1835151"/>
                  <a:gd name="connsiteY3-8" fmla="*/ 1723829 h 1723829"/>
                  <a:gd name="connsiteX0-9" fmla="*/ 21574 w 1835151"/>
                  <a:gd name="connsiteY0-10" fmla="*/ 1723829 h 1723829"/>
                  <a:gd name="connsiteX1-11" fmla="*/ 887143 w 1835151"/>
                  <a:gd name="connsiteY1-12" fmla="*/ 0 h 1723829"/>
                  <a:gd name="connsiteX2-13" fmla="*/ 1817435 w 1835151"/>
                  <a:gd name="connsiteY2-14" fmla="*/ 1723829 h 1723829"/>
                  <a:gd name="connsiteX3-15" fmla="*/ 21574 w 1835151"/>
                  <a:gd name="connsiteY3-16" fmla="*/ 1723829 h 1723829"/>
                  <a:gd name="connsiteX0-17" fmla="*/ 21574 w 1817435"/>
                  <a:gd name="connsiteY0-18" fmla="*/ 1723829 h 1723829"/>
                  <a:gd name="connsiteX1-19" fmla="*/ 887143 w 1817435"/>
                  <a:gd name="connsiteY1-20" fmla="*/ 0 h 1723829"/>
                  <a:gd name="connsiteX2-21" fmla="*/ 1817435 w 1817435"/>
                  <a:gd name="connsiteY2-22" fmla="*/ 1723829 h 1723829"/>
                  <a:gd name="connsiteX3-23" fmla="*/ 21574 w 1817435"/>
                  <a:gd name="connsiteY3-24" fmla="*/ 1723829 h 1723829"/>
                  <a:gd name="connsiteX0-25" fmla="*/ 0 w 1795861"/>
                  <a:gd name="connsiteY0-26" fmla="*/ 1723829 h 1723835"/>
                  <a:gd name="connsiteX1-27" fmla="*/ 865569 w 1795861"/>
                  <a:gd name="connsiteY1-28" fmla="*/ 0 h 1723835"/>
                  <a:gd name="connsiteX2-29" fmla="*/ 1795861 w 1795861"/>
                  <a:gd name="connsiteY2-30" fmla="*/ 1723829 h 1723835"/>
                  <a:gd name="connsiteX3-31" fmla="*/ 0 w 1795861"/>
                  <a:gd name="connsiteY3-32" fmla="*/ 1723829 h 1723835"/>
                </a:gdLst>
                <a:ahLst/>
                <a:cxnLst>
                  <a:cxn ang="0">
                    <a:pos x="connsiteX0-1" y="connsiteY0-2"/>
                  </a:cxn>
                  <a:cxn ang="0">
                    <a:pos x="connsiteX1-3" y="connsiteY1-4"/>
                  </a:cxn>
                  <a:cxn ang="0">
                    <a:pos x="connsiteX2-5" y="connsiteY2-6"/>
                  </a:cxn>
                  <a:cxn ang="0">
                    <a:pos x="connsiteX3-7" y="connsiteY3-8"/>
                  </a:cxn>
                </a:cxnLst>
                <a:rect l="l" t="t" r="r" b="b"/>
                <a:pathLst>
                  <a:path w="1795861" h="1723835">
                    <a:moveTo>
                      <a:pt x="0" y="1723829"/>
                    </a:moveTo>
                    <a:cubicBezTo>
                      <a:pt x="492651" y="1727609"/>
                      <a:pt x="566259" y="0"/>
                      <a:pt x="865569" y="0"/>
                    </a:cubicBezTo>
                    <a:cubicBezTo>
                      <a:pt x="1164879" y="0"/>
                      <a:pt x="1203522" y="1721281"/>
                      <a:pt x="1795861" y="1723829"/>
                    </a:cubicBezTo>
                    <a:lnTo>
                      <a:pt x="0" y="1723829"/>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35" name="Freeform: Shape 39"/>
              <p:cNvSpPr/>
              <p:nvPr/>
            </p:nvSpPr>
            <p:spPr>
              <a:xfrm>
                <a:off x="2233303" y="1819246"/>
                <a:ext cx="5956337" cy="1450560"/>
              </a:xfrm>
              <a:custGeom>
                <a:avLst/>
                <a:gdLst>
                  <a:gd name="connsiteX0" fmla="*/ 0 w 1795861"/>
                  <a:gd name="connsiteY0" fmla="*/ 1723829 h 1723829"/>
                  <a:gd name="connsiteX1" fmla="*/ 865569 w 1795861"/>
                  <a:gd name="connsiteY1" fmla="*/ 0 h 1723829"/>
                  <a:gd name="connsiteX2" fmla="*/ 1795861 w 1795861"/>
                  <a:gd name="connsiteY2" fmla="*/ 1723829 h 1723829"/>
                  <a:gd name="connsiteX3" fmla="*/ 0 w 1795861"/>
                  <a:gd name="connsiteY3" fmla="*/ 1723829 h 1723829"/>
                  <a:gd name="connsiteX0-1" fmla="*/ 21574 w 1835151"/>
                  <a:gd name="connsiteY0-2" fmla="*/ 1723829 h 1723829"/>
                  <a:gd name="connsiteX1-3" fmla="*/ 887143 w 1835151"/>
                  <a:gd name="connsiteY1-4" fmla="*/ 0 h 1723829"/>
                  <a:gd name="connsiteX2-5" fmla="*/ 1817435 w 1835151"/>
                  <a:gd name="connsiteY2-6" fmla="*/ 1723829 h 1723829"/>
                  <a:gd name="connsiteX3-7" fmla="*/ 21574 w 1835151"/>
                  <a:gd name="connsiteY3-8" fmla="*/ 1723829 h 1723829"/>
                  <a:gd name="connsiteX0-9" fmla="*/ 21574 w 1835151"/>
                  <a:gd name="connsiteY0-10" fmla="*/ 1723829 h 1723829"/>
                  <a:gd name="connsiteX1-11" fmla="*/ 887143 w 1835151"/>
                  <a:gd name="connsiteY1-12" fmla="*/ 0 h 1723829"/>
                  <a:gd name="connsiteX2-13" fmla="*/ 1817435 w 1835151"/>
                  <a:gd name="connsiteY2-14" fmla="*/ 1723829 h 1723829"/>
                  <a:gd name="connsiteX3-15" fmla="*/ 21574 w 1835151"/>
                  <a:gd name="connsiteY3-16" fmla="*/ 1723829 h 1723829"/>
                  <a:gd name="connsiteX0-17" fmla="*/ 21574 w 1817435"/>
                  <a:gd name="connsiteY0-18" fmla="*/ 1723829 h 1723829"/>
                  <a:gd name="connsiteX1-19" fmla="*/ 887143 w 1817435"/>
                  <a:gd name="connsiteY1-20" fmla="*/ 0 h 1723829"/>
                  <a:gd name="connsiteX2-21" fmla="*/ 1817435 w 1817435"/>
                  <a:gd name="connsiteY2-22" fmla="*/ 1723829 h 1723829"/>
                  <a:gd name="connsiteX3-23" fmla="*/ 21574 w 1817435"/>
                  <a:gd name="connsiteY3-24" fmla="*/ 1723829 h 1723829"/>
                  <a:gd name="connsiteX0-25" fmla="*/ 0 w 1795861"/>
                  <a:gd name="connsiteY0-26" fmla="*/ 1723829 h 1723835"/>
                  <a:gd name="connsiteX1-27" fmla="*/ 865569 w 1795861"/>
                  <a:gd name="connsiteY1-28" fmla="*/ 0 h 1723835"/>
                  <a:gd name="connsiteX2-29" fmla="*/ 1795861 w 1795861"/>
                  <a:gd name="connsiteY2-30" fmla="*/ 1723829 h 1723835"/>
                  <a:gd name="connsiteX3-31" fmla="*/ 0 w 1795861"/>
                  <a:gd name="connsiteY3-32" fmla="*/ 1723829 h 1723835"/>
                </a:gdLst>
                <a:ahLst/>
                <a:cxnLst>
                  <a:cxn ang="0">
                    <a:pos x="connsiteX0-1" y="connsiteY0-2"/>
                  </a:cxn>
                  <a:cxn ang="0">
                    <a:pos x="connsiteX1-3" y="connsiteY1-4"/>
                  </a:cxn>
                  <a:cxn ang="0">
                    <a:pos x="connsiteX2-5" y="connsiteY2-6"/>
                  </a:cxn>
                  <a:cxn ang="0">
                    <a:pos x="connsiteX3-7" y="connsiteY3-8"/>
                  </a:cxn>
                </a:cxnLst>
                <a:rect l="l" t="t" r="r" b="b"/>
                <a:pathLst>
                  <a:path w="1795861" h="1723835">
                    <a:moveTo>
                      <a:pt x="0" y="1723829"/>
                    </a:moveTo>
                    <a:cubicBezTo>
                      <a:pt x="492651" y="1727609"/>
                      <a:pt x="566259" y="0"/>
                      <a:pt x="865569" y="0"/>
                    </a:cubicBezTo>
                    <a:cubicBezTo>
                      <a:pt x="1164879" y="0"/>
                      <a:pt x="1203522" y="1721281"/>
                      <a:pt x="1795861" y="1723829"/>
                    </a:cubicBezTo>
                    <a:lnTo>
                      <a:pt x="0" y="1723829"/>
                    </a:lnTo>
                    <a:close/>
                  </a:path>
                </a:pathLst>
              </a:custGeom>
              <a:solidFill>
                <a:schemeClr val="accent4">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36" name="Freeform: Shape 40"/>
              <p:cNvSpPr/>
              <p:nvPr/>
            </p:nvSpPr>
            <p:spPr>
              <a:xfrm>
                <a:off x="3111226" y="2047372"/>
                <a:ext cx="5774659" cy="1228142"/>
              </a:xfrm>
              <a:custGeom>
                <a:avLst/>
                <a:gdLst>
                  <a:gd name="connsiteX0" fmla="*/ 0 w 1795861"/>
                  <a:gd name="connsiteY0" fmla="*/ 1723829 h 1723829"/>
                  <a:gd name="connsiteX1" fmla="*/ 865569 w 1795861"/>
                  <a:gd name="connsiteY1" fmla="*/ 0 h 1723829"/>
                  <a:gd name="connsiteX2" fmla="*/ 1795861 w 1795861"/>
                  <a:gd name="connsiteY2" fmla="*/ 1723829 h 1723829"/>
                  <a:gd name="connsiteX3" fmla="*/ 0 w 1795861"/>
                  <a:gd name="connsiteY3" fmla="*/ 1723829 h 1723829"/>
                  <a:gd name="connsiteX0-1" fmla="*/ 21574 w 1835151"/>
                  <a:gd name="connsiteY0-2" fmla="*/ 1723829 h 1723829"/>
                  <a:gd name="connsiteX1-3" fmla="*/ 887143 w 1835151"/>
                  <a:gd name="connsiteY1-4" fmla="*/ 0 h 1723829"/>
                  <a:gd name="connsiteX2-5" fmla="*/ 1817435 w 1835151"/>
                  <a:gd name="connsiteY2-6" fmla="*/ 1723829 h 1723829"/>
                  <a:gd name="connsiteX3-7" fmla="*/ 21574 w 1835151"/>
                  <a:gd name="connsiteY3-8" fmla="*/ 1723829 h 1723829"/>
                  <a:gd name="connsiteX0-9" fmla="*/ 21574 w 1835151"/>
                  <a:gd name="connsiteY0-10" fmla="*/ 1723829 h 1723829"/>
                  <a:gd name="connsiteX1-11" fmla="*/ 887143 w 1835151"/>
                  <a:gd name="connsiteY1-12" fmla="*/ 0 h 1723829"/>
                  <a:gd name="connsiteX2-13" fmla="*/ 1817435 w 1835151"/>
                  <a:gd name="connsiteY2-14" fmla="*/ 1723829 h 1723829"/>
                  <a:gd name="connsiteX3-15" fmla="*/ 21574 w 1835151"/>
                  <a:gd name="connsiteY3-16" fmla="*/ 1723829 h 1723829"/>
                  <a:gd name="connsiteX0-17" fmla="*/ 21574 w 1817435"/>
                  <a:gd name="connsiteY0-18" fmla="*/ 1723829 h 1723829"/>
                  <a:gd name="connsiteX1-19" fmla="*/ 887143 w 1817435"/>
                  <a:gd name="connsiteY1-20" fmla="*/ 0 h 1723829"/>
                  <a:gd name="connsiteX2-21" fmla="*/ 1817435 w 1817435"/>
                  <a:gd name="connsiteY2-22" fmla="*/ 1723829 h 1723829"/>
                  <a:gd name="connsiteX3-23" fmla="*/ 21574 w 1817435"/>
                  <a:gd name="connsiteY3-24" fmla="*/ 1723829 h 1723829"/>
                  <a:gd name="connsiteX0-25" fmla="*/ 0 w 1795861"/>
                  <a:gd name="connsiteY0-26" fmla="*/ 1723829 h 1723835"/>
                  <a:gd name="connsiteX1-27" fmla="*/ 865569 w 1795861"/>
                  <a:gd name="connsiteY1-28" fmla="*/ 0 h 1723835"/>
                  <a:gd name="connsiteX2-29" fmla="*/ 1795861 w 1795861"/>
                  <a:gd name="connsiteY2-30" fmla="*/ 1723829 h 1723835"/>
                  <a:gd name="connsiteX3-31" fmla="*/ 0 w 1795861"/>
                  <a:gd name="connsiteY3-32" fmla="*/ 1723829 h 1723835"/>
                </a:gdLst>
                <a:ahLst/>
                <a:cxnLst>
                  <a:cxn ang="0">
                    <a:pos x="connsiteX0-1" y="connsiteY0-2"/>
                  </a:cxn>
                  <a:cxn ang="0">
                    <a:pos x="connsiteX1-3" y="connsiteY1-4"/>
                  </a:cxn>
                  <a:cxn ang="0">
                    <a:pos x="connsiteX2-5" y="connsiteY2-6"/>
                  </a:cxn>
                  <a:cxn ang="0">
                    <a:pos x="connsiteX3-7" y="connsiteY3-8"/>
                  </a:cxn>
                </a:cxnLst>
                <a:rect l="l" t="t" r="r" b="b"/>
                <a:pathLst>
                  <a:path w="1795861" h="1723835">
                    <a:moveTo>
                      <a:pt x="0" y="1723829"/>
                    </a:moveTo>
                    <a:cubicBezTo>
                      <a:pt x="492651" y="1727609"/>
                      <a:pt x="566259" y="0"/>
                      <a:pt x="865569" y="0"/>
                    </a:cubicBezTo>
                    <a:cubicBezTo>
                      <a:pt x="1164879" y="0"/>
                      <a:pt x="1203522" y="1721281"/>
                      <a:pt x="1795861" y="1723829"/>
                    </a:cubicBezTo>
                    <a:lnTo>
                      <a:pt x="0" y="1723829"/>
                    </a:lnTo>
                    <a:close/>
                  </a:path>
                </a:pathLst>
              </a:cu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grpSp>
        <p:sp>
          <p:nvSpPr>
            <p:cNvPr id="20" name="TextBox 42"/>
            <p:cNvSpPr txBox="1"/>
            <p:nvPr/>
          </p:nvSpPr>
          <p:spPr>
            <a:xfrm>
              <a:off x="1577109" y="1488848"/>
              <a:ext cx="394579" cy="223090"/>
            </a:xfrm>
            <a:prstGeom prst="rect">
              <a:avLst/>
            </a:prstGeom>
            <a:noFill/>
          </p:spPr>
          <p:txBody>
            <a:bodyPr wrap="none">
              <a:normAutofit fontScale="92500" lnSpcReduction="20000"/>
            </a:bodyPr>
            <a:lstStyle/>
            <a:p>
              <a:r>
                <a:rPr lang="en-US" sz="1780" b="1">
                  <a:solidFill>
                    <a:srgbClr val="FFFFFF">
                      <a:lumMod val="50000"/>
                    </a:srgbClr>
                  </a:solidFill>
                </a:rPr>
                <a:t>30%</a:t>
              </a:r>
            </a:p>
          </p:txBody>
        </p:sp>
        <p:sp>
          <p:nvSpPr>
            <p:cNvPr id="21" name="TextBox 43"/>
            <p:cNvSpPr txBox="1"/>
            <p:nvPr/>
          </p:nvSpPr>
          <p:spPr>
            <a:xfrm>
              <a:off x="2005188" y="1359511"/>
              <a:ext cx="394579" cy="223090"/>
            </a:xfrm>
            <a:prstGeom prst="rect">
              <a:avLst/>
            </a:prstGeom>
            <a:noFill/>
          </p:spPr>
          <p:txBody>
            <a:bodyPr wrap="none">
              <a:normAutofit fontScale="92500" lnSpcReduction="20000"/>
            </a:bodyPr>
            <a:lstStyle/>
            <a:p>
              <a:r>
                <a:rPr lang="en-US" sz="1780" b="1">
                  <a:solidFill>
                    <a:srgbClr val="FFFFFF">
                      <a:lumMod val="50000"/>
                    </a:srgbClr>
                  </a:solidFill>
                </a:rPr>
                <a:t>70%</a:t>
              </a:r>
            </a:p>
          </p:txBody>
        </p:sp>
        <p:sp>
          <p:nvSpPr>
            <p:cNvPr id="22" name="TextBox 44"/>
            <p:cNvSpPr txBox="1"/>
            <p:nvPr/>
          </p:nvSpPr>
          <p:spPr>
            <a:xfrm>
              <a:off x="2464494" y="1463851"/>
              <a:ext cx="394579" cy="223090"/>
            </a:xfrm>
            <a:prstGeom prst="rect">
              <a:avLst/>
            </a:prstGeom>
            <a:noFill/>
          </p:spPr>
          <p:txBody>
            <a:bodyPr wrap="none">
              <a:normAutofit fontScale="92500" lnSpcReduction="20000"/>
            </a:bodyPr>
            <a:lstStyle/>
            <a:p>
              <a:r>
                <a:rPr lang="en-US" sz="1780" b="1">
                  <a:solidFill>
                    <a:srgbClr val="FFFFFF">
                      <a:lumMod val="50000"/>
                    </a:srgbClr>
                  </a:solidFill>
                </a:rPr>
                <a:t>50%</a:t>
              </a:r>
            </a:p>
          </p:txBody>
        </p:sp>
        <p:sp>
          <p:nvSpPr>
            <p:cNvPr id="23" name="TextBox 45"/>
            <p:cNvSpPr txBox="1"/>
            <p:nvPr/>
          </p:nvSpPr>
          <p:spPr>
            <a:xfrm>
              <a:off x="2825097" y="1588039"/>
              <a:ext cx="394579" cy="223090"/>
            </a:xfrm>
            <a:prstGeom prst="rect">
              <a:avLst/>
            </a:prstGeom>
            <a:noFill/>
          </p:spPr>
          <p:txBody>
            <a:bodyPr wrap="none">
              <a:normAutofit fontScale="92500" lnSpcReduction="20000"/>
            </a:bodyPr>
            <a:lstStyle/>
            <a:p>
              <a:r>
                <a:rPr lang="en-US" sz="1780" b="1">
                  <a:solidFill>
                    <a:srgbClr val="FFFFFF">
                      <a:lumMod val="50000"/>
                    </a:srgbClr>
                  </a:solidFill>
                </a:rPr>
                <a:t>40%</a:t>
              </a:r>
            </a:p>
          </p:txBody>
        </p:sp>
        <p:grpSp>
          <p:nvGrpSpPr>
            <p:cNvPr id="24" name="Group 46"/>
            <p:cNvGrpSpPr/>
            <p:nvPr/>
          </p:nvGrpSpPr>
          <p:grpSpPr>
            <a:xfrm>
              <a:off x="1166638" y="3478283"/>
              <a:ext cx="2387702" cy="129174"/>
              <a:chOff x="3632609" y="4343239"/>
              <a:chExt cx="4541393" cy="245688"/>
            </a:xfrm>
          </p:grpSpPr>
          <p:sp>
            <p:nvSpPr>
              <p:cNvPr id="25" name="Oval 47"/>
              <p:cNvSpPr/>
              <p:nvPr/>
            </p:nvSpPr>
            <p:spPr>
              <a:xfrm>
                <a:off x="3632609" y="4388132"/>
                <a:ext cx="158953" cy="158953"/>
              </a:xfrm>
              <a:prstGeom prst="ellipse">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26" name="Oval 48"/>
              <p:cNvSpPr/>
              <p:nvPr/>
            </p:nvSpPr>
            <p:spPr>
              <a:xfrm>
                <a:off x="4855395" y="4385779"/>
                <a:ext cx="158953" cy="158953"/>
              </a:xfrm>
              <a:prstGeom prst="ellipse">
                <a:avLst/>
              </a:prstGeom>
              <a:solidFill>
                <a:schemeClr val="accent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27" name="TextBox 49"/>
              <p:cNvSpPr txBox="1"/>
              <p:nvPr/>
            </p:nvSpPr>
            <p:spPr>
              <a:xfrm>
                <a:off x="5060262" y="4347455"/>
                <a:ext cx="631122" cy="241472"/>
              </a:xfrm>
              <a:prstGeom prst="rect">
                <a:avLst/>
              </a:prstGeom>
              <a:noFill/>
            </p:spPr>
            <p:txBody>
              <a:bodyPr wrap="none" lIns="0" tIns="0" rIns="0" bIns="0" anchor="ctr" anchorCtr="1">
                <a:normAutofit fontScale="85000" lnSpcReduction="10000"/>
              </a:bodyPr>
              <a:lstStyle/>
              <a:p>
                <a:pPr algn="ctr"/>
                <a:r>
                  <a:rPr lang="en-US" sz="1467">
                    <a:solidFill>
                      <a:srgbClr val="778495"/>
                    </a:solidFill>
                  </a:rPr>
                  <a:t>Data 2</a:t>
                </a:r>
              </a:p>
            </p:txBody>
          </p:sp>
          <p:sp>
            <p:nvSpPr>
              <p:cNvPr id="28" name="Oval 50"/>
              <p:cNvSpPr/>
              <p:nvPr/>
            </p:nvSpPr>
            <p:spPr>
              <a:xfrm>
                <a:off x="6124010" y="4387843"/>
                <a:ext cx="158953" cy="158953"/>
              </a:xfrm>
              <a:prstGeom prst="ellipse">
                <a:avLst/>
              </a:prstGeom>
              <a:solidFill>
                <a:schemeClr val="accent4">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29" name="TextBox 51"/>
              <p:cNvSpPr txBox="1"/>
              <p:nvPr/>
            </p:nvSpPr>
            <p:spPr>
              <a:xfrm>
                <a:off x="6328878" y="4345304"/>
                <a:ext cx="631122" cy="241473"/>
              </a:xfrm>
              <a:prstGeom prst="rect">
                <a:avLst/>
              </a:prstGeom>
              <a:noFill/>
            </p:spPr>
            <p:txBody>
              <a:bodyPr wrap="none" lIns="0" tIns="0" rIns="0" bIns="0" anchor="ctr" anchorCtr="1">
                <a:normAutofit fontScale="85000" lnSpcReduction="10000"/>
              </a:bodyPr>
              <a:lstStyle/>
              <a:p>
                <a:pPr algn="ctr"/>
                <a:r>
                  <a:rPr lang="en-US" sz="1467">
                    <a:solidFill>
                      <a:srgbClr val="778495"/>
                    </a:solidFill>
                  </a:rPr>
                  <a:t>Data 3</a:t>
                </a:r>
              </a:p>
            </p:txBody>
          </p:sp>
          <p:sp>
            <p:nvSpPr>
              <p:cNvPr id="30" name="Oval 52"/>
              <p:cNvSpPr/>
              <p:nvPr/>
            </p:nvSpPr>
            <p:spPr>
              <a:xfrm>
                <a:off x="7338012" y="4395153"/>
                <a:ext cx="158953" cy="158953"/>
              </a:xfrm>
              <a:prstGeom prst="ellipse">
                <a:avLst/>
              </a:prstGeom>
              <a:solidFill>
                <a:schemeClr val="accent5">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rgbClr val="FFFFFF"/>
                  </a:solidFill>
                </a:endParaRPr>
              </a:p>
            </p:txBody>
          </p:sp>
          <p:sp>
            <p:nvSpPr>
              <p:cNvPr id="31" name="TextBox 53"/>
              <p:cNvSpPr txBox="1"/>
              <p:nvPr/>
            </p:nvSpPr>
            <p:spPr>
              <a:xfrm>
                <a:off x="7542880" y="4344182"/>
                <a:ext cx="631122" cy="241473"/>
              </a:xfrm>
              <a:prstGeom prst="rect">
                <a:avLst/>
              </a:prstGeom>
              <a:noFill/>
            </p:spPr>
            <p:txBody>
              <a:bodyPr wrap="none" lIns="0" tIns="0" rIns="0" bIns="0" anchor="ctr" anchorCtr="1">
                <a:normAutofit fontScale="85000" lnSpcReduction="10000"/>
              </a:bodyPr>
              <a:lstStyle/>
              <a:p>
                <a:pPr algn="ctr"/>
                <a:r>
                  <a:rPr lang="en-US" sz="1467">
                    <a:solidFill>
                      <a:srgbClr val="778495"/>
                    </a:solidFill>
                  </a:rPr>
                  <a:t>Data 4</a:t>
                </a:r>
              </a:p>
            </p:txBody>
          </p:sp>
          <p:sp>
            <p:nvSpPr>
              <p:cNvPr id="32" name="TextBox 54"/>
              <p:cNvSpPr txBox="1"/>
              <p:nvPr/>
            </p:nvSpPr>
            <p:spPr>
              <a:xfrm>
                <a:off x="3846261" y="4343239"/>
                <a:ext cx="631122" cy="241473"/>
              </a:xfrm>
              <a:prstGeom prst="rect">
                <a:avLst/>
              </a:prstGeom>
              <a:noFill/>
            </p:spPr>
            <p:txBody>
              <a:bodyPr wrap="none" lIns="0" tIns="0" rIns="0" bIns="0" anchor="ctr" anchorCtr="1">
                <a:normAutofit fontScale="85000" lnSpcReduction="10000"/>
              </a:bodyPr>
              <a:lstStyle/>
              <a:p>
                <a:pPr algn="ctr"/>
                <a:r>
                  <a:rPr lang="en-US" sz="1467">
                    <a:solidFill>
                      <a:srgbClr val="778495"/>
                    </a:solidFill>
                  </a:rPr>
                  <a:t>Data 1</a:t>
                </a:r>
              </a:p>
            </p:txBody>
          </p:sp>
        </p:grpSp>
      </p:grpSp>
      <p:sp>
        <p:nvSpPr>
          <p:cNvPr id="37" name="TextBox 21"/>
          <p:cNvSpPr txBox="1"/>
          <p:nvPr/>
        </p:nvSpPr>
        <p:spPr>
          <a:xfrm flipH="1">
            <a:off x="-48682" y="192021"/>
            <a:ext cx="2466564" cy="644691"/>
          </a:xfrm>
          <a:prstGeom prst="rect">
            <a:avLst/>
          </a:prstGeom>
          <a:noFill/>
        </p:spPr>
        <p:txBody>
          <a:bodyPr wrap="none">
            <a:normAutofit/>
          </a:bodyPr>
          <a:lstStyle/>
          <a:p>
            <a:pPr algn="r"/>
            <a:r>
              <a:rPr lang="zh-CN" altLang="en-US" sz="2400" dirty="0">
                <a:solidFill>
                  <a:srgbClr val="A6937B"/>
                </a:solidFill>
                <a:latin typeface="黑体" panose="02010609060101010101" pitchFamily="49" charset="-122"/>
                <a:ea typeface="黑体" panose="02010609060101010101" pitchFamily="49" charset="-122"/>
              </a:rPr>
              <a:t>标题文本预设</a:t>
            </a:r>
          </a:p>
        </p:txBody>
      </p:sp>
    </p:spTree>
    <p:extLst>
      <p:ext uri="{BB962C8B-B14F-4D97-AF65-F5344CB8AC3E}">
        <p14:creationId xmlns:p14="http://schemas.microsoft.com/office/powerpoint/2010/main" val="1105601046"/>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additive="base">
                                        <p:cTn id="13" dur="500" fill="hold"/>
                                        <p:tgtEl>
                                          <p:spTgt spid="39"/>
                                        </p:tgtEl>
                                        <p:attrNameLst>
                                          <p:attrName>ppt_x</p:attrName>
                                        </p:attrNameLst>
                                      </p:cBhvr>
                                      <p:tavLst>
                                        <p:tav tm="0">
                                          <p:val>
                                            <p:strVal val="0-#ppt_w/2"/>
                                          </p:val>
                                        </p:tav>
                                        <p:tav tm="100000">
                                          <p:val>
                                            <p:strVal val="#ppt_x"/>
                                          </p:val>
                                        </p:tav>
                                      </p:tavLst>
                                    </p:anim>
                                    <p:anim calcmode="lin" valueType="num">
                                      <p:cBhvr additive="base">
                                        <p:cTn id="14"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p:nvPr/>
        </p:nvGrpSpPr>
        <p:grpSpPr>
          <a:xfrm>
            <a:off x="4043773" y="2412398"/>
            <a:ext cx="4087375" cy="3648439"/>
            <a:chOff x="4052312" y="2372849"/>
            <a:chExt cx="4087375" cy="3648439"/>
          </a:xfrm>
        </p:grpSpPr>
        <p:sp>
          <p:nvSpPr>
            <p:cNvPr id="14" name="Freeform: Shape 65"/>
            <p:cNvSpPr/>
            <p:nvPr/>
          </p:nvSpPr>
          <p:spPr bwMode="auto">
            <a:xfrm>
              <a:off x="5506048" y="3858802"/>
              <a:ext cx="2633639" cy="2162486"/>
            </a:xfrm>
            <a:custGeom>
              <a:avLst/>
              <a:gdLst/>
              <a:ahLst/>
              <a:cxnLst>
                <a:cxn ang="0">
                  <a:pos x="392" y="0"/>
                </a:cxn>
                <a:cxn ang="0">
                  <a:pos x="514" y="321"/>
                </a:cxn>
                <a:cxn ang="0">
                  <a:pos x="0" y="425"/>
                </a:cxn>
                <a:cxn ang="0">
                  <a:pos x="328" y="275"/>
                </a:cxn>
                <a:cxn ang="0">
                  <a:pos x="392" y="0"/>
                </a:cxn>
              </a:cxnLst>
              <a:rect l="0" t="0" r="r" b="b"/>
              <a:pathLst>
                <a:path w="617" h="507">
                  <a:moveTo>
                    <a:pt x="392" y="0"/>
                  </a:moveTo>
                  <a:cubicBezTo>
                    <a:pt x="392" y="0"/>
                    <a:pt x="617" y="168"/>
                    <a:pt x="514" y="321"/>
                  </a:cubicBezTo>
                  <a:cubicBezTo>
                    <a:pt x="388" y="507"/>
                    <a:pt x="0" y="425"/>
                    <a:pt x="0" y="425"/>
                  </a:cubicBezTo>
                  <a:cubicBezTo>
                    <a:pt x="0" y="425"/>
                    <a:pt x="203" y="411"/>
                    <a:pt x="328" y="275"/>
                  </a:cubicBezTo>
                  <a:cubicBezTo>
                    <a:pt x="414" y="180"/>
                    <a:pt x="392" y="0"/>
                    <a:pt x="392" y="0"/>
                  </a:cubicBezTo>
                  <a:close/>
                </a:path>
              </a:pathLst>
            </a:custGeom>
            <a:solidFill>
              <a:schemeClr val="accent3"/>
            </a:solidFill>
            <a:ln w="9525">
              <a:noFill/>
              <a:round/>
            </a:ln>
          </p:spPr>
          <p:txBody>
            <a:bodyPr anchor="ctr"/>
            <a:lstStyle/>
            <a:p>
              <a:pPr algn="ctr"/>
              <a:endParaRPr sz="2400">
                <a:solidFill>
                  <a:srgbClr val="000000"/>
                </a:solidFill>
              </a:endParaRPr>
            </a:p>
          </p:txBody>
        </p:sp>
        <p:sp>
          <p:nvSpPr>
            <p:cNvPr id="15" name="Freeform: Shape 66"/>
            <p:cNvSpPr/>
            <p:nvPr/>
          </p:nvSpPr>
          <p:spPr bwMode="auto">
            <a:xfrm>
              <a:off x="4052312" y="3097703"/>
              <a:ext cx="1864489" cy="2822909"/>
            </a:xfrm>
            <a:custGeom>
              <a:avLst/>
              <a:gdLst/>
              <a:ahLst/>
              <a:cxnLst>
                <a:cxn ang="0">
                  <a:pos x="437" y="552"/>
                </a:cxn>
                <a:cxn ang="0">
                  <a:pos x="99" y="497"/>
                </a:cxn>
                <a:cxn ang="0">
                  <a:pos x="265" y="0"/>
                </a:cxn>
                <a:cxn ang="0">
                  <a:pos x="232" y="359"/>
                </a:cxn>
                <a:cxn ang="0">
                  <a:pos x="437" y="552"/>
                </a:cxn>
              </a:cxnLst>
              <a:rect l="0" t="0" r="r" b="b"/>
              <a:pathLst>
                <a:path w="437" h="662">
                  <a:moveTo>
                    <a:pt x="437" y="552"/>
                  </a:moveTo>
                  <a:cubicBezTo>
                    <a:pt x="437" y="552"/>
                    <a:pt x="179" y="662"/>
                    <a:pt x="99" y="497"/>
                  </a:cubicBezTo>
                  <a:cubicBezTo>
                    <a:pt x="0" y="294"/>
                    <a:pt x="265" y="0"/>
                    <a:pt x="265" y="0"/>
                  </a:cubicBezTo>
                  <a:cubicBezTo>
                    <a:pt x="265" y="0"/>
                    <a:pt x="176" y="183"/>
                    <a:pt x="232" y="359"/>
                  </a:cubicBezTo>
                  <a:cubicBezTo>
                    <a:pt x="271" y="481"/>
                    <a:pt x="437" y="552"/>
                    <a:pt x="437" y="552"/>
                  </a:cubicBezTo>
                  <a:close/>
                </a:path>
              </a:pathLst>
            </a:custGeom>
            <a:solidFill>
              <a:schemeClr val="accent1"/>
            </a:solidFill>
            <a:ln w="9525">
              <a:noFill/>
              <a:round/>
            </a:ln>
          </p:spPr>
          <p:txBody>
            <a:bodyPr anchor="ctr"/>
            <a:lstStyle/>
            <a:p>
              <a:pPr algn="ctr"/>
              <a:endParaRPr sz="2400">
                <a:solidFill>
                  <a:srgbClr val="000000"/>
                </a:solidFill>
              </a:endParaRPr>
            </a:p>
          </p:txBody>
        </p:sp>
        <p:sp>
          <p:nvSpPr>
            <p:cNvPr id="16" name="Freeform: Shape 67"/>
            <p:cNvSpPr/>
            <p:nvPr/>
          </p:nvSpPr>
          <p:spPr bwMode="auto">
            <a:xfrm>
              <a:off x="5175836" y="2372849"/>
              <a:ext cx="2404104" cy="1731598"/>
            </a:xfrm>
            <a:custGeom>
              <a:avLst/>
              <a:gdLst/>
              <a:ahLst/>
              <a:cxnLst>
                <a:cxn ang="0">
                  <a:pos x="0" y="279"/>
                </a:cxn>
                <a:cxn ang="0">
                  <a:pos x="216" y="14"/>
                </a:cxn>
                <a:cxn ang="0">
                  <a:pos x="564" y="406"/>
                </a:cxn>
                <a:cxn ang="0">
                  <a:pos x="269" y="198"/>
                </a:cxn>
                <a:cxn ang="0">
                  <a:pos x="0" y="279"/>
                </a:cxn>
              </a:cxnLst>
              <a:rect l="0" t="0" r="r" b="b"/>
              <a:pathLst>
                <a:path w="564" h="406">
                  <a:moveTo>
                    <a:pt x="0" y="279"/>
                  </a:moveTo>
                  <a:cubicBezTo>
                    <a:pt x="0" y="279"/>
                    <a:pt x="33" y="0"/>
                    <a:pt x="216" y="14"/>
                  </a:cubicBezTo>
                  <a:cubicBezTo>
                    <a:pt x="441" y="29"/>
                    <a:pt x="564" y="406"/>
                    <a:pt x="564" y="406"/>
                  </a:cubicBezTo>
                  <a:cubicBezTo>
                    <a:pt x="564" y="406"/>
                    <a:pt x="449" y="237"/>
                    <a:pt x="269" y="198"/>
                  </a:cubicBezTo>
                  <a:cubicBezTo>
                    <a:pt x="144" y="170"/>
                    <a:pt x="0" y="279"/>
                    <a:pt x="0" y="279"/>
                  </a:cubicBezTo>
                  <a:close/>
                </a:path>
              </a:pathLst>
            </a:custGeom>
            <a:solidFill>
              <a:schemeClr val="accent2"/>
            </a:solidFill>
            <a:ln w="9525">
              <a:noFill/>
              <a:round/>
            </a:ln>
          </p:spPr>
          <p:txBody>
            <a:bodyPr anchor="ctr"/>
            <a:lstStyle/>
            <a:p>
              <a:pPr algn="ctr"/>
              <a:endParaRPr sz="2400">
                <a:solidFill>
                  <a:srgbClr val="000000"/>
                </a:solidFill>
              </a:endParaRPr>
            </a:p>
          </p:txBody>
        </p:sp>
        <p:grpSp>
          <p:nvGrpSpPr>
            <p:cNvPr id="17" name="Group 68"/>
            <p:cNvGrpSpPr/>
            <p:nvPr/>
          </p:nvGrpSpPr>
          <p:grpSpPr>
            <a:xfrm>
              <a:off x="4671116" y="4917324"/>
              <a:ext cx="456432" cy="459762"/>
              <a:chOff x="1905000" y="3457575"/>
              <a:chExt cx="217488" cy="219075"/>
            </a:xfrm>
            <a:solidFill>
              <a:schemeClr val="bg1"/>
            </a:solidFill>
          </p:grpSpPr>
          <p:sp>
            <p:nvSpPr>
              <p:cNvPr id="26" name="Freeform: Shape 69"/>
              <p:cNvSpPr/>
              <p:nvPr/>
            </p:nvSpPr>
            <p:spPr bwMode="auto">
              <a:xfrm>
                <a:off x="1905000" y="3457575"/>
                <a:ext cx="217488" cy="219075"/>
              </a:xfrm>
              <a:custGeom>
                <a:avLst/>
                <a:gdLst/>
                <a:ahLst/>
                <a:cxnLst>
                  <a:cxn ang="0">
                    <a:pos x="76" y="9"/>
                  </a:cxn>
                  <a:cxn ang="0">
                    <a:pos x="53" y="0"/>
                  </a:cxn>
                  <a:cxn ang="0">
                    <a:pos x="30" y="9"/>
                  </a:cxn>
                  <a:cxn ang="0">
                    <a:pos x="21" y="32"/>
                  </a:cxn>
                  <a:cxn ang="0">
                    <a:pos x="25" y="48"/>
                  </a:cxn>
                  <a:cxn ang="0">
                    <a:pos x="1" y="73"/>
                  </a:cxn>
                  <a:cxn ang="0">
                    <a:pos x="0" y="75"/>
                  </a:cxn>
                  <a:cxn ang="0">
                    <a:pos x="1" y="77"/>
                  </a:cxn>
                  <a:cxn ang="0">
                    <a:pos x="8" y="85"/>
                  </a:cxn>
                  <a:cxn ang="0">
                    <a:pos x="10" y="85"/>
                  </a:cxn>
                  <a:cxn ang="0">
                    <a:pos x="12" y="85"/>
                  </a:cxn>
                  <a:cxn ang="0">
                    <a:pos x="37" y="60"/>
                  </a:cxn>
                  <a:cxn ang="0">
                    <a:pos x="53" y="64"/>
                  </a:cxn>
                  <a:cxn ang="0">
                    <a:pos x="76" y="55"/>
                  </a:cxn>
                  <a:cxn ang="0">
                    <a:pos x="85" y="32"/>
                  </a:cxn>
                  <a:cxn ang="0">
                    <a:pos x="76" y="9"/>
                  </a:cxn>
                  <a:cxn ang="0">
                    <a:pos x="10" y="79"/>
                  </a:cxn>
                  <a:cxn ang="0">
                    <a:pos x="6" y="75"/>
                  </a:cxn>
                  <a:cxn ang="0">
                    <a:pos x="28" y="53"/>
                  </a:cxn>
                  <a:cxn ang="0">
                    <a:pos x="30" y="55"/>
                  </a:cxn>
                  <a:cxn ang="0">
                    <a:pos x="32" y="57"/>
                  </a:cxn>
                  <a:cxn ang="0">
                    <a:pos x="10" y="79"/>
                  </a:cxn>
                  <a:cxn ang="0">
                    <a:pos x="72" y="51"/>
                  </a:cxn>
                  <a:cxn ang="0">
                    <a:pos x="53" y="59"/>
                  </a:cxn>
                  <a:cxn ang="0">
                    <a:pos x="34" y="51"/>
                  </a:cxn>
                  <a:cxn ang="0">
                    <a:pos x="26" y="32"/>
                  </a:cxn>
                  <a:cxn ang="0">
                    <a:pos x="34" y="13"/>
                  </a:cxn>
                  <a:cxn ang="0">
                    <a:pos x="53" y="5"/>
                  </a:cxn>
                  <a:cxn ang="0">
                    <a:pos x="72" y="13"/>
                  </a:cxn>
                  <a:cxn ang="0">
                    <a:pos x="80" y="32"/>
                  </a:cxn>
                  <a:cxn ang="0">
                    <a:pos x="72" y="51"/>
                  </a:cxn>
                </a:cxnLst>
                <a:rect l="0" t="0" r="r" b="b"/>
                <a:pathLst>
                  <a:path w="85" h="85">
                    <a:moveTo>
                      <a:pt x="76" y="9"/>
                    </a:moveTo>
                    <a:cubicBezTo>
                      <a:pt x="70" y="3"/>
                      <a:pt x="62" y="0"/>
                      <a:pt x="53" y="0"/>
                    </a:cubicBezTo>
                    <a:cubicBezTo>
                      <a:pt x="44" y="0"/>
                      <a:pt x="36" y="3"/>
                      <a:pt x="30" y="9"/>
                    </a:cubicBezTo>
                    <a:cubicBezTo>
                      <a:pt x="24" y="15"/>
                      <a:pt x="21" y="23"/>
                      <a:pt x="21" y="32"/>
                    </a:cubicBezTo>
                    <a:cubicBezTo>
                      <a:pt x="21" y="38"/>
                      <a:pt x="22" y="43"/>
                      <a:pt x="25" y="48"/>
                    </a:cubicBezTo>
                    <a:cubicBezTo>
                      <a:pt x="1" y="73"/>
                      <a:pt x="1" y="73"/>
                      <a:pt x="1" y="73"/>
                    </a:cubicBezTo>
                    <a:cubicBezTo>
                      <a:pt x="0" y="74"/>
                      <a:pt x="0" y="74"/>
                      <a:pt x="0" y="75"/>
                    </a:cubicBezTo>
                    <a:cubicBezTo>
                      <a:pt x="0" y="76"/>
                      <a:pt x="0" y="76"/>
                      <a:pt x="1" y="77"/>
                    </a:cubicBezTo>
                    <a:cubicBezTo>
                      <a:pt x="8" y="85"/>
                      <a:pt x="8" y="85"/>
                      <a:pt x="8" y="85"/>
                    </a:cubicBezTo>
                    <a:cubicBezTo>
                      <a:pt x="9" y="85"/>
                      <a:pt x="9" y="85"/>
                      <a:pt x="10" y="85"/>
                    </a:cubicBezTo>
                    <a:cubicBezTo>
                      <a:pt x="11" y="85"/>
                      <a:pt x="12" y="85"/>
                      <a:pt x="12" y="85"/>
                    </a:cubicBezTo>
                    <a:cubicBezTo>
                      <a:pt x="37" y="60"/>
                      <a:pt x="37" y="60"/>
                      <a:pt x="37" y="60"/>
                    </a:cubicBezTo>
                    <a:cubicBezTo>
                      <a:pt x="42" y="63"/>
                      <a:pt x="47" y="64"/>
                      <a:pt x="53" y="64"/>
                    </a:cubicBezTo>
                    <a:cubicBezTo>
                      <a:pt x="62" y="64"/>
                      <a:pt x="70" y="61"/>
                      <a:pt x="76" y="55"/>
                    </a:cubicBezTo>
                    <a:cubicBezTo>
                      <a:pt x="82" y="49"/>
                      <a:pt x="85" y="41"/>
                      <a:pt x="85" y="32"/>
                    </a:cubicBezTo>
                    <a:cubicBezTo>
                      <a:pt x="85" y="23"/>
                      <a:pt x="82" y="15"/>
                      <a:pt x="76" y="9"/>
                    </a:cubicBezTo>
                    <a:close/>
                    <a:moveTo>
                      <a:pt x="10" y="79"/>
                    </a:moveTo>
                    <a:cubicBezTo>
                      <a:pt x="6" y="75"/>
                      <a:pt x="6" y="75"/>
                      <a:pt x="6" y="75"/>
                    </a:cubicBezTo>
                    <a:cubicBezTo>
                      <a:pt x="28" y="53"/>
                      <a:pt x="28" y="53"/>
                      <a:pt x="28" y="53"/>
                    </a:cubicBezTo>
                    <a:cubicBezTo>
                      <a:pt x="29" y="53"/>
                      <a:pt x="30" y="54"/>
                      <a:pt x="30" y="55"/>
                    </a:cubicBezTo>
                    <a:cubicBezTo>
                      <a:pt x="31" y="56"/>
                      <a:pt x="32" y="56"/>
                      <a:pt x="32" y="57"/>
                    </a:cubicBezTo>
                    <a:lnTo>
                      <a:pt x="10" y="79"/>
                    </a:lnTo>
                    <a:close/>
                    <a:moveTo>
                      <a:pt x="72" y="51"/>
                    </a:moveTo>
                    <a:cubicBezTo>
                      <a:pt x="67" y="56"/>
                      <a:pt x="60" y="59"/>
                      <a:pt x="53" y="59"/>
                    </a:cubicBezTo>
                    <a:cubicBezTo>
                      <a:pt x="46" y="59"/>
                      <a:pt x="39" y="56"/>
                      <a:pt x="34" y="51"/>
                    </a:cubicBezTo>
                    <a:cubicBezTo>
                      <a:pt x="29" y="46"/>
                      <a:pt x="26" y="39"/>
                      <a:pt x="26" y="32"/>
                    </a:cubicBezTo>
                    <a:cubicBezTo>
                      <a:pt x="26" y="25"/>
                      <a:pt x="29" y="18"/>
                      <a:pt x="34" y="13"/>
                    </a:cubicBezTo>
                    <a:cubicBezTo>
                      <a:pt x="39" y="8"/>
                      <a:pt x="46" y="5"/>
                      <a:pt x="53" y="5"/>
                    </a:cubicBezTo>
                    <a:cubicBezTo>
                      <a:pt x="60" y="5"/>
                      <a:pt x="67" y="8"/>
                      <a:pt x="72" y="13"/>
                    </a:cubicBezTo>
                    <a:cubicBezTo>
                      <a:pt x="77" y="18"/>
                      <a:pt x="80" y="25"/>
                      <a:pt x="80" y="32"/>
                    </a:cubicBezTo>
                    <a:cubicBezTo>
                      <a:pt x="80" y="39"/>
                      <a:pt x="77" y="46"/>
                      <a:pt x="72" y="51"/>
                    </a:cubicBezTo>
                    <a:close/>
                  </a:path>
                </a:pathLst>
              </a:custGeom>
              <a:grpFill/>
              <a:ln w="9525">
                <a:noFill/>
                <a:round/>
              </a:ln>
            </p:spPr>
            <p:txBody>
              <a:bodyPr anchor="ctr"/>
              <a:lstStyle/>
              <a:p>
                <a:pPr algn="ctr"/>
                <a:endParaRPr sz="2400">
                  <a:solidFill>
                    <a:srgbClr val="000000"/>
                  </a:solidFill>
                </a:endParaRPr>
              </a:p>
            </p:txBody>
          </p:sp>
          <p:sp>
            <p:nvSpPr>
              <p:cNvPr id="27" name="Freeform: Shape 70"/>
              <p:cNvSpPr/>
              <p:nvPr/>
            </p:nvSpPr>
            <p:spPr bwMode="auto">
              <a:xfrm>
                <a:off x="1992313" y="3548063"/>
                <a:ext cx="107950" cy="50800"/>
              </a:xfrm>
              <a:custGeom>
                <a:avLst/>
                <a:gdLst/>
                <a:ahLst/>
                <a:cxnLst>
                  <a:cxn ang="0">
                    <a:pos x="40" y="0"/>
                  </a:cxn>
                  <a:cxn ang="0">
                    <a:pos x="38" y="2"/>
                  </a:cxn>
                  <a:cxn ang="0">
                    <a:pos x="33" y="11"/>
                  </a:cxn>
                  <a:cxn ang="0">
                    <a:pos x="19" y="17"/>
                  </a:cxn>
                  <a:cxn ang="0">
                    <a:pos x="5" y="11"/>
                  </a:cxn>
                  <a:cxn ang="0">
                    <a:pos x="3" y="9"/>
                  </a:cxn>
                  <a:cxn ang="0">
                    <a:pos x="1" y="8"/>
                  </a:cxn>
                  <a:cxn ang="0">
                    <a:pos x="1" y="11"/>
                  </a:cxn>
                  <a:cxn ang="0">
                    <a:pos x="3" y="13"/>
                  </a:cxn>
                  <a:cxn ang="0">
                    <a:pos x="19" y="20"/>
                  </a:cxn>
                  <a:cxn ang="0">
                    <a:pos x="35" y="13"/>
                  </a:cxn>
                  <a:cxn ang="0">
                    <a:pos x="42" y="2"/>
                  </a:cxn>
                  <a:cxn ang="0">
                    <a:pos x="40" y="0"/>
                  </a:cxn>
                </a:cxnLst>
                <a:rect l="0" t="0" r="r" b="b"/>
                <a:pathLst>
                  <a:path w="42" h="20">
                    <a:moveTo>
                      <a:pt x="40" y="0"/>
                    </a:moveTo>
                    <a:cubicBezTo>
                      <a:pt x="39" y="0"/>
                      <a:pt x="38" y="1"/>
                      <a:pt x="38" y="2"/>
                    </a:cubicBezTo>
                    <a:cubicBezTo>
                      <a:pt x="37" y="5"/>
                      <a:pt x="35" y="8"/>
                      <a:pt x="33" y="11"/>
                    </a:cubicBezTo>
                    <a:cubicBezTo>
                      <a:pt x="29" y="15"/>
                      <a:pt x="24" y="17"/>
                      <a:pt x="19" y="17"/>
                    </a:cubicBezTo>
                    <a:cubicBezTo>
                      <a:pt x="14" y="17"/>
                      <a:pt x="9" y="15"/>
                      <a:pt x="5" y="11"/>
                    </a:cubicBezTo>
                    <a:cubicBezTo>
                      <a:pt x="5" y="10"/>
                      <a:pt x="4" y="9"/>
                      <a:pt x="3" y="9"/>
                    </a:cubicBezTo>
                    <a:cubicBezTo>
                      <a:pt x="3" y="8"/>
                      <a:pt x="2" y="8"/>
                      <a:pt x="1" y="8"/>
                    </a:cubicBezTo>
                    <a:cubicBezTo>
                      <a:pt x="0" y="9"/>
                      <a:pt x="0" y="10"/>
                      <a:pt x="1" y="11"/>
                    </a:cubicBezTo>
                    <a:cubicBezTo>
                      <a:pt x="1" y="12"/>
                      <a:pt x="2" y="13"/>
                      <a:pt x="3" y="13"/>
                    </a:cubicBezTo>
                    <a:cubicBezTo>
                      <a:pt x="7" y="18"/>
                      <a:pt x="13" y="20"/>
                      <a:pt x="19" y="20"/>
                    </a:cubicBezTo>
                    <a:cubicBezTo>
                      <a:pt x="25" y="20"/>
                      <a:pt x="31" y="18"/>
                      <a:pt x="35" y="13"/>
                    </a:cubicBezTo>
                    <a:cubicBezTo>
                      <a:pt x="38" y="10"/>
                      <a:pt x="41" y="7"/>
                      <a:pt x="42" y="2"/>
                    </a:cubicBezTo>
                    <a:cubicBezTo>
                      <a:pt x="42" y="1"/>
                      <a:pt x="41" y="0"/>
                      <a:pt x="40" y="0"/>
                    </a:cubicBezTo>
                    <a:close/>
                  </a:path>
                </a:pathLst>
              </a:custGeom>
              <a:grpFill/>
              <a:ln w="9525">
                <a:noFill/>
                <a:round/>
              </a:ln>
            </p:spPr>
            <p:txBody>
              <a:bodyPr anchor="ctr"/>
              <a:lstStyle/>
              <a:p>
                <a:pPr algn="ctr"/>
                <a:endParaRPr sz="2400">
                  <a:solidFill>
                    <a:srgbClr val="000000"/>
                  </a:solidFill>
                </a:endParaRPr>
              </a:p>
            </p:txBody>
          </p:sp>
          <p:sp>
            <p:nvSpPr>
              <p:cNvPr id="28" name="Freeform: Shape 71"/>
              <p:cNvSpPr/>
              <p:nvPr/>
            </p:nvSpPr>
            <p:spPr bwMode="auto">
              <a:xfrm>
                <a:off x="1976438" y="3481388"/>
                <a:ext cx="123825" cy="79375"/>
              </a:xfrm>
              <a:custGeom>
                <a:avLst/>
                <a:gdLst/>
                <a:ahLst/>
                <a:cxnLst>
                  <a:cxn ang="0">
                    <a:pos x="6" y="29"/>
                  </a:cxn>
                  <a:cxn ang="0">
                    <a:pos x="11" y="9"/>
                  </a:cxn>
                  <a:cxn ang="0">
                    <a:pos x="25" y="3"/>
                  </a:cxn>
                  <a:cxn ang="0">
                    <a:pos x="39" y="9"/>
                  </a:cxn>
                  <a:cxn ang="0">
                    <a:pos x="44" y="18"/>
                  </a:cxn>
                  <a:cxn ang="0">
                    <a:pos x="46" y="19"/>
                  </a:cxn>
                  <a:cxn ang="0">
                    <a:pos x="47" y="17"/>
                  </a:cxn>
                  <a:cxn ang="0">
                    <a:pos x="41" y="7"/>
                  </a:cxn>
                  <a:cxn ang="0">
                    <a:pos x="25" y="0"/>
                  </a:cxn>
                  <a:cxn ang="0">
                    <a:pos x="9" y="7"/>
                  </a:cxn>
                  <a:cxn ang="0">
                    <a:pos x="3" y="30"/>
                  </a:cxn>
                  <a:cxn ang="0">
                    <a:pos x="5" y="31"/>
                  </a:cxn>
                  <a:cxn ang="0">
                    <a:pos x="5" y="31"/>
                  </a:cxn>
                  <a:cxn ang="0">
                    <a:pos x="6" y="29"/>
                  </a:cxn>
                </a:cxnLst>
                <a:rect l="0" t="0" r="r" b="b"/>
                <a:pathLst>
                  <a:path w="48" h="31">
                    <a:moveTo>
                      <a:pt x="6" y="29"/>
                    </a:moveTo>
                    <a:cubicBezTo>
                      <a:pt x="4" y="22"/>
                      <a:pt x="6" y="14"/>
                      <a:pt x="11" y="9"/>
                    </a:cubicBezTo>
                    <a:cubicBezTo>
                      <a:pt x="15" y="6"/>
                      <a:pt x="20" y="3"/>
                      <a:pt x="25" y="3"/>
                    </a:cubicBezTo>
                    <a:cubicBezTo>
                      <a:pt x="30" y="3"/>
                      <a:pt x="35" y="6"/>
                      <a:pt x="39" y="9"/>
                    </a:cubicBezTo>
                    <a:cubicBezTo>
                      <a:pt x="41" y="12"/>
                      <a:pt x="43" y="15"/>
                      <a:pt x="44" y="18"/>
                    </a:cubicBezTo>
                    <a:cubicBezTo>
                      <a:pt x="44" y="19"/>
                      <a:pt x="45" y="20"/>
                      <a:pt x="46" y="19"/>
                    </a:cubicBezTo>
                    <a:cubicBezTo>
                      <a:pt x="47" y="19"/>
                      <a:pt x="48" y="18"/>
                      <a:pt x="47" y="17"/>
                    </a:cubicBezTo>
                    <a:cubicBezTo>
                      <a:pt x="46" y="13"/>
                      <a:pt x="44" y="10"/>
                      <a:pt x="41" y="7"/>
                    </a:cubicBezTo>
                    <a:cubicBezTo>
                      <a:pt x="37" y="2"/>
                      <a:pt x="31" y="0"/>
                      <a:pt x="25" y="0"/>
                    </a:cubicBezTo>
                    <a:cubicBezTo>
                      <a:pt x="19" y="0"/>
                      <a:pt x="13" y="2"/>
                      <a:pt x="9" y="7"/>
                    </a:cubicBezTo>
                    <a:cubicBezTo>
                      <a:pt x="3" y="13"/>
                      <a:pt x="0" y="22"/>
                      <a:pt x="3" y="30"/>
                    </a:cubicBezTo>
                    <a:cubicBezTo>
                      <a:pt x="3" y="31"/>
                      <a:pt x="4" y="31"/>
                      <a:pt x="5" y="31"/>
                    </a:cubicBezTo>
                    <a:cubicBezTo>
                      <a:pt x="5" y="31"/>
                      <a:pt x="5" y="31"/>
                      <a:pt x="5" y="31"/>
                    </a:cubicBezTo>
                    <a:cubicBezTo>
                      <a:pt x="6" y="31"/>
                      <a:pt x="7" y="30"/>
                      <a:pt x="6" y="29"/>
                    </a:cubicBezTo>
                    <a:close/>
                  </a:path>
                </a:pathLst>
              </a:custGeom>
              <a:grpFill/>
              <a:ln w="9525">
                <a:noFill/>
                <a:round/>
              </a:ln>
            </p:spPr>
            <p:txBody>
              <a:bodyPr anchor="ctr"/>
              <a:lstStyle/>
              <a:p>
                <a:pPr algn="ctr"/>
                <a:endParaRPr sz="2400">
                  <a:solidFill>
                    <a:srgbClr val="000000"/>
                  </a:solidFill>
                </a:endParaRPr>
              </a:p>
            </p:txBody>
          </p:sp>
          <p:sp>
            <p:nvSpPr>
              <p:cNvPr id="29" name="Freeform: Shape 72"/>
              <p:cNvSpPr/>
              <p:nvPr/>
            </p:nvSpPr>
            <p:spPr bwMode="auto">
              <a:xfrm>
                <a:off x="2043113" y="3498850"/>
                <a:ext cx="28575" cy="20638"/>
              </a:xfrm>
              <a:custGeom>
                <a:avLst/>
                <a:gdLst/>
                <a:ahLst/>
                <a:cxnLst>
                  <a:cxn ang="0">
                    <a:pos x="3" y="1"/>
                  </a:cxn>
                  <a:cxn ang="0">
                    <a:pos x="0" y="2"/>
                  </a:cxn>
                  <a:cxn ang="0">
                    <a:pos x="2" y="4"/>
                  </a:cxn>
                  <a:cxn ang="0">
                    <a:pos x="8" y="7"/>
                  </a:cxn>
                  <a:cxn ang="0">
                    <a:pos x="9" y="8"/>
                  </a:cxn>
                  <a:cxn ang="0">
                    <a:pos x="10" y="7"/>
                  </a:cxn>
                  <a:cxn ang="0">
                    <a:pos x="10" y="5"/>
                  </a:cxn>
                  <a:cxn ang="0">
                    <a:pos x="3" y="1"/>
                  </a:cxn>
                </a:cxnLst>
                <a:rect l="0" t="0" r="r" b="b"/>
                <a:pathLst>
                  <a:path w="11" h="8">
                    <a:moveTo>
                      <a:pt x="3" y="1"/>
                    </a:moveTo>
                    <a:cubicBezTo>
                      <a:pt x="2" y="0"/>
                      <a:pt x="1" y="1"/>
                      <a:pt x="0" y="2"/>
                    </a:cubicBezTo>
                    <a:cubicBezTo>
                      <a:pt x="0" y="3"/>
                      <a:pt x="1" y="4"/>
                      <a:pt x="2" y="4"/>
                    </a:cubicBezTo>
                    <a:cubicBezTo>
                      <a:pt x="4" y="5"/>
                      <a:pt x="6" y="6"/>
                      <a:pt x="8" y="7"/>
                    </a:cubicBezTo>
                    <a:cubicBezTo>
                      <a:pt x="8" y="8"/>
                      <a:pt x="8" y="8"/>
                      <a:pt x="9" y="8"/>
                    </a:cubicBezTo>
                    <a:cubicBezTo>
                      <a:pt x="9" y="8"/>
                      <a:pt x="10" y="8"/>
                      <a:pt x="10" y="7"/>
                    </a:cubicBezTo>
                    <a:cubicBezTo>
                      <a:pt x="11" y="7"/>
                      <a:pt x="11" y="6"/>
                      <a:pt x="10" y="5"/>
                    </a:cubicBezTo>
                    <a:cubicBezTo>
                      <a:pt x="8" y="3"/>
                      <a:pt x="5" y="1"/>
                      <a:pt x="3" y="1"/>
                    </a:cubicBezTo>
                    <a:close/>
                  </a:path>
                </a:pathLst>
              </a:custGeom>
              <a:grpFill/>
              <a:ln w="9525">
                <a:noFill/>
                <a:round/>
              </a:ln>
            </p:spPr>
            <p:txBody>
              <a:bodyPr anchor="ctr"/>
              <a:lstStyle/>
              <a:p>
                <a:pPr algn="ctr"/>
                <a:endParaRPr sz="2400">
                  <a:solidFill>
                    <a:srgbClr val="000000"/>
                  </a:solidFill>
                </a:endParaRPr>
              </a:p>
            </p:txBody>
          </p:sp>
          <p:sp>
            <p:nvSpPr>
              <p:cNvPr id="30" name="Freeform: Shape 73"/>
              <p:cNvSpPr/>
              <p:nvPr/>
            </p:nvSpPr>
            <p:spPr bwMode="auto">
              <a:xfrm>
                <a:off x="2070100" y="3522663"/>
                <a:ext cx="12700" cy="17463"/>
              </a:xfrm>
              <a:custGeom>
                <a:avLst/>
                <a:gdLst/>
                <a:ahLst/>
                <a:cxnLst>
                  <a:cxn ang="0">
                    <a:pos x="1" y="6"/>
                  </a:cxn>
                  <a:cxn ang="0">
                    <a:pos x="3" y="7"/>
                  </a:cxn>
                  <a:cxn ang="0">
                    <a:pos x="3" y="7"/>
                  </a:cxn>
                  <a:cxn ang="0">
                    <a:pos x="5" y="5"/>
                  </a:cxn>
                  <a:cxn ang="0">
                    <a:pos x="4" y="2"/>
                  </a:cxn>
                  <a:cxn ang="0">
                    <a:pos x="2" y="1"/>
                  </a:cxn>
                  <a:cxn ang="0">
                    <a:pos x="1" y="3"/>
                  </a:cxn>
                  <a:cxn ang="0">
                    <a:pos x="1" y="6"/>
                  </a:cxn>
                </a:cxnLst>
                <a:rect l="0" t="0" r="r" b="b"/>
                <a:pathLst>
                  <a:path w="5" h="7">
                    <a:moveTo>
                      <a:pt x="1" y="6"/>
                    </a:moveTo>
                    <a:cubicBezTo>
                      <a:pt x="1" y="7"/>
                      <a:pt x="2" y="7"/>
                      <a:pt x="3" y="7"/>
                    </a:cubicBezTo>
                    <a:cubicBezTo>
                      <a:pt x="3" y="7"/>
                      <a:pt x="3" y="7"/>
                      <a:pt x="3" y="7"/>
                    </a:cubicBezTo>
                    <a:cubicBezTo>
                      <a:pt x="4" y="7"/>
                      <a:pt x="5" y="6"/>
                      <a:pt x="5" y="5"/>
                    </a:cubicBezTo>
                    <a:cubicBezTo>
                      <a:pt x="5" y="4"/>
                      <a:pt x="4" y="3"/>
                      <a:pt x="4" y="2"/>
                    </a:cubicBezTo>
                    <a:cubicBezTo>
                      <a:pt x="4" y="1"/>
                      <a:pt x="3" y="0"/>
                      <a:pt x="2" y="1"/>
                    </a:cubicBezTo>
                    <a:cubicBezTo>
                      <a:pt x="1" y="1"/>
                      <a:pt x="0" y="2"/>
                      <a:pt x="1" y="3"/>
                    </a:cubicBezTo>
                    <a:cubicBezTo>
                      <a:pt x="1" y="4"/>
                      <a:pt x="1" y="5"/>
                      <a:pt x="1" y="6"/>
                    </a:cubicBezTo>
                    <a:close/>
                  </a:path>
                </a:pathLst>
              </a:custGeom>
              <a:grpFill/>
              <a:ln w="9525">
                <a:noFill/>
                <a:round/>
              </a:ln>
            </p:spPr>
            <p:txBody>
              <a:bodyPr anchor="ctr"/>
              <a:lstStyle/>
              <a:p>
                <a:pPr algn="ctr"/>
                <a:endParaRPr sz="2400">
                  <a:solidFill>
                    <a:srgbClr val="000000"/>
                  </a:solidFill>
                </a:endParaRPr>
              </a:p>
            </p:txBody>
          </p:sp>
        </p:grpSp>
        <p:grpSp>
          <p:nvGrpSpPr>
            <p:cNvPr id="18" name="Group 74"/>
            <p:cNvGrpSpPr/>
            <p:nvPr/>
          </p:nvGrpSpPr>
          <p:grpSpPr>
            <a:xfrm>
              <a:off x="5762273" y="2593866"/>
              <a:ext cx="459763" cy="449769"/>
              <a:chOff x="6516688" y="1757363"/>
              <a:chExt cx="219075" cy="214313"/>
            </a:xfrm>
            <a:solidFill>
              <a:schemeClr val="bg1"/>
            </a:solidFill>
          </p:grpSpPr>
          <p:sp>
            <p:nvSpPr>
              <p:cNvPr id="22" name="Freeform: Shape 75"/>
              <p:cNvSpPr/>
              <p:nvPr/>
            </p:nvSpPr>
            <p:spPr bwMode="auto">
              <a:xfrm>
                <a:off x="6583363" y="1822450"/>
                <a:ext cx="87313" cy="87313"/>
              </a:xfrm>
              <a:custGeom>
                <a:avLst/>
                <a:gdLst/>
                <a:ahLst/>
                <a:cxnLst>
                  <a:cxn ang="0">
                    <a:pos x="0" y="17"/>
                  </a:cxn>
                  <a:cxn ang="0">
                    <a:pos x="17" y="34"/>
                  </a:cxn>
                  <a:cxn ang="0">
                    <a:pos x="34" y="17"/>
                  </a:cxn>
                  <a:cxn ang="0">
                    <a:pos x="17" y="0"/>
                  </a:cxn>
                  <a:cxn ang="0">
                    <a:pos x="0" y="17"/>
                  </a:cxn>
                  <a:cxn ang="0">
                    <a:pos x="29" y="17"/>
                  </a:cxn>
                  <a:cxn ang="0">
                    <a:pos x="17" y="29"/>
                  </a:cxn>
                  <a:cxn ang="0">
                    <a:pos x="5" y="17"/>
                  </a:cxn>
                  <a:cxn ang="0">
                    <a:pos x="17" y="6"/>
                  </a:cxn>
                  <a:cxn ang="0">
                    <a:pos x="29" y="17"/>
                  </a:cxn>
                </a:cxnLst>
                <a:rect l="0" t="0" r="r" b="b"/>
                <a:pathLst>
                  <a:path w="34" h="34">
                    <a:moveTo>
                      <a:pt x="0" y="17"/>
                    </a:moveTo>
                    <a:cubicBezTo>
                      <a:pt x="0" y="27"/>
                      <a:pt x="7" y="34"/>
                      <a:pt x="17" y="34"/>
                    </a:cubicBezTo>
                    <a:cubicBezTo>
                      <a:pt x="26" y="34"/>
                      <a:pt x="34" y="27"/>
                      <a:pt x="34" y="17"/>
                    </a:cubicBezTo>
                    <a:cubicBezTo>
                      <a:pt x="34" y="8"/>
                      <a:pt x="26" y="0"/>
                      <a:pt x="17" y="0"/>
                    </a:cubicBezTo>
                    <a:cubicBezTo>
                      <a:pt x="7" y="0"/>
                      <a:pt x="0" y="8"/>
                      <a:pt x="0" y="17"/>
                    </a:cubicBezTo>
                    <a:close/>
                    <a:moveTo>
                      <a:pt x="29" y="17"/>
                    </a:moveTo>
                    <a:cubicBezTo>
                      <a:pt x="29" y="24"/>
                      <a:pt x="23" y="29"/>
                      <a:pt x="17" y="29"/>
                    </a:cubicBezTo>
                    <a:cubicBezTo>
                      <a:pt x="10" y="29"/>
                      <a:pt x="5" y="24"/>
                      <a:pt x="5" y="17"/>
                    </a:cubicBezTo>
                    <a:cubicBezTo>
                      <a:pt x="5" y="11"/>
                      <a:pt x="10" y="6"/>
                      <a:pt x="17" y="6"/>
                    </a:cubicBezTo>
                    <a:cubicBezTo>
                      <a:pt x="23" y="6"/>
                      <a:pt x="29" y="11"/>
                      <a:pt x="29" y="17"/>
                    </a:cubicBezTo>
                    <a:close/>
                  </a:path>
                </a:pathLst>
              </a:custGeom>
              <a:grpFill/>
              <a:ln w="9525">
                <a:noFill/>
                <a:round/>
              </a:ln>
            </p:spPr>
            <p:txBody>
              <a:bodyPr anchor="ctr"/>
              <a:lstStyle/>
              <a:p>
                <a:pPr algn="ctr"/>
                <a:endParaRPr sz="2400">
                  <a:solidFill>
                    <a:srgbClr val="000000"/>
                  </a:solidFill>
                </a:endParaRPr>
              </a:p>
            </p:txBody>
          </p:sp>
          <p:sp>
            <p:nvSpPr>
              <p:cNvPr id="23" name="Freeform: Shape 76"/>
              <p:cNvSpPr/>
              <p:nvPr/>
            </p:nvSpPr>
            <p:spPr bwMode="auto">
              <a:xfrm>
                <a:off x="6516688" y="1757363"/>
                <a:ext cx="219075" cy="214313"/>
              </a:xfrm>
              <a:custGeom>
                <a:avLst/>
                <a:gdLst/>
                <a:ahLst/>
                <a:cxnLst>
                  <a:cxn ang="0">
                    <a:pos x="77" y="39"/>
                  </a:cxn>
                  <a:cxn ang="0">
                    <a:pos x="79" y="27"/>
                  </a:cxn>
                  <a:cxn ang="0">
                    <a:pos x="73" y="12"/>
                  </a:cxn>
                  <a:cxn ang="0">
                    <a:pos x="67" y="11"/>
                  </a:cxn>
                  <a:cxn ang="0">
                    <a:pos x="54" y="10"/>
                  </a:cxn>
                  <a:cxn ang="0">
                    <a:pos x="48" y="0"/>
                  </a:cxn>
                  <a:cxn ang="0">
                    <a:pos x="38" y="0"/>
                  </a:cxn>
                  <a:cxn ang="0">
                    <a:pos x="32" y="10"/>
                  </a:cxn>
                  <a:cxn ang="0">
                    <a:pos x="18" y="11"/>
                  </a:cxn>
                  <a:cxn ang="0">
                    <a:pos x="12" y="12"/>
                  </a:cxn>
                  <a:cxn ang="0">
                    <a:pos x="6" y="27"/>
                  </a:cxn>
                  <a:cxn ang="0">
                    <a:pos x="8" y="39"/>
                  </a:cxn>
                  <a:cxn ang="0">
                    <a:pos x="0" y="47"/>
                  </a:cxn>
                  <a:cxn ang="0">
                    <a:pos x="8" y="61"/>
                  </a:cxn>
                  <a:cxn ang="0">
                    <a:pos x="19" y="67"/>
                  </a:cxn>
                  <a:cxn ang="0">
                    <a:pos x="20" y="78"/>
                  </a:cxn>
                  <a:cxn ang="0">
                    <a:pos x="31" y="83"/>
                  </a:cxn>
                  <a:cxn ang="0">
                    <a:pos x="39" y="77"/>
                  </a:cxn>
                  <a:cxn ang="0">
                    <a:pos x="46" y="77"/>
                  </a:cxn>
                  <a:cxn ang="0">
                    <a:pos x="54" y="83"/>
                  </a:cxn>
                  <a:cxn ang="0">
                    <a:pos x="66" y="78"/>
                  </a:cxn>
                  <a:cxn ang="0">
                    <a:pos x="67" y="67"/>
                  </a:cxn>
                  <a:cxn ang="0">
                    <a:pos x="78" y="61"/>
                  </a:cxn>
                  <a:cxn ang="0">
                    <a:pos x="85" y="47"/>
                  </a:cxn>
                  <a:cxn ang="0">
                    <a:pos x="61" y="20"/>
                  </a:cxn>
                  <a:cxn ang="0">
                    <a:pos x="75" y="23"/>
                  </a:cxn>
                  <a:cxn ang="0">
                    <a:pos x="71" y="26"/>
                  </a:cxn>
                  <a:cxn ang="0">
                    <a:pos x="68" y="27"/>
                  </a:cxn>
                  <a:cxn ang="0">
                    <a:pos x="46" y="71"/>
                  </a:cxn>
                  <a:cxn ang="0">
                    <a:pos x="14" y="46"/>
                  </a:cxn>
                  <a:cxn ang="0">
                    <a:pos x="25" y="19"/>
                  </a:cxn>
                  <a:cxn ang="0">
                    <a:pos x="26" y="19"/>
                  </a:cxn>
                  <a:cxn ang="0">
                    <a:pos x="36" y="14"/>
                  </a:cxn>
                  <a:cxn ang="0">
                    <a:pos x="49" y="14"/>
                  </a:cxn>
                  <a:cxn ang="0">
                    <a:pos x="61" y="20"/>
                  </a:cxn>
                  <a:cxn ang="0">
                    <a:pos x="43" y="5"/>
                  </a:cxn>
                  <a:cxn ang="0">
                    <a:pos x="48" y="10"/>
                  </a:cxn>
                  <a:cxn ang="0">
                    <a:pos x="37" y="10"/>
                  </a:cxn>
                  <a:cxn ang="0">
                    <a:pos x="16" y="16"/>
                  </a:cxn>
                  <a:cxn ang="0">
                    <a:pos x="17" y="22"/>
                  </a:cxn>
                  <a:cxn ang="0">
                    <a:pos x="11" y="23"/>
                  </a:cxn>
                  <a:cxn ang="0">
                    <a:pos x="6" y="47"/>
                  </a:cxn>
                  <a:cxn ang="0">
                    <a:pos x="11" y="46"/>
                  </a:cxn>
                  <a:cxn ang="0">
                    <a:pos x="8" y="56"/>
                  </a:cxn>
                  <a:cxn ang="0">
                    <a:pos x="23" y="74"/>
                  </a:cxn>
                  <a:cxn ang="0">
                    <a:pos x="35" y="74"/>
                  </a:cxn>
                  <a:cxn ang="0">
                    <a:pos x="23" y="74"/>
                  </a:cxn>
                  <a:cxn ang="0">
                    <a:pos x="51" y="74"/>
                  </a:cxn>
                  <a:cxn ang="0">
                    <a:pos x="63" y="74"/>
                  </a:cxn>
                  <a:cxn ang="0">
                    <a:pos x="78" y="56"/>
                  </a:cxn>
                  <a:cxn ang="0">
                    <a:pos x="75" y="44"/>
                  </a:cxn>
                  <a:cxn ang="0">
                    <a:pos x="78" y="56"/>
                  </a:cxn>
                </a:cxnLst>
                <a:rect l="0" t="0" r="r" b="b"/>
                <a:pathLst>
                  <a:path w="85" h="83">
                    <a:moveTo>
                      <a:pt x="82" y="42"/>
                    </a:moveTo>
                    <a:cubicBezTo>
                      <a:pt x="77" y="39"/>
                      <a:pt x="77" y="39"/>
                      <a:pt x="77" y="39"/>
                    </a:cubicBezTo>
                    <a:cubicBezTo>
                      <a:pt x="77" y="37"/>
                      <a:pt x="76" y="34"/>
                      <a:pt x="75" y="31"/>
                    </a:cubicBezTo>
                    <a:cubicBezTo>
                      <a:pt x="79" y="27"/>
                      <a:pt x="79" y="27"/>
                      <a:pt x="79" y="27"/>
                    </a:cubicBezTo>
                    <a:cubicBezTo>
                      <a:pt x="81" y="25"/>
                      <a:pt x="81" y="23"/>
                      <a:pt x="80" y="21"/>
                    </a:cubicBezTo>
                    <a:cubicBezTo>
                      <a:pt x="78" y="18"/>
                      <a:pt x="76" y="15"/>
                      <a:pt x="73" y="12"/>
                    </a:cubicBezTo>
                    <a:cubicBezTo>
                      <a:pt x="72" y="11"/>
                      <a:pt x="71" y="11"/>
                      <a:pt x="70" y="11"/>
                    </a:cubicBezTo>
                    <a:cubicBezTo>
                      <a:pt x="69" y="11"/>
                      <a:pt x="68" y="11"/>
                      <a:pt x="67" y="11"/>
                    </a:cubicBezTo>
                    <a:cubicBezTo>
                      <a:pt x="62" y="14"/>
                      <a:pt x="62" y="14"/>
                      <a:pt x="62" y="14"/>
                    </a:cubicBezTo>
                    <a:cubicBezTo>
                      <a:pt x="59" y="12"/>
                      <a:pt x="57" y="11"/>
                      <a:pt x="54" y="10"/>
                    </a:cubicBezTo>
                    <a:cubicBezTo>
                      <a:pt x="52" y="4"/>
                      <a:pt x="52" y="4"/>
                      <a:pt x="52" y="4"/>
                    </a:cubicBezTo>
                    <a:cubicBezTo>
                      <a:pt x="52" y="2"/>
                      <a:pt x="50" y="0"/>
                      <a:pt x="48" y="0"/>
                    </a:cubicBezTo>
                    <a:cubicBezTo>
                      <a:pt x="46" y="0"/>
                      <a:pt x="44" y="0"/>
                      <a:pt x="43" y="0"/>
                    </a:cubicBezTo>
                    <a:cubicBezTo>
                      <a:pt x="41" y="0"/>
                      <a:pt x="40" y="0"/>
                      <a:pt x="38" y="0"/>
                    </a:cubicBezTo>
                    <a:cubicBezTo>
                      <a:pt x="36" y="0"/>
                      <a:pt x="34" y="2"/>
                      <a:pt x="33" y="4"/>
                    </a:cubicBezTo>
                    <a:cubicBezTo>
                      <a:pt x="32" y="10"/>
                      <a:pt x="32" y="10"/>
                      <a:pt x="32" y="10"/>
                    </a:cubicBezTo>
                    <a:cubicBezTo>
                      <a:pt x="29" y="11"/>
                      <a:pt x="26" y="12"/>
                      <a:pt x="24" y="14"/>
                    </a:cubicBezTo>
                    <a:cubicBezTo>
                      <a:pt x="18" y="11"/>
                      <a:pt x="18" y="11"/>
                      <a:pt x="18" y="11"/>
                    </a:cubicBezTo>
                    <a:cubicBezTo>
                      <a:pt x="18" y="11"/>
                      <a:pt x="17" y="11"/>
                      <a:pt x="16" y="11"/>
                    </a:cubicBezTo>
                    <a:cubicBezTo>
                      <a:pt x="15" y="11"/>
                      <a:pt x="13" y="11"/>
                      <a:pt x="12" y="12"/>
                    </a:cubicBezTo>
                    <a:cubicBezTo>
                      <a:pt x="10" y="15"/>
                      <a:pt x="8" y="18"/>
                      <a:pt x="6" y="21"/>
                    </a:cubicBezTo>
                    <a:cubicBezTo>
                      <a:pt x="5" y="23"/>
                      <a:pt x="5" y="25"/>
                      <a:pt x="6" y="27"/>
                    </a:cubicBezTo>
                    <a:cubicBezTo>
                      <a:pt x="10" y="31"/>
                      <a:pt x="10" y="31"/>
                      <a:pt x="10" y="31"/>
                    </a:cubicBezTo>
                    <a:cubicBezTo>
                      <a:pt x="9" y="34"/>
                      <a:pt x="9" y="37"/>
                      <a:pt x="8" y="39"/>
                    </a:cubicBezTo>
                    <a:cubicBezTo>
                      <a:pt x="3" y="42"/>
                      <a:pt x="3" y="42"/>
                      <a:pt x="3" y="42"/>
                    </a:cubicBezTo>
                    <a:cubicBezTo>
                      <a:pt x="1" y="43"/>
                      <a:pt x="0" y="45"/>
                      <a:pt x="0" y="47"/>
                    </a:cubicBezTo>
                    <a:cubicBezTo>
                      <a:pt x="1" y="51"/>
                      <a:pt x="2" y="54"/>
                      <a:pt x="3" y="58"/>
                    </a:cubicBezTo>
                    <a:cubicBezTo>
                      <a:pt x="4" y="60"/>
                      <a:pt x="6" y="61"/>
                      <a:pt x="8" y="61"/>
                    </a:cubicBezTo>
                    <a:cubicBezTo>
                      <a:pt x="14" y="61"/>
                      <a:pt x="14" y="61"/>
                      <a:pt x="14" y="61"/>
                    </a:cubicBezTo>
                    <a:cubicBezTo>
                      <a:pt x="15" y="63"/>
                      <a:pt x="17" y="65"/>
                      <a:pt x="19" y="67"/>
                    </a:cubicBezTo>
                    <a:cubicBezTo>
                      <a:pt x="17" y="73"/>
                      <a:pt x="17" y="73"/>
                      <a:pt x="17" y="73"/>
                    </a:cubicBezTo>
                    <a:cubicBezTo>
                      <a:pt x="17" y="75"/>
                      <a:pt x="18" y="77"/>
                      <a:pt x="20" y="78"/>
                    </a:cubicBezTo>
                    <a:cubicBezTo>
                      <a:pt x="23" y="80"/>
                      <a:pt x="26" y="82"/>
                      <a:pt x="30" y="83"/>
                    </a:cubicBezTo>
                    <a:cubicBezTo>
                      <a:pt x="30" y="83"/>
                      <a:pt x="31" y="83"/>
                      <a:pt x="31" y="83"/>
                    </a:cubicBezTo>
                    <a:cubicBezTo>
                      <a:pt x="33" y="83"/>
                      <a:pt x="34" y="82"/>
                      <a:pt x="35" y="81"/>
                    </a:cubicBezTo>
                    <a:cubicBezTo>
                      <a:pt x="39" y="77"/>
                      <a:pt x="39" y="77"/>
                      <a:pt x="39" y="77"/>
                    </a:cubicBezTo>
                    <a:cubicBezTo>
                      <a:pt x="41" y="77"/>
                      <a:pt x="42" y="77"/>
                      <a:pt x="43" y="77"/>
                    </a:cubicBezTo>
                    <a:cubicBezTo>
                      <a:pt x="44" y="77"/>
                      <a:pt x="45" y="77"/>
                      <a:pt x="46" y="77"/>
                    </a:cubicBezTo>
                    <a:cubicBezTo>
                      <a:pt x="50" y="81"/>
                      <a:pt x="50" y="81"/>
                      <a:pt x="50" y="81"/>
                    </a:cubicBezTo>
                    <a:cubicBezTo>
                      <a:pt x="51" y="82"/>
                      <a:pt x="53" y="83"/>
                      <a:pt x="54" y="83"/>
                    </a:cubicBezTo>
                    <a:cubicBezTo>
                      <a:pt x="55" y="83"/>
                      <a:pt x="55" y="83"/>
                      <a:pt x="56" y="83"/>
                    </a:cubicBezTo>
                    <a:cubicBezTo>
                      <a:pt x="59" y="82"/>
                      <a:pt x="63" y="80"/>
                      <a:pt x="66" y="78"/>
                    </a:cubicBezTo>
                    <a:cubicBezTo>
                      <a:pt x="68" y="77"/>
                      <a:pt x="69" y="75"/>
                      <a:pt x="68" y="73"/>
                    </a:cubicBezTo>
                    <a:cubicBezTo>
                      <a:pt x="67" y="67"/>
                      <a:pt x="67" y="67"/>
                      <a:pt x="67" y="67"/>
                    </a:cubicBezTo>
                    <a:cubicBezTo>
                      <a:pt x="69" y="65"/>
                      <a:pt x="70" y="63"/>
                      <a:pt x="72" y="61"/>
                    </a:cubicBezTo>
                    <a:cubicBezTo>
                      <a:pt x="78" y="61"/>
                      <a:pt x="78" y="61"/>
                      <a:pt x="78" y="61"/>
                    </a:cubicBezTo>
                    <a:cubicBezTo>
                      <a:pt x="80" y="61"/>
                      <a:pt x="82" y="60"/>
                      <a:pt x="83" y="58"/>
                    </a:cubicBezTo>
                    <a:cubicBezTo>
                      <a:pt x="84" y="54"/>
                      <a:pt x="85" y="51"/>
                      <a:pt x="85" y="47"/>
                    </a:cubicBezTo>
                    <a:cubicBezTo>
                      <a:pt x="85" y="45"/>
                      <a:pt x="84" y="43"/>
                      <a:pt x="82" y="42"/>
                    </a:cubicBezTo>
                    <a:close/>
                    <a:moveTo>
                      <a:pt x="61" y="20"/>
                    </a:moveTo>
                    <a:cubicBezTo>
                      <a:pt x="70" y="16"/>
                      <a:pt x="70" y="16"/>
                      <a:pt x="70" y="16"/>
                    </a:cubicBezTo>
                    <a:cubicBezTo>
                      <a:pt x="72" y="18"/>
                      <a:pt x="73" y="21"/>
                      <a:pt x="75" y="23"/>
                    </a:cubicBezTo>
                    <a:cubicBezTo>
                      <a:pt x="72" y="28"/>
                      <a:pt x="72" y="28"/>
                      <a:pt x="72" y="28"/>
                    </a:cubicBezTo>
                    <a:cubicBezTo>
                      <a:pt x="71" y="27"/>
                      <a:pt x="71" y="26"/>
                      <a:pt x="71" y="26"/>
                    </a:cubicBezTo>
                    <a:cubicBezTo>
                      <a:pt x="70" y="25"/>
                      <a:pt x="69" y="24"/>
                      <a:pt x="68" y="25"/>
                    </a:cubicBezTo>
                    <a:cubicBezTo>
                      <a:pt x="67" y="25"/>
                      <a:pt x="67" y="27"/>
                      <a:pt x="68" y="27"/>
                    </a:cubicBezTo>
                    <a:cubicBezTo>
                      <a:pt x="70" y="31"/>
                      <a:pt x="71" y="35"/>
                      <a:pt x="72" y="39"/>
                    </a:cubicBezTo>
                    <a:cubicBezTo>
                      <a:pt x="73" y="55"/>
                      <a:pt x="62" y="69"/>
                      <a:pt x="46" y="71"/>
                    </a:cubicBezTo>
                    <a:cubicBezTo>
                      <a:pt x="38" y="72"/>
                      <a:pt x="31" y="70"/>
                      <a:pt x="25" y="65"/>
                    </a:cubicBezTo>
                    <a:cubicBezTo>
                      <a:pt x="19" y="60"/>
                      <a:pt x="15" y="53"/>
                      <a:pt x="14" y="46"/>
                    </a:cubicBezTo>
                    <a:cubicBezTo>
                      <a:pt x="13" y="38"/>
                      <a:pt x="15" y="30"/>
                      <a:pt x="20" y="24"/>
                    </a:cubicBezTo>
                    <a:cubicBezTo>
                      <a:pt x="22" y="22"/>
                      <a:pt x="23" y="21"/>
                      <a:pt x="25" y="19"/>
                    </a:cubicBezTo>
                    <a:cubicBezTo>
                      <a:pt x="25" y="19"/>
                      <a:pt x="25" y="19"/>
                      <a:pt x="25" y="19"/>
                    </a:cubicBezTo>
                    <a:cubicBezTo>
                      <a:pt x="26" y="19"/>
                      <a:pt x="26" y="19"/>
                      <a:pt x="26" y="19"/>
                    </a:cubicBezTo>
                    <a:cubicBezTo>
                      <a:pt x="29" y="17"/>
                      <a:pt x="32" y="15"/>
                      <a:pt x="36" y="14"/>
                    </a:cubicBezTo>
                    <a:cubicBezTo>
                      <a:pt x="36" y="14"/>
                      <a:pt x="36" y="14"/>
                      <a:pt x="36" y="14"/>
                    </a:cubicBezTo>
                    <a:cubicBezTo>
                      <a:pt x="37" y="14"/>
                      <a:pt x="38" y="14"/>
                      <a:pt x="40" y="14"/>
                    </a:cubicBezTo>
                    <a:cubicBezTo>
                      <a:pt x="43" y="13"/>
                      <a:pt x="46" y="13"/>
                      <a:pt x="49" y="14"/>
                    </a:cubicBezTo>
                    <a:cubicBezTo>
                      <a:pt x="49" y="14"/>
                      <a:pt x="49" y="14"/>
                      <a:pt x="49" y="14"/>
                    </a:cubicBezTo>
                    <a:cubicBezTo>
                      <a:pt x="54" y="15"/>
                      <a:pt x="58" y="17"/>
                      <a:pt x="61" y="20"/>
                    </a:cubicBezTo>
                    <a:close/>
                    <a:moveTo>
                      <a:pt x="38" y="5"/>
                    </a:moveTo>
                    <a:cubicBezTo>
                      <a:pt x="40" y="5"/>
                      <a:pt x="41" y="5"/>
                      <a:pt x="43" y="5"/>
                    </a:cubicBezTo>
                    <a:cubicBezTo>
                      <a:pt x="44" y="5"/>
                      <a:pt x="46" y="5"/>
                      <a:pt x="47" y="5"/>
                    </a:cubicBezTo>
                    <a:cubicBezTo>
                      <a:pt x="48" y="10"/>
                      <a:pt x="48" y="10"/>
                      <a:pt x="48" y="10"/>
                    </a:cubicBezTo>
                    <a:cubicBezTo>
                      <a:pt x="45" y="10"/>
                      <a:pt x="42" y="10"/>
                      <a:pt x="39" y="10"/>
                    </a:cubicBezTo>
                    <a:cubicBezTo>
                      <a:pt x="39" y="10"/>
                      <a:pt x="38" y="10"/>
                      <a:pt x="37" y="10"/>
                    </a:cubicBezTo>
                    <a:lnTo>
                      <a:pt x="38" y="5"/>
                    </a:lnTo>
                    <a:close/>
                    <a:moveTo>
                      <a:pt x="16" y="16"/>
                    </a:moveTo>
                    <a:cubicBezTo>
                      <a:pt x="21" y="18"/>
                      <a:pt x="21" y="18"/>
                      <a:pt x="21" y="18"/>
                    </a:cubicBezTo>
                    <a:cubicBezTo>
                      <a:pt x="20" y="19"/>
                      <a:pt x="18" y="21"/>
                      <a:pt x="17" y="22"/>
                    </a:cubicBezTo>
                    <a:cubicBezTo>
                      <a:pt x="16" y="24"/>
                      <a:pt x="15" y="26"/>
                      <a:pt x="14" y="28"/>
                    </a:cubicBezTo>
                    <a:cubicBezTo>
                      <a:pt x="11" y="23"/>
                      <a:pt x="11" y="23"/>
                      <a:pt x="11" y="23"/>
                    </a:cubicBezTo>
                    <a:cubicBezTo>
                      <a:pt x="12" y="21"/>
                      <a:pt x="14" y="18"/>
                      <a:pt x="16" y="16"/>
                    </a:cubicBezTo>
                    <a:close/>
                    <a:moveTo>
                      <a:pt x="6" y="47"/>
                    </a:moveTo>
                    <a:cubicBezTo>
                      <a:pt x="10" y="44"/>
                      <a:pt x="10" y="44"/>
                      <a:pt x="10" y="44"/>
                    </a:cubicBezTo>
                    <a:cubicBezTo>
                      <a:pt x="10" y="45"/>
                      <a:pt x="11" y="45"/>
                      <a:pt x="11" y="46"/>
                    </a:cubicBezTo>
                    <a:cubicBezTo>
                      <a:pt x="11" y="49"/>
                      <a:pt x="12" y="53"/>
                      <a:pt x="13" y="56"/>
                    </a:cubicBezTo>
                    <a:cubicBezTo>
                      <a:pt x="8" y="56"/>
                      <a:pt x="8" y="56"/>
                      <a:pt x="8" y="56"/>
                    </a:cubicBezTo>
                    <a:cubicBezTo>
                      <a:pt x="7" y="53"/>
                      <a:pt x="6" y="50"/>
                      <a:pt x="6" y="47"/>
                    </a:cubicBezTo>
                    <a:close/>
                    <a:moveTo>
                      <a:pt x="23" y="74"/>
                    </a:moveTo>
                    <a:cubicBezTo>
                      <a:pt x="24" y="69"/>
                      <a:pt x="24" y="69"/>
                      <a:pt x="24" y="69"/>
                    </a:cubicBezTo>
                    <a:cubicBezTo>
                      <a:pt x="27" y="71"/>
                      <a:pt x="31" y="73"/>
                      <a:pt x="35" y="74"/>
                    </a:cubicBezTo>
                    <a:cubicBezTo>
                      <a:pt x="31" y="78"/>
                      <a:pt x="31" y="78"/>
                      <a:pt x="31" y="78"/>
                    </a:cubicBezTo>
                    <a:cubicBezTo>
                      <a:pt x="28" y="77"/>
                      <a:pt x="25" y="75"/>
                      <a:pt x="23" y="74"/>
                    </a:cubicBezTo>
                    <a:close/>
                    <a:moveTo>
                      <a:pt x="54" y="78"/>
                    </a:moveTo>
                    <a:cubicBezTo>
                      <a:pt x="51" y="74"/>
                      <a:pt x="51" y="74"/>
                      <a:pt x="51" y="74"/>
                    </a:cubicBezTo>
                    <a:cubicBezTo>
                      <a:pt x="55" y="73"/>
                      <a:pt x="59" y="71"/>
                      <a:pt x="62" y="69"/>
                    </a:cubicBezTo>
                    <a:cubicBezTo>
                      <a:pt x="63" y="74"/>
                      <a:pt x="63" y="74"/>
                      <a:pt x="63" y="74"/>
                    </a:cubicBezTo>
                    <a:cubicBezTo>
                      <a:pt x="60" y="75"/>
                      <a:pt x="57" y="77"/>
                      <a:pt x="54" y="78"/>
                    </a:cubicBezTo>
                    <a:close/>
                    <a:moveTo>
                      <a:pt x="78" y="56"/>
                    </a:moveTo>
                    <a:cubicBezTo>
                      <a:pt x="72" y="56"/>
                      <a:pt x="72" y="56"/>
                      <a:pt x="72" y="56"/>
                    </a:cubicBezTo>
                    <a:cubicBezTo>
                      <a:pt x="74" y="52"/>
                      <a:pt x="75" y="48"/>
                      <a:pt x="75" y="44"/>
                    </a:cubicBezTo>
                    <a:cubicBezTo>
                      <a:pt x="80" y="47"/>
                      <a:pt x="80" y="47"/>
                      <a:pt x="80" y="47"/>
                    </a:cubicBezTo>
                    <a:cubicBezTo>
                      <a:pt x="80" y="50"/>
                      <a:pt x="79" y="53"/>
                      <a:pt x="78" y="56"/>
                    </a:cubicBezTo>
                    <a:close/>
                  </a:path>
                </a:pathLst>
              </a:custGeom>
              <a:grpFill/>
              <a:ln w="9525">
                <a:noFill/>
                <a:round/>
              </a:ln>
            </p:spPr>
            <p:txBody>
              <a:bodyPr anchor="ctr"/>
              <a:lstStyle/>
              <a:p>
                <a:pPr algn="ctr"/>
                <a:endParaRPr sz="2400">
                  <a:solidFill>
                    <a:srgbClr val="000000"/>
                  </a:solidFill>
                </a:endParaRPr>
              </a:p>
            </p:txBody>
          </p:sp>
          <p:sp>
            <p:nvSpPr>
              <p:cNvPr id="24" name="Freeform: Shape 134"/>
              <p:cNvSpPr/>
              <p:nvPr/>
            </p:nvSpPr>
            <p:spPr bwMode="auto">
              <a:xfrm>
                <a:off x="6562725" y="1804988"/>
                <a:ext cx="87313" cy="101600"/>
              </a:xfrm>
              <a:custGeom>
                <a:avLst/>
                <a:gdLst/>
                <a:ahLst/>
                <a:cxnLst>
                  <a:cxn ang="0">
                    <a:pos x="0" y="24"/>
                  </a:cxn>
                  <a:cxn ang="0">
                    <a:pos x="5" y="40"/>
                  </a:cxn>
                  <a:cxn ang="0">
                    <a:pos x="7" y="40"/>
                  </a:cxn>
                  <a:cxn ang="0">
                    <a:pos x="8" y="40"/>
                  </a:cxn>
                  <a:cxn ang="0">
                    <a:pos x="8" y="37"/>
                  </a:cxn>
                  <a:cxn ang="0">
                    <a:pos x="4" y="24"/>
                  </a:cxn>
                  <a:cxn ang="0">
                    <a:pos x="25" y="3"/>
                  </a:cxn>
                  <a:cxn ang="0">
                    <a:pos x="31" y="4"/>
                  </a:cxn>
                  <a:cxn ang="0">
                    <a:pos x="34" y="3"/>
                  </a:cxn>
                  <a:cxn ang="0">
                    <a:pos x="33" y="1"/>
                  </a:cxn>
                  <a:cxn ang="0">
                    <a:pos x="25" y="0"/>
                  </a:cxn>
                  <a:cxn ang="0">
                    <a:pos x="0" y="24"/>
                  </a:cxn>
                </a:cxnLst>
                <a:rect l="0" t="0" r="r" b="b"/>
                <a:pathLst>
                  <a:path w="34" h="40">
                    <a:moveTo>
                      <a:pt x="0" y="24"/>
                    </a:moveTo>
                    <a:cubicBezTo>
                      <a:pt x="0" y="30"/>
                      <a:pt x="2" y="35"/>
                      <a:pt x="5" y="40"/>
                    </a:cubicBezTo>
                    <a:cubicBezTo>
                      <a:pt x="6" y="40"/>
                      <a:pt x="6" y="40"/>
                      <a:pt x="7" y="40"/>
                    </a:cubicBezTo>
                    <a:cubicBezTo>
                      <a:pt x="7" y="40"/>
                      <a:pt x="8" y="40"/>
                      <a:pt x="8" y="40"/>
                    </a:cubicBezTo>
                    <a:cubicBezTo>
                      <a:pt x="9" y="39"/>
                      <a:pt x="9" y="38"/>
                      <a:pt x="8" y="37"/>
                    </a:cubicBezTo>
                    <a:cubicBezTo>
                      <a:pt x="5" y="34"/>
                      <a:pt x="4" y="29"/>
                      <a:pt x="4" y="24"/>
                    </a:cubicBezTo>
                    <a:cubicBezTo>
                      <a:pt x="4" y="13"/>
                      <a:pt x="13" y="3"/>
                      <a:pt x="25" y="3"/>
                    </a:cubicBezTo>
                    <a:cubicBezTo>
                      <a:pt x="27" y="3"/>
                      <a:pt x="29" y="3"/>
                      <a:pt x="31" y="4"/>
                    </a:cubicBezTo>
                    <a:cubicBezTo>
                      <a:pt x="32" y="4"/>
                      <a:pt x="33" y="4"/>
                      <a:pt x="34" y="3"/>
                    </a:cubicBezTo>
                    <a:cubicBezTo>
                      <a:pt x="34" y="2"/>
                      <a:pt x="33" y="1"/>
                      <a:pt x="33" y="1"/>
                    </a:cubicBezTo>
                    <a:cubicBezTo>
                      <a:pt x="30" y="0"/>
                      <a:pt x="27" y="0"/>
                      <a:pt x="25" y="0"/>
                    </a:cubicBezTo>
                    <a:cubicBezTo>
                      <a:pt x="11" y="0"/>
                      <a:pt x="0" y="11"/>
                      <a:pt x="0" y="24"/>
                    </a:cubicBezTo>
                    <a:close/>
                  </a:path>
                </a:pathLst>
              </a:custGeom>
              <a:grpFill/>
              <a:ln w="9525">
                <a:noFill/>
                <a:round/>
              </a:ln>
            </p:spPr>
            <p:txBody>
              <a:bodyPr anchor="ctr"/>
              <a:lstStyle/>
              <a:p>
                <a:pPr algn="ctr"/>
                <a:endParaRPr sz="2400">
                  <a:solidFill>
                    <a:srgbClr val="000000"/>
                  </a:solidFill>
                </a:endParaRPr>
              </a:p>
            </p:txBody>
          </p:sp>
          <p:sp>
            <p:nvSpPr>
              <p:cNvPr id="25" name="Freeform: Shape 135"/>
              <p:cNvSpPr/>
              <p:nvPr/>
            </p:nvSpPr>
            <p:spPr bwMode="auto">
              <a:xfrm>
                <a:off x="6594475" y="1822450"/>
                <a:ext cx="96838" cy="107950"/>
              </a:xfrm>
              <a:custGeom>
                <a:avLst/>
                <a:gdLst/>
                <a:ahLst/>
                <a:cxnLst>
                  <a:cxn ang="0">
                    <a:pos x="34" y="17"/>
                  </a:cxn>
                  <a:cxn ang="0">
                    <a:pos x="13" y="38"/>
                  </a:cxn>
                  <a:cxn ang="0">
                    <a:pos x="3" y="36"/>
                  </a:cxn>
                  <a:cxn ang="0">
                    <a:pos x="1" y="37"/>
                  </a:cxn>
                  <a:cxn ang="0">
                    <a:pos x="2" y="39"/>
                  </a:cxn>
                  <a:cxn ang="0">
                    <a:pos x="13" y="42"/>
                  </a:cxn>
                  <a:cxn ang="0">
                    <a:pos x="38" y="17"/>
                  </a:cxn>
                  <a:cxn ang="0">
                    <a:pos x="31" y="1"/>
                  </a:cxn>
                  <a:cxn ang="0">
                    <a:pos x="29" y="1"/>
                  </a:cxn>
                  <a:cxn ang="0">
                    <a:pos x="29" y="3"/>
                  </a:cxn>
                  <a:cxn ang="0">
                    <a:pos x="34" y="17"/>
                  </a:cxn>
                </a:cxnLst>
                <a:rect l="0" t="0" r="r" b="b"/>
                <a:pathLst>
                  <a:path w="38" h="42">
                    <a:moveTo>
                      <a:pt x="34" y="17"/>
                    </a:moveTo>
                    <a:cubicBezTo>
                      <a:pt x="34" y="29"/>
                      <a:pt x="25" y="38"/>
                      <a:pt x="13" y="38"/>
                    </a:cubicBezTo>
                    <a:cubicBezTo>
                      <a:pt x="9" y="38"/>
                      <a:pt x="6" y="38"/>
                      <a:pt x="3" y="36"/>
                    </a:cubicBezTo>
                    <a:cubicBezTo>
                      <a:pt x="2" y="36"/>
                      <a:pt x="1" y="36"/>
                      <a:pt x="1" y="37"/>
                    </a:cubicBezTo>
                    <a:cubicBezTo>
                      <a:pt x="0" y="38"/>
                      <a:pt x="1" y="39"/>
                      <a:pt x="2" y="39"/>
                    </a:cubicBezTo>
                    <a:cubicBezTo>
                      <a:pt x="5" y="41"/>
                      <a:pt x="9" y="42"/>
                      <a:pt x="13" y="42"/>
                    </a:cubicBezTo>
                    <a:cubicBezTo>
                      <a:pt x="26" y="42"/>
                      <a:pt x="38" y="31"/>
                      <a:pt x="38" y="17"/>
                    </a:cubicBezTo>
                    <a:cubicBezTo>
                      <a:pt x="38" y="11"/>
                      <a:pt x="35" y="5"/>
                      <a:pt x="31" y="1"/>
                    </a:cubicBezTo>
                    <a:cubicBezTo>
                      <a:pt x="31" y="0"/>
                      <a:pt x="30" y="0"/>
                      <a:pt x="29" y="1"/>
                    </a:cubicBezTo>
                    <a:cubicBezTo>
                      <a:pt x="28" y="1"/>
                      <a:pt x="28" y="3"/>
                      <a:pt x="29" y="3"/>
                    </a:cubicBezTo>
                    <a:cubicBezTo>
                      <a:pt x="32" y="7"/>
                      <a:pt x="34" y="12"/>
                      <a:pt x="34" y="17"/>
                    </a:cubicBezTo>
                    <a:close/>
                  </a:path>
                </a:pathLst>
              </a:custGeom>
              <a:grpFill/>
              <a:ln w="9525">
                <a:noFill/>
                <a:round/>
              </a:ln>
            </p:spPr>
            <p:txBody>
              <a:bodyPr anchor="ctr"/>
              <a:lstStyle/>
              <a:p>
                <a:pPr algn="ctr"/>
                <a:endParaRPr sz="2400">
                  <a:solidFill>
                    <a:srgbClr val="000000"/>
                  </a:solidFill>
                </a:endParaRPr>
              </a:p>
            </p:txBody>
          </p:sp>
        </p:grpSp>
        <p:grpSp>
          <p:nvGrpSpPr>
            <p:cNvPr id="19" name="Group 136"/>
            <p:cNvGrpSpPr/>
            <p:nvPr/>
          </p:nvGrpSpPr>
          <p:grpSpPr>
            <a:xfrm>
              <a:off x="7264147" y="4776120"/>
              <a:ext cx="333161" cy="453099"/>
              <a:chOff x="6548438" y="2333625"/>
              <a:chExt cx="158750" cy="215900"/>
            </a:xfrm>
            <a:solidFill>
              <a:schemeClr val="bg1"/>
            </a:solidFill>
          </p:grpSpPr>
          <p:sp>
            <p:nvSpPr>
              <p:cNvPr id="20" name="Freeform: Shape 137"/>
              <p:cNvSpPr/>
              <p:nvPr/>
            </p:nvSpPr>
            <p:spPr bwMode="auto">
              <a:xfrm>
                <a:off x="6548438" y="2333625"/>
                <a:ext cx="158750" cy="215900"/>
              </a:xfrm>
              <a:custGeom>
                <a:avLst/>
                <a:gdLst/>
                <a:ahLst/>
                <a:cxnLst>
                  <a:cxn ang="0">
                    <a:pos x="57" y="0"/>
                  </a:cxn>
                  <a:cxn ang="0">
                    <a:pos x="5" y="0"/>
                  </a:cxn>
                  <a:cxn ang="0">
                    <a:pos x="0" y="5"/>
                  </a:cxn>
                  <a:cxn ang="0">
                    <a:pos x="0" y="22"/>
                  </a:cxn>
                  <a:cxn ang="0">
                    <a:pos x="2" y="26"/>
                  </a:cxn>
                  <a:cxn ang="0">
                    <a:pos x="19" y="37"/>
                  </a:cxn>
                  <a:cxn ang="0">
                    <a:pos x="6" y="59"/>
                  </a:cxn>
                  <a:cxn ang="0">
                    <a:pos x="31" y="84"/>
                  </a:cxn>
                  <a:cxn ang="0">
                    <a:pos x="56" y="59"/>
                  </a:cxn>
                  <a:cxn ang="0">
                    <a:pos x="43" y="37"/>
                  </a:cxn>
                  <a:cxn ang="0">
                    <a:pos x="59" y="26"/>
                  </a:cxn>
                  <a:cxn ang="0">
                    <a:pos x="62" y="22"/>
                  </a:cxn>
                  <a:cxn ang="0">
                    <a:pos x="62" y="5"/>
                  </a:cxn>
                  <a:cxn ang="0">
                    <a:pos x="57" y="0"/>
                  </a:cxn>
                  <a:cxn ang="0">
                    <a:pos x="50" y="59"/>
                  </a:cxn>
                  <a:cxn ang="0">
                    <a:pos x="31" y="79"/>
                  </a:cxn>
                  <a:cxn ang="0">
                    <a:pos x="11" y="59"/>
                  </a:cxn>
                  <a:cxn ang="0">
                    <a:pos x="31" y="40"/>
                  </a:cxn>
                  <a:cxn ang="0">
                    <a:pos x="50" y="59"/>
                  </a:cxn>
                  <a:cxn ang="0">
                    <a:pos x="57" y="22"/>
                  </a:cxn>
                  <a:cxn ang="0">
                    <a:pos x="46" y="29"/>
                  </a:cxn>
                  <a:cxn ang="0">
                    <a:pos x="46" y="19"/>
                  </a:cxn>
                  <a:cxn ang="0">
                    <a:pos x="45" y="17"/>
                  </a:cxn>
                  <a:cxn ang="0">
                    <a:pos x="43" y="19"/>
                  </a:cxn>
                  <a:cxn ang="0">
                    <a:pos x="43" y="31"/>
                  </a:cxn>
                  <a:cxn ang="0">
                    <a:pos x="37" y="35"/>
                  </a:cxn>
                  <a:cxn ang="0">
                    <a:pos x="31" y="35"/>
                  </a:cxn>
                  <a:cxn ang="0">
                    <a:pos x="25" y="35"/>
                  </a:cxn>
                  <a:cxn ang="0">
                    <a:pos x="19" y="31"/>
                  </a:cxn>
                  <a:cxn ang="0">
                    <a:pos x="19" y="19"/>
                  </a:cxn>
                  <a:cxn ang="0">
                    <a:pos x="17" y="17"/>
                  </a:cxn>
                  <a:cxn ang="0">
                    <a:pos x="15" y="19"/>
                  </a:cxn>
                  <a:cxn ang="0">
                    <a:pos x="15" y="29"/>
                  </a:cxn>
                  <a:cxn ang="0">
                    <a:pos x="5" y="22"/>
                  </a:cxn>
                  <a:cxn ang="0">
                    <a:pos x="5" y="5"/>
                  </a:cxn>
                  <a:cxn ang="0">
                    <a:pos x="15" y="5"/>
                  </a:cxn>
                  <a:cxn ang="0">
                    <a:pos x="15" y="10"/>
                  </a:cxn>
                  <a:cxn ang="0">
                    <a:pos x="17" y="11"/>
                  </a:cxn>
                  <a:cxn ang="0">
                    <a:pos x="19" y="10"/>
                  </a:cxn>
                  <a:cxn ang="0">
                    <a:pos x="19" y="5"/>
                  </a:cxn>
                  <a:cxn ang="0">
                    <a:pos x="43" y="5"/>
                  </a:cxn>
                  <a:cxn ang="0">
                    <a:pos x="43" y="10"/>
                  </a:cxn>
                  <a:cxn ang="0">
                    <a:pos x="45" y="11"/>
                  </a:cxn>
                  <a:cxn ang="0">
                    <a:pos x="46" y="10"/>
                  </a:cxn>
                  <a:cxn ang="0">
                    <a:pos x="46" y="5"/>
                  </a:cxn>
                  <a:cxn ang="0">
                    <a:pos x="57" y="5"/>
                  </a:cxn>
                  <a:cxn ang="0">
                    <a:pos x="57" y="22"/>
                  </a:cxn>
                </a:cxnLst>
                <a:rect l="0" t="0" r="r" b="b"/>
                <a:pathLst>
                  <a:path w="62" h="84">
                    <a:moveTo>
                      <a:pt x="57" y="0"/>
                    </a:moveTo>
                    <a:cubicBezTo>
                      <a:pt x="5" y="0"/>
                      <a:pt x="5" y="0"/>
                      <a:pt x="5" y="0"/>
                    </a:cubicBezTo>
                    <a:cubicBezTo>
                      <a:pt x="2" y="0"/>
                      <a:pt x="0" y="2"/>
                      <a:pt x="0" y="5"/>
                    </a:cubicBezTo>
                    <a:cubicBezTo>
                      <a:pt x="0" y="22"/>
                      <a:pt x="0" y="22"/>
                      <a:pt x="0" y="22"/>
                    </a:cubicBezTo>
                    <a:cubicBezTo>
                      <a:pt x="0" y="24"/>
                      <a:pt x="1" y="25"/>
                      <a:pt x="2" y="26"/>
                    </a:cubicBezTo>
                    <a:cubicBezTo>
                      <a:pt x="19" y="37"/>
                      <a:pt x="19" y="37"/>
                      <a:pt x="19" y="37"/>
                    </a:cubicBezTo>
                    <a:cubicBezTo>
                      <a:pt x="11" y="42"/>
                      <a:pt x="6" y="50"/>
                      <a:pt x="6" y="59"/>
                    </a:cubicBezTo>
                    <a:cubicBezTo>
                      <a:pt x="6" y="73"/>
                      <a:pt x="17" y="84"/>
                      <a:pt x="31" y="84"/>
                    </a:cubicBezTo>
                    <a:cubicBezTo>
                      <a:pt x="45" y="84"/>
                      <a:pt x="56" y="73"/>
                      <a:pt x="56" y="59"/>
                    </a:cubicBezTo>
                    <a:cubicBezTo>
                      <a:pt x="56" y="50"/>
                      <a:pt x="50" y="42"/>
                      <a:pt x="43" y="37"/>
                    </a:cubicBezTo>
                    <a:cubicBezTo>
                      <a:pt x="59" y="26"/>
                      <a:pt x="59" y="26"/>
                      <a:pt x="59" y="26"/>
                    </a:cubicBezTo>
                    <a:cubicBezTo>
                      <a:pt x="61" y="25"/>
                      <a:pt x="62" y="24"/>
                      <a:pt x="62" y="22"/>
                    </a:cubicBezTo>
                    <a:cubicBezTo>
                      <a:pt x="62" y="5"/>
                      <a:pt x="62" y="5"/>
                      <a:pt x="62" y="5"/>
                    </a:cubicBezTo>
                    <a:cubicBezTo>
                      <a:pt x="62" y="2"/>
                      <a:pt x="59" y="0"/>
                      <a:pt x="57" y="0"/>
                    </a:cubicBezTo>
                    <a:close/>
                    <a:moveTo>
                      <a:pt x="50" y="59"/>
                    </a:moveTo>
                    <a:cubicBezTo>
                      <a:pt x="50" y="70"/>
                      <a:pt x="42" y="79"/>
                      <a:pt x="31" y="79"/>
                    </a:cubicBezTo>
                    <a:cubicBezTo>
                      <a:pt x="20" y="79"/>
                      <a:pt x="11" y="70"/>
                      <a:pt x="11" y="59"/>
                    </a:cubicBezTo>
                    <a:cubicBezTo>
                      <a:pt x="11" y="49"/>
                      <a:pt x="20" y="40"/>
                      <a:pt x="31" y="40"/>
                    </a:cubicBezTo>
                    <a:cubicBezTo>
                      <a:pt x="42" y="40"/>
                      <a:pt x="50" y="49"/>
                      <a:pt x="50" y="59"/>
                    </a:cubicBezTo>
                    <a:close/>
                    <a:moveTo>
                      <a:pt x="57" y="22"/>
                    </a:moveTo>
                    <a:cubicBezTo>
                      <a:pt x="46" y="29"/>
                      <a:pt x="46" y="29"/>
                      <a:pt x="46" y="29"/>
                    </a:cubicBezTo>
                    <a:cubicBezTo>
                      <a:pt x="46" y="19"/>
                      <a:pt x="46" y="19"/>
                      <a:pt x="46" y="19"/>
                    </a:cubicBezTo>
                    <a:cubicBezTo>
                      <a:pt x="46" y="18"/>
                      <a:pt x="46" y="17"/>
                      <a:pt x="45" y="17"/>
                    </a:cubicBezTo>
                    <a:cubicBezTo>
                      <a:pt x="44" y="17"/>
                      <a:pt x="43" y="18"/>
                      <a:pt x="43" y="19"/>
                    </a:cubicBezTo>
                    <a:cubicBezTo>
                      <a:pt x="43" y="31"/>
                      <a:pt x="43" y="31"/>
                      <a:pt x="43" y="31"/>
                    </a:cubicBezTo>
                    <a:cubicBezTo>
                      <a:pt x="37" y="35"/>
                      <a:pt x="37" y="35"/>
                      <a:pt x="37" y="35"/>
                    </a:cubicBezTo>
                    <a:cubicBezTo>
                      <a:pt x="35" y="35"/>
                      <a:pt x="33" y="35"/>
                      <a:pt x="31" y="35"/>
                    </a:cubicBezTo>
                    <a:cubicBezTo>
                      <a:pt x="29" y="35"/>
                      <a:pt x="27" y="35"/>
                      <a:pt x="25" y="35"/>
                    </a:cubicBezTo>
                    <a:cubicBezTo>
                      <a:pt x="19" y="31"/>
                      <a:pt x="19" y="31"/>
                      <a:pt x="19" y="31"/>
                    </a:cubicBezTo>
                    <a:cubicBezTo>
                      <a:pt x="19" y="19"/>
                      <a:pt x="19" y="19"/>
                      <a:pt x="19" y="19"/>
                    </a:cubicBezTo>
                    <a:cubicBezTo>
                      <a:pt x="19" y="18"/>
                      <a:pt x="18" y="17"/>
                      <a:pt x="17" y="17"/>
                    </a:cubicBezTo>
                    <a:cubicBezTo>
                      <a:pt x="16" y="17"/>
                      <a:pt x="15" y="18"/>
                      <a:pt x="15" y="19"/>
                    </a:cubicBezTo>
                    <a:cubicBezTo>
                      <a:pt x="15" y="29"/>
                      <a:pt x="15" y="29"/>
                      <a:pt x="15" y="29"/>
                    </a:cubicBezTo>
                    <a:cubicBezTo>
                      <a:pt x="5" y="22"/>
                      <a:pt x="5" y="22"/>
                      <a:pt x="5" y="22"/>
                    </a:cubicBezTo>
                    <a:cubicBezTo>
                      <a:pt x="5" y="5"/>
                      <a:pt x="5" y="5"/>
                      <a:pt x="5" y="5"/>
                    </a:cubicBezTo>
                    <a:cubicBezTo>
                      <a:pt x="15" y="5"/>
                      <a:pt x="15" y="5"/>
                      <a:pt x="15" y="5"/>
                    </a:cubicBezTo>
                    <a:cubicBezTo>
                      <a:pt x="15" y="10"/>
                      <a:pt x="15" y="10"/>
                      <a:pt x="15" y="10"/>
                    </a:cubicBezTo>
                    <a:cubicBezTo>
                      <a:pt x="15" y="11"/>
                      <a:pt x="16" y="11"/>
                      <a:pt x="17" y="11"/>
                    </a:cubicBezTo>
                    <a:cubicBezTo>
                      <a:pt x="18" y="11"/>
                      <a:pt x="19" y="11"/>
                      <a:pt x="19" y="10"/>
                    </a:cubicBezTo>
                    <a:cubicBezTo>
                      <a:pt x="19" y="5"/>
                      <a:pt x="19" y="5"/>
                      <a:pt x="19" y="5"/>
                    </a:cubicBezTo>
                    <a:cubicBezTo>
                      <a:pt x="43" y="5"/>
                      <a:pt x="43" y="5"/>
                      <a:pt x="43" y="5"/>
                    </a:cubicBezTo>
                    <a:cubicBezTo>
                      <a:pt x="43" y="10"/>
                      <a:pt x="43" y="10"/>
                      <a:pt x="43" y="10"/>
                    </a:cubicBezTo>
                    <a:cubicBezTo>
                      <a:pt x="43" y="11"/>
                      <a:pt x="44" y="11"/>
                      <a:pt x="45" y="11"/>
                    </a:cubicBezTo>
                    <a:cubicBezTo>
                      <a:pt x="46" y="11"/>
                      <a:pt x="46" y="11"/>
                      <a:pt x="46" y="10"/>
                    </a:cubicBezTo>
                    <a:cubicBezTo>
                      <a:pt x="46" y="5"/>
                      <a:pt x="46" y="5"/>
                      <a:pt x="46" y="5"/>
                    </a:cubicBezTo>
                    <a:cubicBezTo>
                      <a:pt x="57" y="5"/>
                      <a:pt x="57" y="5"/>
                      <a:pt x="57" y="5"/>
                    </a:cubicBezTo>
                    <a:lnTo>
                      <a:pt x="57" y="22"/>
                    </a:lnTo>
                    <a:close/>
                  </a:path>
                </a:pathLst>
              </a:custGeom>
              <a:grpFill/>
              <a:ln w="9525">
                <a:noFill/>
                <a:round/>
              </a:ln>
            </p:spPr>
            <p:txBody>
              <a:bodyPr anchor="ctr"/>
              <a:lstStyle/>
              <a:p>
                <a:pPr algn="ctr"/>
                <a:endParaRPr sz="2400">
                  <a:solidFill>
                    <a:srgbClr val="000000"/>
                  </a:solidFill>
                </a:endParaRPr>
              </a:p>
            </p:txBody>
          </p:sp>
          <p:sp>
            <p:nvSpPr>
              <p:cNvPr id="21" name="Freeform: Shape 138"/>
              <p:cNvSpPr/>
              <p:nvPr/>
            </p:nvSpPr>
            <p:spPr bwMode="auto">
              <a:xfrm>
                <a:off x="6586538" y="2446338"/>
                <a:ext cx="82550" cy="76200"/>
              </a:xfrm>
              <a:custGeom>
                <a:avLst/>
                <a:gdLst/>
                <a:ahLst/>
                <a:cxnLst>
                  <a:cxn ang="0">
                    <a:pos x="13" y="2"/>
                  </a:cxn>
                  <a:cxn ang="0">
                    <a:pos x="10" y="8"/>
                  </a:cxn>
                  <a:cxn ang="0">
                    <a:pos x="3" y="9"/>
                  </a:cxn>
                  <a:cxn ang="0">
                    <a:pos x="0" y="11"/>
                  </a:cxn>
                  <a:cxn ang="0">
                    <a:pos x="1" y="15"/>
                  </a:cxn>
                  <a:cxn ang="0">
                    <a:pos x="6" y="19"/>
                  </a:cxn>
                  <a:cxn ang="0">
                    <a:pos x="5" y="26"/>
                  </a:cxn>
                  <a:cxn ang="0">
                    <a:pos x="6" y="29"/>
                  </a:cxn>
                  <a:cxn ang="0">
                    <a:pos x="8" y="30"/>
                  </a:cxn>
                  <a:cxn ang="0">
                    <a:pos x="10" y="29"/>
                  </a:cxn>
                  <a:cxn ang="0">
                    <a:pos x="16" y="26"/>
                  </a:cxn>
                  <a:cxn ang="0">
                    <a:pos x="22" y="29"/>
                  </a:cxn>
                  <a:cxn ang="0">
                    <a:pos x="23" y="30"/>
                  </a:cxn>
                  <a:cxn ang="0">
                    <a:pos x="25" y="29"/>
                  </a:cxn>
                  <a:cxn ang="0">
                    <a:pos x="27" y="26"/>
                  </a:cxn>
                  <a:cxn ang="0">
                    <a:pos x="26" y="19"/>
                  </a:cxn>
                  <a:cxn ang="0">
                    <a:pos x="30" y="14"/>
                  </a:cxn>
                  <a:cxn ang="0">
                    <a:pos x="31" y="11"/>
                  </a:cxn>
                  <a:cxn ang="0">
                    <a:pos x="28" y="9"/>
                  </a:cxn>
                  <a:cxn ang="0">
                    <a:pos x="22" y="8"/>
                  </a:cxn>
                  <a:cxn ang="0">
                    <a:pos x="19" y="2"/>
                  </a:cxn>
                  <a:cxn ang="0">
                    <a:pos x="16" y="0"/>
                  </a:cxn>
                  <a:cxn ang="0">
                    <a:pos x="13" y="2"/>
                  </a:cxn>
                  <a:cxn ang="0">
                    <a:pos x="20" y="11"/>
                  </a:cxn>
                  <a:cxn ang="0">
                    <a:pos x="28" y="12"/>
                  </a:cxn>
                  <a:cxn ang="0">
                    <a:pos x="22" y="18"/>
                  </a:cxn>
                  <a:cxn ang="0">
                    <a:pos x="23" y="26"/>
                  </a:cxn>
                  <a:cxn ang="0">
                    <a:pos x="16" y="22"/>
                  </a:cxn>
                  <a:cxn ang="0">
                    <a:pos x="8" y="26"/>
                  </a:cxn>
                  <a:cxn ang="0">
                    <a:pos x="10" y="18"/>
                  </a:cxn>
                  <a:cxn ang="0">
                    <a:pos x="4" y="12"/>
                  </a:cxn>
                  <a:cxn ang="0">
                    <a:pos x="12" y="11"/>
                  </a:cxn>
                  <a:cxn ang="0">
                    <a:pos x="16" y="3"/>
                  </a:cxn>
                  <a:cxn ang="0">
                    <a:pos x="20" y="11"/>
                  </a:cxn>
                </a:cxnLst>
                <a:rect l="0" t="0" r="r" b="b"/>
                <a:pathLst>
                  <a:path w="32" h="30">
                    <a:moveTo>
                      <a:pt x="13" y="2"/>
                    </a:moveTo>
                    <a:cubicBezTo>
                      <a:pt x="10" y="8"/>
                      <a:pt x="10" y="8"/>
                      <a:pt x="10" y="8"/>
                    </a:cubicBezTo>
                    <a:cubicBezTo>
                      <a:pt x="3" y="9"/>
                      <a:pt x="3" y="9"/>
                      <a:pt x="3" y="9"/>
                    </a:cubicBezTo>
                    <a:cubicBezTo>
                      <a:pt x="2" y="9"/>
                      <a:pt x="1" y="10"/>
                      <a:pt x="0" y="11"/>
                    </a:cubicBezTo>
                    <a:cubicBezTo>
                      <a:pt x="0" y="12"/>
                      <a:pt x="0" y="14"/>
                      <a:pt x="1" y="15"/>
                    </a:cubicBezTo>
                    <a:cubicBezTo>
                      <a:pt x="6" y="19"/>
                      <a:pt x="6" y="19"/>
                      <a:pt x="6" y="19"/>
                    </a:cubicBezTo>
                    <a:cubicBezTo>
                      <a:pt x="5" y="26"/>
                      <a:pt x="5" y="26"/>
                      <a:pt x="5" y="26"/>
                    </a:cubicBezTo>
                    <a:cubicBezTo>
                      <a:pt x="5" y="27"/>
                      <a:pt x="5" y="28"/>
                      <a:pt x="6" y="29"/>
                    </a:cubicBezTo>
                    <a:cubicBezTo>
                      <a:pt x="7" y="30"/>
                      <a:pt x="8" y="30"/>
                      <a:pt x="8" y="30"/>
                    </a:cubicBezTo>
                    <a:cubicBezTo>
                      <a:pt x="9" y="30"/>
                      <a:pt x="9" y="30"/>
                      <a:pt x="10" y="29"/>
                    </a:cubicBezTo>
                    <a:cubicBezTo>
                      <a:pt x="16" y="26"/>
                      <a:pt x="16" y="26"/>
                      <a:pt x="16" y="26"/>
                    </a:cubicBezTo>
                    <a:cubicBezTo>
                      <a:pt x="22" y="29"/>
                      <a:pt x="22" y="29"/>
                      <a:pt x="22" y="29"/>
                    </a:cubicBezTo>
                    <a:cubicBezTo>
                      <a:pt x="22" y="30"/>
                      <a:pt x="23" y="30"/>
                      <a:pt x="23" y="30"/>
                    </a:cubicBezTo>
                    <a:cubicBezTo>
                      <a:pt x="24" y="30"/>
                      <a:pt x="25" y="30"/>
                      <a:pt x="25" y="29"/>
                    </a:cubicBezTo>
                    <a:cubicBezTo>
                      <a:pt x="26" y="28"/>
                      <a:pt x="27" y="27"/>
                      <a:pt x="27" y="26"/>
                    </a:cubicBezTo>
                    <a:cubicBezTo>
                      <a:pt x="26" y="19"/>
                      <a:pt x="26" y="19"/>
                      <a:pt x="26" y="19"/>
                    </a:cubicBezTo>
                    <a:cubicBezTo>
                      <a:pt x="30" y="14"/>
                      <a:pt x="30" y="14"/>
                      <a:pt x="30" y="14"/>
                    </a:cubicBezTo>
                    <a:cubicBezTo>
                      <a:pt x="31" y="14"/>
                      <a:pt x="32" y="12"/>
                      <a:pt x="31" y="11"/>
                    </a:cubicBezTo>
                    <a:cubicBezTo>
                      <a:pt x="31" y="10"/>
                      <a:pt x="30" y="9"/>
                      <a:pt x="28" y="9"/>
                    </a:cubicBezTo>
                    <a:cubicBezTo>
                      <a:pt x="22" y="8"/>
                      <a:pt x="22" y="8"/>
                      <a:pt x="22" y="8"/>
                    </a:cubicBezTo>
                    <a:cubicBezTo>
                      <a:pt x="19" y="2"/>
                      <a:pt x="19" y="2"/>
                      <a:pt x="19" y="2"/>
                    </a:cubicBezTo>
                    <a:cubicBezTo>
                      <a:pt x="18" y="0"/>
                      <a:pt x="17" y="0"/>
                      <a:pt x="16" y="0"/>
                    </a:cubicBezTo>
                    <a:cubicBezTo>
                      <a:pt x="14" y="0"/>
                      <a:pt x="13" y="0"/>
                      <a:pt x="13" y="2"/>
                    </a:cubicBezTo>
                    <a:close/>
                    <a:moveTo>
                      <a:pt x="20" y="11"/>
                    </a:moveTo>
                    <a:cubicBezTo>
                      <a:pt x="28" y="12"/>
                      <a:pt x="28" y="12"/>
                      <a:pt x="28" y="12"/>
                    </a:cubicBezTo>
                    <a:cubicBezTo>
                      <a:pt x="22" y="18"/>
                      <a:pt x="22" y="18"/>
                      <a:pt x="22" y="18"/>
                    </a:cubicBezTo>
                    <a:cubicBezTo>
                      <a:pt x="23" y="26"/>
                      <a:pt x="23" y="26"/>
                      <a:pt x="23" y="26"/>
                    </a:cubicBezTo>
                    <a:cubicBezTo>
                      <a:pt x="16" y="22"/>
                      <a:pt x="16" y="22"/>
                      <a:pt x="16" y="22"/>
                    </a:cubicBezTo>
                    <a:cubicBezTo>
                      <a:pt x="8" y="26"/>
                      <a:pt x="8" y="26"/>
                      <a:pt x="8" y="26"/>
                    </a:cubicBezTo>
                    <a:cubicBezTo>
                      <a:pt x="10" y="18"/>
                      <a:pt x="10" y="18"/>
                      <a:pt x="10" y="18"/>
                    </a:cubicBezTo>
                    <a:cubicBezTo>
                      <a:pt x="4" y="12"/>
                      <a:pt x="4" y="12"/>
                      <a:pt x="4" y="12"/>
                    </a:cubicBezTo>
                    <a:cubicBezTo>
                      <a:pt x="12" y="11"/>
                      <a:pt x="12" y="11"/>
                      <a:pt x="12" y="11"/>
                    </a:cubicBezTo>
                    <a:cubicBezTo>
                      <a:pt x="16" y="3"/>
                      <a:pt x="16" y="3"/>
                      <a:pt x="16" y="3"/>
                    </a:cubicBezTo>
                    <a:lnTo>
                      <a:pt x="20" y="11"/>
                    </a:lnTo>
                    <a:close/>
                  </a:path>
                </a:pathLst>
              </a:custGeom>
              <a:grpFill/>
              <a:ln w="9525">
                <a:noFill/>
                <a:round/>
              </a:ln>
            </p:spPr>
            <p:txBody>
              <a:bodyPr anchor="ctr"/>
              <a:lstStyle/>
              <a:p>
                <a:pPr algn="ctr"/>
                <a:endParaRPr sz="2400">
                  <a:solidFill>
                    <a:srgbClr val="000000"/>
                  </a:solidFill>
                </a:endParaRPr>
              </a:p>
            </p:txBody>
          </p:sp>
        </p:grpSp>
      </p:grpSp>
      <p:grpSp>
        <p:nvGrpSpPr>
          <p:cNvPr id="5" name="Group 30"/>
          <p:cNvGrpSpPr/>
          <p:nvPr/>
        </p:nvGrpSpPr>
        <p:grpSpPr>
          <a:xfrm>
            <a:off x="4740263" y="1448781"/>
            <a:ext cx="2619115" cy="963617"/>
            <a:chOff x="4818760" y="1367017"/>
            <a:chExt cx="2619115" cy="963617"/>
          </a:xfrm>
        </p:grpSpPr>
        <p:sp>
          <p:nvSpPr>
            <p:cNvPr id="12" name="TextBox 31"/>
            <p:cNvSpPr txBox="1"/>
            <p:nvPr/>
          </p:nvSpPr>
          <p:spPr bwMode="auto">
            <a:xfrm>
              <a:off x="4818760" y="1367017"/>
              <a:ext cx="2619115" cy="309958"/>
            </a:xfrm>
            <a:prstGeom prst="rect">
              <a:avLst/>
            </a:prstGeom>
            <a:noFill/>
          </p:spPr>
          <p:txBody>
            <a:bodyPr wrap="none" lIns="0" tIns="0" rIns="0" bIns="0" anchor="t" anchorCtr="1">
              <a:normAutofit/>
            </a:bodyPr>
            <a:lstStyle/>
            <a:p>
              <a:r>
                <a:rPr lang="zh-CN" altLang="en-US" sz="1867">
                  <a:solidFill>
                    <a:srgbClr val="A6937B">
                      <a:lumMod val="100000"/>
                    </a:srgbClr>
                  </a:solidFill>
                </a:rPr>
                <a:t>标题文本预设</a:t>
              </a:r>
            </a:p>
          </p:txBody>
        </p:sp>
        <p:sp>
          <p:nvSpPr>
            <p:cNvPr id="13" name="TextBox 32"/>
            <p:cNvSpPr txBox="1"/>
            <p:nvPr/>
          </p:nvSpPr>
          <p:spPr bwMode="auto">
            <a:xfrm>
              <a:off x="4818760" y="1676976"/>
              <a:ext cx="2619115" cy="653658"/>
            </a:xfrm>
            <a:prstGeom prst="rect">
              <a:avLst/>
            </a:prstGeom>
            <a:noFill/>
          </p:spPr>
          <p:txBody>
            <a:bodyPr wrap="square" lIns="0" tIns="0" rIns="0" bIns="0" anchor="t" anchorCtr="1">
              <a:normAutofit/>
            </a:bodyPr>
            <a:lstStyle/>
            <a:p>
              <a:pPr>
                <a:lnSpc>
                  <a:spcPct val="120000"/>
                </a:lnSpc>
              </a:pPr>
              <a:r>
                <a:rPr lang="zh-CN" altLang="en-US" sz="1333" dirty="0">
                  <a:solidFill>
                    <a:srgbClr val="000000"/>
                  </a:solidFill>
                </a:rPr>
                <a:t>此部分内容作为文字排版占位显示 </a:t>
              </a:r>
              <a:br>
                <a:rPr lang="zh-CN" altLang="en-US" sz="1333" dirty="0">
                  <a:solidFill>
                    <a:srgbClr val="000000"/>
                  </a:solidFill>
                </a:rPr>
              </a:br>
              <a:r>
                <a:rPr lang="zh-CN" altLang="en-US" sz="1333" dirty="0">
                  <a:solidFill>
                    <a:srgbClr val="000000"/>
                  </a:solidFill>
                </a:rPr>
                <a:t>（建议使用主题字体）</a:t>
              </a:r>
            </a:p>
          </p:txBody>
        </p:sp>
      </p:grpSp>
      <p:grpSp>
        <p:nvGrpSpPr>
          <p:cNvPr id="6" name="Group 33"/>
          <p:cNvGrpSpPr/>
          <p:nvPr/>
        </p:nvGrpSpPr>
        <p:grpSpPr>
          <a:xfrm>
            <a:off x="1744532" y="4703518"/>
            <a:ext cx="2299240" cy="866137"/>
            <a:chOff x="793990" y="1227225"/>
            <a:chExt cx="2299240" cy="866137"/>
          </a:xfrm>
        </p:grpSpPr>
        <p:sp>
          <p:nvSpPr>
            <p:cNvPr id="10" name="TextBox 34"/>
            <p:cNvSpPr txBox="1"/>
            <p:nvPr/>
          </p:nvSpPr>
          <p:spPr bwMode="auto">
            <a:xfrm>
              <a:off x="793990" y="1227225"/>
              <a:ext cx="2299240" cy="309958"/>
            </a:xfrm>
            <a:prstGeom prst="rect">
              <a:avLst/>
            </a:prstGeom>
            <a:noFill/>
          </p:spPr>
          <p:txBody>
            <a:bodyPr wrap="none" lIns="0" tIns="0" rIns="480000" bIns="0" anchor="ctr" anchorCtr="0">
              <a:normAutofit/>
            </a:bodyPr>
            <a:lstStyle/>
            <a:p>
              <a:pPr algn="r"/>
              <a:r>
                <a:rPr lang="zh-CN" altLang="en-US" sz="1867">
                  <a:solidFill>
                    <a:srgbClr val="A4BBC9">
                      <a:lumMod val="100000"/>
                    </a:srgbClr>
                  </a:solidFill>
                </a:rPr>
                <a:t>标题文本预设</a:t>
              </a:r>
            </a:p>
          </p:txBody>
        </p:sp>
        <p:sp>
          <p:nvSpPr>
            <p:cNvPr id="11" name="TextBox 35"/>
            <p:cNvSpPr txBox="1"/>
            <p:nvPr/>
          </p:nvSpPr>
          <p:spPr bwMode="auto">
            <a:xfrm>
              <a:off x="793990" y="1537183"/>
              <a:ext cx="2299240" cy="556179"/>
            </a:xfrm>
            <a:prstGeom prst="rect">
              <a:avLst/>
            </a:prstGeom>
            <a:noFill/>
          </p:spPr>
          <p:txBody>
            <a:bodyPr wrap="square" lIns="0" tIns="0" rIns="480000" bIns="0" anchor="ctr" anchorCtr="0">
              <a:normAutofit fontScale="92500" lnSpcReduction="20000"/>
            </a:bodyPr>
            <a:lstStyle/>
            <a:p>
              <a:pPr algn="r">
                <a:lnSpc>
                  <a:spcPct val="120000"/>
                </a:lnSpc>
              </a:pPr>
              <a:r>
                <a:rPr lang="zh-CN" altLang="en-US" sz="1333">
                  <a:solidFill>
                    <a:srgbClr val="000000"/>
                  </a:solidFill>
                </a:rPr>
                <a:t>此部分内容作为文字排版占位显示 </a:t>
              </a:r>
              <a:br>
                <a:rPr lang="zh-CN" altLang="en-US" sz="1333">
                  <a:solidFill>
                    <a:srgbClr val="000000"/>
                  </a:solidFill>
                </a:rPr>
              </a:br>
              <a:r>
                <a:rPr lang="zh-CN" altLang="en-US" sz="1333">
                  <a:solidFill>
                    <a:srgbClr val="000000"/>
                  </a:solidFill>
                </a:rPr>
                <a:t>（建议使用主题字体）</a:t>
              </a:r>
            </a:p>
          </p:txBody>
        </p:sp>
      </p:grpSp>
      <p:grpSp>
        <p:nvGrpSpPr>
          <p:cNvPr id="7" name="Group 36"/>
          <p:cNvGrpSpPr/>
          <p:nvPr/>
        </p:nvGrpSpPr>
        <p:grpSpPr>
          <a:xfrm>
            <a:off x="8131147" y="4713018"/>
            <a:ext cx="2732267" cy="856637"/>
            <a:chOff x="1415480" y="1651350"/>
            <a:chExt cx="2913191" cy="856637"/>
          </a:xfrm>
        </p:grpSpPr>
        <p:sp>
          <p:nvSpPr>
            <p:cNvPr id="8" name="TextBox 37"/>
            <p:cNvSpPr txBox="1"/>
            <p:nvPr/>
          </p:nvSpPr>
          <p:spPr bwMode="auto">
            <a:xfrm>
              <a:off x="1415480" y="1651350"/>
              <a:ext cx="2913191" cy="309958"/>
            </a:xfrm>
            <a:prstGeom prst="rect">
              <a:avLst/>
            </a:prstGeom>
            <a:noFill/>
          </p:spPr>
          <p:txBody>
            <a:bodyPr wrap="none" lIns="480000" tIns="0" rIns="0" bIns="0" anchor="ctr" anchorCtr="0">
              <a:normAutofit/>
            </a:bodyPr>
            <a:lstStyle/>
            <a:p>
              <a:r>
                <a:rPr lang="zh-CN" altLang="en-US" sz="1867">
                  <a:solidFill>
                    <a:srgbClr val="A4BBC9">
                      <a:lumMod val="100000"/>
                    </a:srgbClr>
                  </a:solidFill>
                </a:rPr>
                <a:t>标题文本预设</a:t>
              </a:r>
            </a:p>
          </p:txBody>
        </p:sp>
        <p:sp>
          <p:nvSpPr>
            <p:cNvPr id="9" name="TextBox 38"/>
            <p:cNvSpPr txBox="1"/>
            <p:nvPr/>
          </p:nvSpPr>
          <p:spPr bwMode="auto">
            <a:xfrm>
              <a:off x="1415480" y="1951808"/>
              <a:ext cx="2913191" cy="556179"/>
            </a:xfrm>
            <a:prstGeom prst="rect">
              <a:avLst/>
            </a:prstGeom>
            <a:noFill/>
          </p:spPr>
          <p:txBody>
            <a:bodyPr wrap="square" lIns="480000" tIns="0" rIns="0" bIns="0" anchor="ctr" anchorCtr="0">
              <a:normAutofit fontScale="92500" lnSpcReduction="20000"/>
            </a:bodyPr>
            <a:lstStyle/>
            <a:p>
              <a:pPr>
                <a:lnSpc>
                  <a:spcPct val="120000"/>
                </a:lnSpc>
              </a:pPr>
              <a:r>
                <a:rPr lang="zh-CN" altLang="en-US" sz="1333">
                  <a:solidFill>
                    <a:srgbClr val="000000"/>
                  </a:solidFill>
                </a:rPr>
                <a:t>此部分内容作为文字排版占位显示 </a:t>
              </a:r>
              <a:br>
                <a:rPr lang="zh-CN" altLang="en-US" sz="1333">
                  <a:solidFill>
                    <a:srgbClr val="000000"/>
                  </a:solidFill>
                </a:rPr>
              </a:br>
              <a:r>
                <a:rPr lang="zh-CN" altLang="en-US" sz="1333">
                  <a:solidFill>
                    <a:srgbClr val="000000"/>
                  </a:solidFill>
                </a:rPr>
                <a:t>（建议使用主题字体）</a:t>
              </a:r>
            </a:p>
          </p:txBody>
        </p:sp>
      </p:grpSp>
      <p:sp>
        <p:nvSpPr>
          <p:cNvPr id="31" name="TextBox 21"/>
          <p:cNvSpPr txBox="1"/>
          <p:nvPr/>
        </p:nvSpPr>
        <p:spPr>
          <a:xfrm flipH="1">
            <a:off x="-48682" y="192021"/>
            <a:ext cx="2466564" cy="644691"/>
          </a:xfrm>
          <a:prstGeom prst="rect">
            <a:avLst/>
          </a:prstGeom>
          <a:noFill/>
        </p:spPr>
        <p:txBody>
          <a:bodyPr wrap="none">
            <a:normAutofit/>
          </a:bodyPr>
          <a:lstStyle/>
          <a:p>
            <a:pPr algn="r"/>
            <a:r>
              <a:rPr lang="zh-CN" altLang="en-US" sz="2400" dirty="0">
                <a:solidFill>
                  <a:srgbClr val="A6937B"/>
                </a:solidFill>
                <a:latin typeface="黑体" panose="02010609060101010101" pitchFamily="49" charset="-122"/>
                <a:ea typeface="黑体" panose="02010609060101010101" pitchFamily="49" charset="-122"/>
              </a:rPr>
              <a:t>标题文本预设</a:t>
            </a:r>
          </a:p>
        </p:txBody>
      </p:sp>
    </p:spTree>
    <p:extLst>
      <p:ext uri="{BB962C8B-B14F-4D97-AF65-F5344CB8AC3E}">
        <p14:creationId xmlns:p14="http://schemas.microsoft.com/office/powerpoint/2010/main" val="706192813"/>
      </p:ext>
    </p:extLst>
  </p:cSld>
  <p:clrMapOvr>
    <a:masterClrMapping/>
  </p:clrMapOvr>
  <mc:AlternateContent xmlns:mc="http://schemas.openxmlformats.org/markup-compatibility/2006">
    <mc:Choice xmlns:p14="http://schemas.microsoft.com/office/powerpoint/2010/main" Requires="p14">
      <p:transition spd="med" p14:dur="700" advTm="0">
        <p:fade/>
      </p:transition>
    </mc:Choice>
    <mc:Fallback>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0_New theme">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Roboto">
      <a:majorFont>
        <a:latin typeface="Roboto Medium"/>
        <a:ea typeface=""/>
        <a:cs typeface="FontAwesome"/>
      </a:majorFont>
      <a:minorFont>
        <a:latin typeface="Roboto Condensed"/>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自定义 237">
      <a:dk1>
        <a:srgbClr val="000000"/>
      </a:dk1>
      <a:lt1>
        <a:srgbClr val="FFFFFF"/>
      </a:lt1>
      <a:dk2>
        <a:srgbClr val="778495"/>
      </a:dk2>
      <a:lt2>
        <a:srgbClr val="F0F0F0"/>
      </a:lt2>
      <a:accent1>
        <a:srgbClr val="A4BBC9"/>
      </a:accent1>
      <a:accent2>
        <a:srgbClr val="A6937B"/>
      </a:accent2>
      <a:accent3>
        <a:srgbClr val="A4BBC9"/>
      </a:accent3>
      <a:accent4>
        <a:srgbClr val="A6937B"/>
      </a:accent4>
      <a:accent5>
        <a:srgbClr val="A4BBC9"/>
      </a:accent5>
      <a:accent6>
        <a:srgbClr val="A6937B"/>
      </a:accent6>
      <a:hlink>
        <a:srgbClr val="A4BBC9"/>
      </a:hlink>
      <a:folHlink>
        <a:srgbClr val="A6937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37">
    <a:dk1>
      <a:srgbClr val="000000"/>
    </a:dk1>
    <a:lt1>
      <a:srgbClr val="FFFFFF"/>
    </a:lt1>
    <a:dk2>
      <a:srgbClr val="778495"/>
    </a:dk2>
    <a:lt2>
      <a:srgbClr val="F0F0F0"/>
    </a:lt2>
    <a:accent1>
      <a:srgbClr val="A4BBC9"/>
    </a:accent1>
    <a:accent2>
      <a:srgbClr val="A6937B"/>
    </a:accent2>
    <a:accent3>
      <a:srgbClr val="A4BBC9"/>
    </a:accent3>
    <a:accent4>
      <a:srgbClr val="A6937B"/>
    </a:accent4>
    <a:accent5>
      <a:srgbClr val="A4BBC9"/>
    </a:accent5>
    <a:accent6>
      <a:srgbClr val="A6937B"/>
    </a:accent6>
    <a:hlink>
      <a:srgbClr val="A4BBC9"/>
    </a:hlink>
    <a:folHlink>
      <a:srgbClr val="A6937B"/>
    </a:folHlink>
  </a:clrScheme>
</a:themeOverride>
</file>

<file path=docProps/app.xml><?xml version="1.0" encoding="utf-8"?>
<Properties xmlns="http://schemas.openxmlformats.org/officeDocument/2006/extended-properties" xmlns:vt="http://schemas.openxmlformats.org/officeDocument/2006/docPropsVTypes">
  <TotalTime>2</TotalTime>
  <Words>3135</Words>
  <Application>Microsoft Office PowerPoint</Application>
  <PresentationFormat>宽屏</PresentationFormat>
  <Paragraphs>396</Paragraphs>
  <Slides>32</Slides>
  <Notes>32</Notes>
  <HiddenSlides>0</HiddenSlides>
  <MMClips>0</MMClips>
  <ScaleCrop>false</ScaleCrop>
  <HeadingPairs>
    <vt:vector size="6" baseType="variant">
      <vt:variant>
        <vt:lpstr>已用的字体</vt:lpstr>
      </vt:variant>
      <vt:variant>
        <vt:i4>14</vt:i4>
      </vt:variant>
      <vt:variant>
        <vt:lpstr>主题</vt:lpstr>
      </vt:variant>
      <vt:variant>
        <vt:i4>4</vt:i4>
      </vt:variant>
      <vt:variant>
        <vt:lpstr>幻灯片标题</vt:lpstr>
      </vt:variant>
      <vt:variant>
        <vt:i4>32</vt:i4>
      </vt:variant>
    </vt:vector>
  </HeadingPairs>
  <TitlesOfParts>
    <vt:vector size="50" baseType="lpstr">
      <vt:lpstr>Charlemagne Std</vt:lpstr>
      <vt:lpstr>FontAwesome</vt:lpstr>
      <vt:lpstr>맑은 고딕</vt:lpstr>
      <vt:lpstr>Roboto Condensed</vt:lpstr>
      <vt:lpstr>Roboto Medium</vt:lpstr>
      <vt:lpstr>等线</vt:lpstr>
      <vt:lpstr>等线 Light</vt:lpstr>
      <vt:lpstr>黑体</vt:lpstr>
      <vt:lpstr>宋体</vt:lpstr>
      <vt:lpstr>微软雅黑</vt:lpstr>
      <vt:lpstr>微软雅黑 Light</vt:lpstr>
      <vt:lpstr>Arial</vt:lpstr>
      <vt:lpstr>Calibri</vt:lpstr>
      <vt:lpstr>Impact</vt:lpstr>
      <vt:lpstr>Custom Design</vt:lpstr>
      <vt:lpstr>第一PPT，www.1ppt.com</vt:lpstr>
      <vt:lpstr>1_Office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1</cp:revision>
  <dcterms:created xsi:type="dcterms:W3CDTF">2018-01-24T12:56:27Z</dcterms:created>
  <dcterms:modified xsi:type="dcterms:W3CDTF">2018-01-24T12:58:31Z</dcterms:modified>
</cp:coreProperties>
</file>