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5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703" r:id="rId3"/>
    <p:sldMasterId id="2147483706" r:id="rId4"/>
    <p:sldMasterId id="2147483740" r:id="rId5"/>
    <p:sldMasterId id="2147483753" r:id="rId6"/>
  </p:sldMasterIdLst>
  <p:notesMasterIdLst>
    <p:notesMasterId r:id="rId39"/>
  </p:notesMasterIdLst>
  <p:sldIdLst>
    <p:sldId id="287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5" r:id="rId28"/>
    <p:sldId id="282" r:id="rId29"/>
    <p:sldId id="283" r:id="rId30"/>
    <p:sldId id="277" r:id="rId31"/>
    <p:sldId id="279" r:id="rId32"/>
    <p:sldId id="281" r:id="rId33"/>
    <p:sldId id="278" r:id="rId34"/>
    <p:sldId id="280" r:id="rId35"/>
    <p:sldId id="284" r:id="rId36"/>
    <p:sldId id="285" r:id="rId37"/>
    <p:sldId id="28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gh Tech" initials="H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0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5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3940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6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6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8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9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8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4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1" cy="6740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5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2022611"/>
            <a:ext cx="12192000" cy="2237046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26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6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4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50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4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8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40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6277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8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6" y="1580972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30" y="4154288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1559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7020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7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2481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9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2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6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66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  <p:bldP spid="16" grpId="0" bldLvl="0" animBg="1"/>
      <p:bldP spid="23" grpId="0" bldLvl="0" animBg="1"/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11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8" y="1928552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4" y="165395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4" y="2176455"/>
            <a:ext cx="406400" cy="2487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1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8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8" y="35537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4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4" y="3801645"/>
            <a:ext cx="406400" cy="2487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1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8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8" y="51666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4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4" y="5414545"/>
            <a:ext cx="406400" cy="2487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9113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ldLvl="0" animBg="1"/>
      <p:bldP spid="26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ldLvl="0" animBg="1"/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541643"/>
            <a:ext cx="1040063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7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241683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905157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530530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753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ldLvl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2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408767"/>
            <a:ext cx="3269917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3001052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3001052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4" y="1408767"/>
            <a:ext cx="3269917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7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6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6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4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4" cy="88471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5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164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40" grpId="0" bldLvl="0" animBg="1"/>
      <p:bldP spid="41" grpId="0" bldLvl="0" animBg="1"/>
      <p:bldP spid="17" grpId="0" bldLvl="0" animBg="1"/>
      <p:bldP spid="19" grpId="0" bldLvl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5" grpId="0" bldLvl="0" animBg="1"/>
      <p:bldP spid="36" grpId="0" bldLvl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2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1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1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1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1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9" y="2169537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4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2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29827" y="20936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3" y="18190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329827" y="3221003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3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329827" y="43415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3" y="40669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9827" y="54337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3" y="51591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4631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3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2" y="25610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20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2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5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2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735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2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9" y="1597802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3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9" y="3874953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8190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5" grpId="0" bldLvl="0" animBg="1"/>
      <p:bldP spid="16" grpId="0" bldLvl="0" animBg="1"/>
      <p:bldP spid="21" grpId="0" bldLvl="0" animBg="1"/>
      <p:bldP spid="28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1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0568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700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7894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4" y="1764901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30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2" y="2079704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6" y="4223091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5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730538" y="2170654"/>
            <a:ext cx="4541374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730538" y="3298003"/>
            <a:ext cx="4541374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730538" y="4418552"/>
            <a:ext cx="4541374" cy="4641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730538" y="5510753"/>
            <a:ext cx="4541374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1764366"/>
            <a:ext cx="3022334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72958" y="3257673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69212" y="2260485"/>
            <a:ext cx="2683914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56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157322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2" y="1963502"/>
            <a:ext cx="1895355" cy="189479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9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63524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9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2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438789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9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113801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1" y="1963502"/>
            <a:ext cx="1895355" cy="189479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5585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9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765" y="1382336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80%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5"/>
            <a:ext cx="2805285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0353" y="2219824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70%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1" y="3271399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7688" y="3087129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60%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2" y="3813674"/>
            <a:ext cx="1726769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1036" y="3946740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40%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2" y="5022059"/>
            <a:ext cx="591292" cy="591294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4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4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4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8" cy="2804242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9994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90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9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1981688"/>
            <a:ext cx="1895355" cy="189479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90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1981688"/>
            <a:ext cx="1895355" cy="1894790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7158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3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9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9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2311400"/>
            <a:ext cx="1895355" cy="1894790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90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2311400"/>
            <a:ext cx="1895355" cy="1894790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6647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70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042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9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6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6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3" y="1638679"/>
            <a:ext cx="415449" cy="41877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126616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6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6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8506810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10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2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0108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/>
      <p:bldP spid="8" grpId="0" bldLvl="0" animBg="1"/>
      <p:bldP spid="9" grpId="0" bldLvl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ldLvl="0" animBg="1"/>
      <p:bldP spid="13" grpId="0"/>
      <p:bldP spid="14" grpId="0" bldLvl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1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1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7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438402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438402" y="4254947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4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4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7900256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4" y="435519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900256" y="4275263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20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53" name="Freeform 245"/>
          <p:cNvSpPr/>
          <p:nvPr userDrawn="1"/>
        </p:nvSpPr>
        <p:spPr bwMode="auto">
          <a:xfrm>
            <a:off x="5598413" y="3443930"/>
            <a:ext cx="766578" cy="76657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93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1" grpId="0" bldLvl="0" animBg="1"/>
      <p:bldP spid="37" grpId="0" bldLvl="0" animBg="1"/>
      <p:bldP spid="20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ldLvl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ldLvl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ldLvl="0" animBg="1"/>
      <p:bldP spid="53" grpId="0" bldLvl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1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1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8" y="2087868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8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5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5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5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6390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2" grpId="0" bldLvl="0" animBg="1"/>
      <p:bldP spid="25" grpId="0" bldLvl="0" animBg="1"/>
      <p:bldP spid="28" grpId="0" bldLvl="0" animBg="1"/>
      <p:bldP spid="47" grpId="0" bldLvl="0" animBg="1"/>
      <p:bldP spid="16" grpId="0" bldLvl="0" animBg="1"/>
      <p:bldP spid="17" grpId="0" bldLvl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4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 rtl="1"/>
              <a:endParaRPr lang="en-US" sz="2665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r>
                <a:rPr lang="en-US" sz="2665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 txBox="1"/>
          <p:nvPr userDrawn="1"/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>
              <a:defRPr/>
            </a:pPr>
            <a:fld id="{C136B7D2-B98C-44FD-8D04-7EC62A564975}" type="slidenum">
              <a:rPr lang="en-US" sz="1200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>
                <a:defRPr/>
              </a:pPr>
              <a:t>‹#›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9476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1" y="1477053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4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1" y="3035435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4" y="311136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1" y="4600986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4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8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63229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8" grpId="0" bldLvl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ldLvl="0" animBg="1"/>
      <p:bldP spid="39" grpId="0" bldLvl="0" animBg="1"/>
      <p:bldP spid="44" grpId="0" bldLvl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ldLvl="0" animBg="1"/>
      <p:bldP spid="48" grpId="0" bldLvl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00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337124"/>
            <a:ext cx="12192000" cy="30062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3"/>
            <a:ext cx="3048001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3"/>
            <a:ext cx="3048001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4343403"/>
            <a:ext cx="3048001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4343403"/>
            <a:ext cx="3048001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653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7" grpId="0" bldLvl="0" animBg="1"/>
      <p:bldP spid="22" grpId="0" bldLvl="0" animBg="1"/>
      <p:bldP spid="23" grpId="0" bldLvl="0" animBg="1"/>
      <p:bldP spid="24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9424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6"/>
            <a:ext cx="5486401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401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ldLvl="0" animBg="1"/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6408718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1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1" y="1741826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1" y="1791500"/>
            <a:ext cx="73152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1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1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1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1205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3" grpId="0" bldLvl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ldLvl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ldLvl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577959" y="1682805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1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1" y="1915867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1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1" y="1915867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6" y="2463800"/>
            <a:ext cx="2560321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1" y="1915867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7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1283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6" grpId="0" bldLvl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ldLvl="0" animBg="1"/>
      <p:bldP spid="43" grpId="0" bldLvl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1" y="1498600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1" y="1803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1" y="4251110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464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40" grpId="0" bldLvl="0" animBg="1"/>
      <p:bldP spid="47" grpId="0" bldLvl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3693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49" y="1064634"/>
            <a:ext cx="10058401" cy="5627409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302844" y="1334529"/>
            <a:ext cx="6314302" cy="394180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53" y="834696"/>
            <a:ext cx="6347901" cy="581890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414054" y="1210962"/>
            <a:ext cx="5535827" cy="331161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3200" y="1713358"/>
            <a:ext cx="5010740" cy="357872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28304" y="1639556"/>
            <a:ext cx="2804984" cy="376881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6" y="1059237"/>
            <a:ext cx="2442714" cy="4286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33" y="1059237"/>
            <a:ext cx="2442714" cy="4286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90" y="1059237"/>
            <a:ext cx="2442714" cy="4286895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59148" y="1512441"/>
            <a:ext cx="1664838" cy="2979174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094575" y="1512441"/>
            <a:ext cx="1664838" cy="2979174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2" grpId="0" animBg="1"/>
          <p:bldP spid="13" grpId="0" animBg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65" y="990435"/>
            <a:ext cx="4760159" cy="835394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847905" y="1895501"/>
            <a:ext cx="3236105" cy="57904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48" y="580270"/>
            <a:ext cx="3577110" cy="627773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06588" y="1265306"/>
            <a:ext cx="2444786" cy="434466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642541"/>
            <a:ext cx="7120013" cy="771592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85800" y="1272518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034109" y="1684531"/>
            <a:ext cx="1686296" cy="16862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09447" y="1684531"/>
            <a:ext cx="1686296" cy="16862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410002" y="1684531"/>
            <a:ext cx="1686296" cy="1686296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27404" y="0"/>
            <a:ext cx="9164595" cy="312910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47304" y="3176699"/>
            <a:ext cx="951870" cy="951870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13474" y="3176699"/>
            <a:ext cx="951870" cy="951870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40101" y="-21266"/>
            <a:ext cx="7651897" cy="345099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40101" y="3429732"/>
            <a:ext cx="7651897" cy="345099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047622" y="0"/>
            <a:ext cx="14924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1682805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3047622" y="0"/>
            <a:ext cx="32913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669956" y="1003184"/>
            <a:ext cx="2397211" cy="264434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57551" y="1003184"/>
            <a:ext cx="2397211" cy="264434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045145" y="1003184"/>
            <a:ext cx="2397211" cy="264434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055708" y="0"/>
            <a:ext cx="5136291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501449" y="0"/>
            <a:ext cx="3690551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27405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101190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181273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27405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101190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181273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46619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27405" y="0"/>
            <a:ext cx="3080083" cy="423836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101190" y="0"/>
            <a:ext cx="3080083" cy="423836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181273" y="0"/>
            <a:ext cx="3080083" cy="423836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46619" y="0"/>
            <a:ext cx="3080083" cy="423836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904736" y="681908"/>
            <a:ext cx="3361037" cy="196243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760044" y="681908"/>
            <a:ext cx="3361037" cy="196243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04736" y="3523961"/>
            <a:ext cx="3361037" cy="196243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760044" y="3523961"/>
            <a:ext cx="3361037" cy="196243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27405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577959" y="1682805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27405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7622" y="0"/>
            <a:ext cx="9144377" cy="449785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7622" y="1"/>
            <a:ext cx="9144377" cy="393404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7622" y="1"/>
            <a:ext cx="9144377" cy="278572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7622" y="-24713"/>
            <a:ext cx="4181081" cy="230225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47622" y="2277537"/>
            <a:ext cx="4181081" cy="230225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47622" y="4579787"/>
            <a:ext cx="4181081" cy="230225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010919" y="-24714"/>
            <a:ext cx="4181081" cy="341668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010919" y="3391967"/>
            <a:ext cx="4181081" cy="3466033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1723669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7623" y="0"/>
            <a:ext cx="4292292" cy="344733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7339915" y="0"/>
            <a:ext cx="4852085" cy="3447339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47622" y="3447339"/>
            <a:ext cx="6034593" cy="341066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082215" y="3447339"/>
            <a:ext cx="3109785" cy="341066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rgbClr val="FFFFFF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3853822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30934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14061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228704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rgbClr val="FFFFFF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rgbClr val="FFFFFF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rgbClr val="FFFFFF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7622" y="0"/>
            <a:ext cx="9144377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0540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398953" y="1701235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188391" y="3986562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293672" y="3986562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8953" y="3986562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04234" y="3986562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609515" y="3986562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577959" y="642541"/>
            <a:ext cx="7120013" cy="771592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1272518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398953" y="1194608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711509" y="3250294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709227" y="472202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050983" y="472202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253665" y="3250294"/>
            <a:ext cx="1394093" cy="139409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251383" y="472202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593139" y="472202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1789" y="1"/>
            <a:ext cx="11448422" cy="636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709227" y="78564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050983" y="78564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709227" y="2608869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050983" y="2608869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09227" y="4432093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050983" y="4432093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251383" y="785645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51383" y="2608869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9593139" y="2608869"/>
            <a:ext cx="1047403" cy="1047403"/>
          </a:xfrm>
          <a:prstGeom prst="ellipse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8132"/>
            <a:ext cx="2404376" cy="240437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446906" y="1908132"/>
            <a:ext cx="2404376" cy="240437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893812" y="1908132"/>
            <a:ext cx="2404376" cy="240437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40718" y="1908132"/>
            <a:ext cx="2404376" cy="240437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787624" y="1908132"/>
            <a:ext cx="2404376" cy="240437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577959" y="642541"/>
            <a:ext cx="7120013" cy="771592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1272518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055168" y="1197623"/>
            <a:ext cx="3437261" cy="343726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492429" y="2779347"/>
            <a:ext cx="1855537" cy="1855537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36892" y="4634884"/>
            <a:ext cx="1855537" cy="1855537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025561" y="6158290"/>
            <a:ext cx="647753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400" b="0" i="0" smtClean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‹#›</a:t>
            </a:fld>
            <a:endParaRPr lang="en-US" sz="1400" b="0" i="0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73" y="616855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latin typeface="Bebas Neue" charset="0"/>
                <a:ea typeface="Bebas Neue" charset="0"/>
                <a:cs typeface="Bebas Neue" charset="0"/>
              </a:rPr>
              <a:t>Slide  /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577959" y="1682805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666" y="2038867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95020" y="1631094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208374" y="2187148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21728" y="1581666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35082" y="1927655"/>
            <a:ext cx="1742302" cy="3571102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577959" y="642541"/>
            <a:ext cx="7120013" cy="771592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1272518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51921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82601"/>
            <a:ext cx="96520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951923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S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88321" y="1676728"/>
            <a:ext cx="1815163" cy="1814739"/>
          </a:xfrm>
          <a:prstGeom prst="ellipse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7" cy="258409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00057" y="1777294"/>
            <a:ext cx="3244279" cy="3260313"/>
          </a:xfrm>
          <a:prstGeom prst="roundRect">
            <a:avLst>
              <a:gd name="adj" fmla="val 8446"/>
            </a:avLst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9380" y="1488610"/>
            <a:ext cx="1806275" cy="1805853"/>
          </a:xfrm>
          <a:prstGeom prst="roundRect">
            <a:avLst>
              <a:gd name="adj" fmla="val 11041"/>
            </a:avLst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57144" y="1488610"/>
            <a:ext cx="1806275" cy="1805853"/>
          </a:xfrm>
          <a:prstGeom prst="roundRect">
            <a:avLst>
              <a:gd name="adj" fmla="val 13151"/>
            </a:avLst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4908" y="1488610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674923" y="1488610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226225" y="1742904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73535" y="1742904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96691" y="3207051"/>
            <a:ext cx="1297573" cy="129727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91886" y="1377389"/>
            <a:ext cx="1297573" cy="129727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24747" y="3198356"/>
            <a:ext cx="1297573" cy="129727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399164" y="5012383"/>
            <a:ext cx="1297573" cy="129727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2416"/>
            <a:ext cx="12191997" cy="4921720"/>
          </a:xfrm>
          <a:prstGeom prst="downArrowCallout">
            <a:avLst>
              <a:gd name="adj1" fmla="val 50000"/>
              <a:gd name="adj2" fmla="val 15352"/>
              <a:gd name="adj3" fmla="val 5443"/>
              <a:gd name="adj4" fmla="val 94557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1997" cy="3966661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80608" y="1639333"/>
            <a:ext cx="4908153" cy="4270188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297274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w Left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69"/>
            <a:ext cx="3597455" cy="3400024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1"/>
            <a:ext cx="3597455" cy="3400023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020671" y="1382568"/>
            <a:ext cx="3360699" cy="4965187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522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6" name="Flowchart: Off-page Connector 5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 txBox="1"/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463041" y="1758206"/>
            <a:ext cx="3250392" cy="4270188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478569" y="1758206"/>
            <a:ext cx="3250392" cy="4270188"/>
          </a:xfrm>
          <a:prstGeom prst="rect">
            <a:avLst/>
          </a:prstGeom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44776" y="1438846"/>
            <a:ext cx="3647921" cy="4908909"/>
          </a:xfrm>
          <a:prstGeom prst="rect">
            <a:avLst/>
          </a:prstGeom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4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75894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8241795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361234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96334" y="215900"/>
            <a:ext cx="5880100" cy="6426200"/>
          </a:xfrm>
          <a:prstGeom prst="round1Rect">
            <a:avLst>
              <a:gd name="adj" fmla="val 5318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406867" y="216720"/>
            <a:ext cx="5488240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06865" y="4978885"/>
            <a:ext cx="5488240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96333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6333" y="4978885"/>
            <a:ext cx="5646048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249619" y="4978885"/>
            <a:ext cx="5646048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625657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3343837" y="1438845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171142" y="3625657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013086" y="1438845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2" name="Down Arrow Callout 11"/>
          <p:cNvSpPr/>
          <p:nvPr userDrawn="1"/>
        </p:nvSpPr>
        <p:spPr>
          <a:xfrm>
            <a:off x="487249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565">
              <a:spcBef>
                <a:spcPct val="20000"/>
              </a:spcBef>
              <a:defRPr/>
            </a:pPr>
            <a:endParaRPr lang="en-US" sz="5865" dirty="0">
              <a:solidFill>
                <a:schemeClr val="bg1"/>
              </a:solidFill>
              <a:latin typeface="FontAwesome" pitchFamily="2" charset="0"/>
            </a:endParaRPr>
          </a:p>
          <a:p>
            <a:pPr algn="ctr" defTabSz="1218565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Up Arrow Callout 12"/>
          <p:cNvSpPr/>
          <p:nvPr userDrawn="1"/>
        </p:nvSpPr>
        <p:spPr>
          <a:xfrm>
            <a:off x="334383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565">
              <a:spcBef>
                <a:spcPct val="20000"/>
              </a:spcBef>
              <a:defRPr/>
            </a:pPr>
            <a:endParaRPr lang="en-US" sz="5335" dirty="0">
              <a:latin typeface="FontAwesome" pitchFamily="2" charset="0"/>
            </a:endParaRPr>
          </a:p>
        </p:txBody>
      </p:sp>
      <p:sp>
        <p:nvSpPr>
          <p:cNvPr id="15" name="Down Arrow Callout 14"/>
          <p:cNvSpPr/>
          <p:nvPr userDrawn="1"/>
        </p:nvSpPr>
        <p:spPr>
          <a:xfrm>
            <a:off x="6171140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565">
              <a:spcBef>
                <a:spcPct val="20000"/>
              </a:spcBef>
              <a:defRPr/>
            </a:pPr>
            <a:r>
              <a:rPr lang="en-US" sz="1335" dirty="0"/>
              <a:t> </a:t>
            </a:r>
          </a:p>
        </p:txBody>
      </p:sp>
      <p:sp>
        <p:nvSpPr>
          <p:cNvPr id="17" name="Up Arrow Callout 16"/>
          <p:cNvSpPr/>
          <p:nvPr userDrawn="1"/>
        </p:nvSpPr>
        <p:spPr>
          <a:xfrm>
            <a:off x="901308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8000" dirty="0">
                <a:latin typeface="FontAwesome" pitchFamily="2" charset="0"/>
              </a:rPr>
              <a:t/>
            </a:r>
            <a:br>
              <a:rPr lang="en-US" sz="8000" dirty="0">
                <a:latin typeface="FontAwesome" pitchFamily="2" charset="0"/>
              </a:rPr>
            </a:b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lowchart: Off-page Connector 29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5" grpId="0" bldLvl="0" animBg="1"/>
      <p:bldP spid="17" grpId="0" bldLvl="0" animBg="1"/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with three Colu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Off-page Connector 29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4" name="Down Arrow Callout 13"/>
          <p:cNvSpPr/>
          <p:nvPr userDrawn="1"/>
        </p:nvSpPr>
        <p:spPr>
          <a:xfrm>
            <a:off x="6193251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Down Arrow Callout 15"/>
          <p:cNvSpPr/>
          <p:nvPr userDrawn="1"/>
        </p:nvSpPr>
        <p:spPr>
          <a:xfrm>
            <a:off x="3539660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Down Arrow Callout 18"/>
          <p:cNvSpPr/>
          <p:nvPr userDrawn="1"/>
        </p:nvSpPr>
        <p:spPr>
          <a:xfrm>
            <a:off x="8846843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86069" y="1662386"/>
            <a:ext cx="2472192" cy="4301321"/>
          </a:xfrm>
          <a:prstGeom prst="downArrowCallout">
            <a:avLst>
              <a:gd name="adj1" fmla="val 26120"/>
              <a:gd name="adj2" fmla="val 6382"/>
              <a:gd name="adj3" fmla="val 5273"/>
              <a:gd name="adj4" fmla="val 96969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ldLvl="0" animBg="1"/>
      <p:bldP spid="16" grpId="0" bldLvl="0" animBg="1"/>
      <p:bldP spid="19" grpId="0" bldLvl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ulom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96091" y="1448890"/>
            <a:ext cx="4913419" cy="3072372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385667" y="1445657"/>
            <a:ext cx="4910243" cy="307560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5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652955" y="1169378"/>
            <a:ext cx="9024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感谢您下载包图网平台上提供的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在包图网出售的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的保护，作品的所有权、版权和著作权归包图网所有，您下载的是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不得将包图网的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6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7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7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0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4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7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9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9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5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6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34" Type="http://schemas.openxmlformats.org/officeDocument/2006/relationships/theme" Target="../theme/theme4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8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theme" Target="../theme/theme6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E008-16FB-4D4A-9615-FCA6A549067C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48E0-2963-48E7-A050-50CBBD92E0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54094" y="0"/>
            <a:ext cx="9137905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5400000" flipH="1" flipV="1">
            <a:off x="11239500" y="-63501"/>
            <a:ext cx="482601" cy="609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665"/>
          </a:p>
        </p:txBody>
      </p:sp>
      <p:sp>
        <p:nvSpPr>
          <p:cNvPr id="5" name="Rectangle 4"/>
          <p:cNvSpPr/>
          <p:nvPr userDrawn="1"/>
        </p:nvSpPr>
        <p:spPr>
          <a:xfrm rot="16200000" flipH="1">
            <a:off x="-114492" y="597092"/>
            <a:ext cx="736983" cy="50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rtl="0"/>
            <a:endParaRPr lang="en-US" sz="2665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11277600" y="135166"/>
            <a:ext cx="406400" cy="2057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algn="ctr" defTabSz="914400" rtl="0" eaLnBrk="1" latinLnBrk="0" hangingPunct="1"/>
            <a:fld id="{6C5AF65D-6854-49AF-ABC5-48B5BA0EA842}" type="slidenum">
              <a:rPr lang="en-US" sz="1335" b="0" i="0" kern="1200" smtClean="0">
                <a:solidFill>
                  <a:schemeClr val="bg1"/>
                </a:solidFill>
                <a:latin typeface="HP Simplified"/>
                <a:ea typeface="+mn-ea"/>
                <a:cs typeface="HP Simplified"/>
              </a:rPr>
              <a:t>‹#›</a:t>
            </a:fld>
            <a:endParaRPr lang="en-US" sz="1335" b="0" i="0" kern="1200" dirty="0" smtClean="0">
              <a:solidFill>
                <a:schemeClr val="bg1"/>
              </a:solidFill>
              <a:latin typeface="HP Simplified"/>
              <a:ea typeface="+mn-ea"/>
              <a:cs typeface="HP Simplifie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3735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None/>
        <a:defRPr sz="4265" kern="1200">
          <a:solidFill>
            <a:schemeClr val="bg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652955" y="1169378"/>
            <a:ext cx="9024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感谢您下载包图网平台上提供的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在包图网出售的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的保护，作品的所有权、版权和著作权归包图网所有，您下载的是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不得将包图网的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24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38456"/>
            <a:ext cx="12188825" cy="6854297"/>
          </a:xfrm>
          <a:prstGeom prst="rect">
            <a:avLst/>
          </a:prstGeom>
          <a:solidFill>
            <a:srgbClr val="F0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545143" y="447597"/>
            <a:ext cx="507869" cy="366088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灯片编号占位符 1"/>
          <p:cNvSpPr txBox="1"/>
          <p:nvPr/>
        </p:nvSpPr>
        <p:spPr>
          <a:xfrm>
            <a:off x="5651687" y="451792"/>
            <a:ext cx="507869" cy="3660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240" rtl="0" eaLnBrk="1" latinLnBrk="0" hangingPunct="1">
              <a:defRPr sz="9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562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87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9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11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37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99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1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23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20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79994" y="470147"/>
            <a:ext cx="5662725" cy="58370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3" y="292072"/>
            <a:ext cx="6831667" cy="656503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927508" y="1427764"/>
            <a:ext cx="6094413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74140">
              <a:lnSpc>
                <a:spcPts val="6930"/>
              </a:lnSpc>
            </a:pPr>
            <a:r>
              <a:rPr lang="en-US" altLang="zh-CN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en-US" altLang="zh-CN" sz="4265" b="1" dirty="0">
                <a:solidFill>
                  <a:srgbClr val="15AA9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套</a:t>
            </a:r>
          </a:p>
          <a:p>
            <a:pPr algn="ctr" defTabSz="1374140">
              <a:lnSpc>
                <a:spcPts val="6930"/>
              </a:lnSpc>
            </a:pPr>
            <a:r>
              <a:rPr lang="zh-CN" altLang="en-US" sz="4000" b="1" smtClean="0">
                <a:solidFill>
                  <a:srgbClr val="F05959"/>
                </a:solidFill>
                <a:latin typeface="微软雅黑" panose="020B0503020204020204" charset="-122"/>
                <a:ea typeface="微软雅黑" panose="020B0503020204020204" charset="-122"/>
              </a:rPr>
              <a:t>红色简约数据分析</a:t>
            </a:r>
            <a:endParaRPr lang="en-US" altLang="zh-CN" sz="4000" b="1" smtClean="0">
              <a:solidFill>
                <a:srgbClr val="F0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r>
              <a:rPr lang="en-US" altLang="zh-CN" sz="5330" b="1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533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图表合集</a:t>
            </a:r>
            <a:endParaRPr lang="en-US" altLang="zh-CN" sz="533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endParaRPr lang="zh-CN" altLang="en-US" sz="3735" b="1" dirty="0">
              <a:solidFill>
                <a:srgbClr val="15AA9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21123" y="4498063"/>
            <a:ext cx="3603322" cy="457081"/>
          </a:xfrm>
          <a:prstGeom prst="roundRect">
            <a:avLst>
              <a:gd name="adj" fmla="val 50000"/>
            </a:avLst>
          </a:prstGeom>
          <a:solidFill>
            <a:srgbClr val="F0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并列关系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总分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循环关系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8230" y="4421882"/>
            <a:ext cx="3846252" cy="61367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2" y="470147"/>
            <a:ext cx="2684521" cy="14042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1" y="1964426"/>
            <a:ext cx="2684521" cy="13782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0" y="3459530"/>
            <a:ext cx="2684521" cy="14299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70" y="4995081"/>
            <a:ext cx="2664337" cy="13121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7662" y="451792"/>
            <a:ext cx="2825162" cy="141965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440" y="1976347"/>
            <a:ext cx="2840383" cy="13782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440" y="3459529"/>
            <a:ext cx="2820169" cy="142993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2440" y="4995080"/>
            <a:ext cx="2820169" cy="1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997938" y="1639719"/>
            <a:ext cx="4195796" cy="4196921"/>
            <a:chOff x="3997938" y="1422361"/>
            <a:chExt cx="4195796" cy="4196921"/>
          </a:xfrm>
        </p:grpSpPr>
        <p:sp>
          <p:nvSpPr>
            <p:cNvPr id="7" name="Freeform 5"/>
            <p:cNvSpPr/>
            <p:nvPr/>
          </p:nvSpPr>
          <p:spPr bwMode="auto">
            <a:xfrm rot="18900000">
              <a:off x="5224127" y="3873943"/>
              <a:ext cx="1745338" cy="1745339"/>
            </a:xfrm>
            <a:custGeom>
              <a:avLst/>
              <a:gdLst>
                <a:gd name="T0" fmla="*/ 327 w 327"/>
                <a:gd name="T1" fmla="*/ 327 h 327"/>
                <a:gd name="T2" fmla="*/ 327 w 327"/>
                <a:gd name="T3" fmla="*/ 216 h 327"/>
                <a:gd name="T4" fmla="*/ 110 w 327"/>
                <a:gd name="T5" fmla="*/ 0 h 327"/>
                <a:gd name="T6" fmla="*/ 0 w 327"/>
                <a:gd name="T7" fmla="*/ 0 h 327"/>
                <a:gd name="T8" fmla="*/ 327 w 327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327" y="327"/>
                  </a:moveTo>
                  <a:cubicBezTo>
                    <a:pt x="327" y="216"/>
                    <a:pt x="327" y="216"/>
                    <a:pt x="327" y="216"/>
                  </a:cubicBezTo>
                  <a:cubicBezTo>
                    <a:pt x="208" y="216"/>
                    <a:pt x="110" y="119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147" y="327"/>
                    <a:pt x="327" y="3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450645" y="2648550"/>
              <a:ext cx="1743089" cy="2656383"/>
              <a:chOff x="6450645" y="2648550"/>
              <a:chExt cx="1743089" cy="2656383"/>
            </a:xfrm>
          </p:grpSpPr>
          <p:sp>
            <p:nvSpPr>
              <p:cNvPr id="9" name="Freeform 7"/>
              <p:cNvSpPr/>
              <p:nvPr/>
            </p:nvSpPr>
            <p:spPr bwMode="auto">
              <a:xfrm rot="18900000">
                <a:off x="6626491" y="4115134"/>
                <a:ext cx="645505" cy="1189799"/>
              </a:xfrm>
              <a:custGeom>
                <a:avLst/>
                <a:gdLst>
                  <a:gd name="T0" fmla="*/ 0 w 287"/>
                  <a:gd name="T1" fmla="*/ 266 h 529"/>
                  <a:gd name="T2" fmla="*/ 287 w 287"/>
                  <a:gd name="T3" fmla="*/ 529 h 529"/>
                  <a:gd name="T4" fmla="*/ 287 w 287"/>
                  <a:gd name="T5" fmla="*/ 266 h 529"/>
                  <a:gd name="T6" fmla="*/ 287 w 287"/>
                  <a:gd name="T7" fmla="*/ 0 h 529"/>
                  <a:gd name="T8" fmla="*/ 0 w 287"/>
                  <a:gd name="T9" fmla="*/ 266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529">
                    <a:moveTo>
                      <a:pt x="0" y="266"/>
                    </a:moveTo>
                    <a:lnTo>
                      <a:pt x="287" y="529"/>
                    </a:lnTo>
                    <a:lnTo>
                      <a:pt x="287" y="266"/>
                    </a:lnTo>
                    <a:lnTo>
                      <a:pt x="287" y="0"/>
                    </a:lnTo>
                    <a:lnTo>
                      <a:pt x="0" y="2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45720" rIns="91440" bIns="45720" numCol="1" anchor="ctr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03</a:t>
                </a: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 rot="18900000">
                <a:off x="6450645" y="2648550"/>
                <a:ext cx="1743089" cy="1745339"/>
              </a:xfrm>
              <a:custGeom>
                <a:avLst/>
                <a:gdLst>
                  <a:gd name="T0" fmla="*/ 327 w 327"/>
                  <a:gd name="T1" fmla="*/ 0 h 327"/>
                  <a:gd name="T2" fmla="*/ 217 w 327"/>
                  <a:gd name="T3" fmla="*/ 0 h 327"/>
                  <a:gd name="T4" fmla="*/ 0 w 327"/>
                  <a:gd name="T5" fmla="*/ 216 h 327"/>
                  <a:gd name="T6" fmla="*/ 0 w 327"/>
                  <a:gd name="T7" fmla="*/ 327 h 327"/>
                  <a:gd name="T8" fmla="*/ 327 w 327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7">
                    <a:moveTo>
                      <a:pt x="327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119"/>
                      <a:pt x="120" y="216"/>
                      <a:pt x="0" y="216"/>
                    </a:cubicBezTo>
                    <a:cubicBezTo>
                      <a:pt x="0" y="327"/>
                      <a:pt x="0" y="327"/>
                      <a:pt x="0" y="327"/>
                    </a:cubicBezTo>
                    <a:cubicBezTo>
                      <a:pt x="180" y="327"/>
                      <a:pt x="327" y="180"/>
                      <a:pt x="32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endParaRPr>
              </a:p>
            </p:txBody>
          </p:sp>
        </p:grpSp>
        <p:sp>
          <p:nvSpPr>
            <p:cNvPr id="11" name="Freeform 9"/>
            <p:cNvSpPr/>
            <p:nvPr/>
          </p:nvSpPr>
          <p:spPr bwMode="auto">
            <a:xfrm rot="18900000">
              <a:off x="5224456" y="1422361"/>
              <a:ext cx="1743089" cy="1745339"/>
            </a:xfrm>
            <a:custGeom>
              <a:avLst/>
              <a:gdLst>
                <a:gd name="T0" fmla="*/ 0 w 327"/>
                <a:gd name="T1" fmla="*/ 0 h 327"/>
                <a:gd name="T2" fmla="*/ 0 w 327"/>
                <a:gd name="T3" fmla="*/ 110 h 327"/>
                <a:gd name="T4" fmla="*/ 217 w 327"/>
                <a:gd name="T5" fmla="*/ 327 h 327"/>
                <a:gd name="T6" fmla="*/ 327 w 327"/>
                <a:gd name="T7" fmla="*/ 327 h 327"/>
                <a:gd name="T8" fmla="*/ 0 w 327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0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120" y="110"/>
                    <a:pt x="217" y="207"/>
                    <a:pt x="217" y="327"/>
                  </a:cubicBezTo>
                  <a:cubicBezTo>
                    <a:pt x="327" y="327"/>
                    <a:pt x="327" y="327"/>
                    <a:pt x="327" y="327"/>
                  </a:cubicBezTo>
                  <a:cubicBezTo>
                    <a:pt x="327" y="146"/>
                    <a:pt x="180" y="0"/>
                    <a:pt x="0" y="0"/>
                  </a:cubicBezTo>
                </a:path>
              </a:pathLst>
            </a:custGeom>
            <a:solidFill>
              <a:srgbClr val="009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224456" y="1422361"/>
              <a:ext cx="2658110" cy="1745339"/>
              <a:chOff x="5224456" y="1422361"/>
              <a:chExt cx="2658110" cy="1745339"/>
            </a:xfrm>
          </p:grpSpPr>
          <p:sp>
            <p:nvSpPr>
              <p:cNvPr id="12" name="Freeform 11"/>
              <p:cNvSpPr/>
              <p:nvPr/>
            </p:nvSpPr>
            <p:spPr bwMode="auto">
              <a:xfrm rot="18900000">
                <a:off x="6695016" y="2342839"/>
                <a:ext cx="1187550" cy="645505"/>
              </a:xfrm>
              <a:custGeom>
                <a:avLst/>
                <a:gdLst>
                  <a:gd name="T0" fmla="*/ 263 w 528"/>
                  <a:gd name="T1" fmla="*/ 287 h 287"/>
                  <a:gd name="T2" fmla="*/ 528 w 528"/>
                  <a:gd name="T3" fmla="*/ 0 h 287"/>
                  <a:gd name="T4" fmla="*/ 263 w 528"/>
                  <a:gd name="T5" fmla="*/ 0 h 287"/>
                  <a:gd name="T6" fmla="*/ 0 w 528"/>
                  <a:gd name="T7" fmla="*/ 0 h 287"/>
                  <a:gd name="T8" fmla="*/ 263 w 528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87">
                    <a:moveTo>
                      <a:pt x="263" y="287"/>
                    </a:moveTo>
                    <a:lnTo>
                      <a:pt x="528" y="0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263" y="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182880" numCol="1" anchor="ctr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02</a:t>
                </a: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 rot="18900000">
                <a:off x="5224456" y="1422361"/>
                <a:ext cx="1743089" cy="1745339"/>
              </a:xfrm>
              <a:custGeom>
                <a:avLst/>
                <a:gdLst>
                  <a:gd name="T0" fmla="*/ 0 w 327"/>
                  <a:gd name="T1" fmla="*/ 0 h 327"/>
                  <a:gd name="T2" fmla="*/ 0 w 327"/>
                  <a:gd name="T3" fmla="*/ 110 h 327"/>
                  <a:gd name="T4" fmla="*/ 217 w 327"/>
                  <a:gd name="T5" fmla="*/ 327 h 327"/>
                  <a:gd name="T6" fmla="*/ 327 w 327"/>
                  <a:gd name="T7" fmla="*/ 327 h 327"/>
                  <a:gd name="T8" fmla="*/ 0 w 327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7">
                    <a:moveTo>
                      <a:pt x="0" y="0"/>
                    </a:moveTo>
                    <a:cubicBezTo>
                      <a:pt x="0" y="110"/>
                      <a:pt x="0" y="110"/>
                      <a:pt x="0" y="110"/>
                    </a:cubicBezTo>
                    <a:cubicBezTo>
                      <a:pt x="120" y="110"/>
                      <a:pt x="217" y="207"/>
                      <a:pt x="217" y="327"/>
                    </a:cubicBezTo>
                    <a:cubicBezTo>
                      <a:pt x="327" y="327"/>
                      <a:pt x="327" y="327"/>
                      <a:pt x="327" y="327"/>
                    </a:cubicBezTo>
                    <a:cubicBezTo>
                      <a:pt x="327" y="146"/>
                      <a:pt x="18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97938" y="1734324"/>
              <a:ext cx="1745338" cy="2658769"/>
              <a:chOff x="3997938" y="1734324"/>
              <a:chExt cx="1745338" cy="2658769"/>
            </a:xfrm>
          </p:grpSpPr>
          <p:sp>
            <p:nvSpPr>
              <p:cNvPr id="8" name="Freeform 6"/>
              <p:cNvSpPr/>
              <p:nvPr/>
            </p:nvSpPr>
            <p:spPr bwMode="auto">
              <a:xfrm rot="18900000">
                <a:off x="3997938" y="2647754"/>
                <a:ext cx="1745338" cy="1745339"/>
              </a:xfrm>
              <a:custGeom>
                <a:avLst/>
                <a:gdLst>
                  <a:gd name="T0" fmla="*/ 0 w 327"/>
                  <a:gd name="T1" fmla="*/ 327 h 327"/>
                  <a:gd name="T2" fmla="*/ 110 w 327"/>
                  <a:gd name="T3" fmla="*/ 327 h 327"/>
                  <a:gd name="T4" fmla="*/ 327 w 327"/>
                  <a:gd name="T5" fmla="*/ 110 h 327"/>
                  <a:gd name="T6" fmla="*/ 327 w 327"/>
                  <a:gd name="T7" fmla="*/ 0 h 327"/>
                  <a:gd name="T8" fmla="*/ 0 w 327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7">
                    <a:moveTo>
                      <a:pt x="0" y="327"/>
                    </a:moveTo>
                    <a:cubicBezTo>
                      <a:pt x="110" y="327"/>
                      <a:pt x="110" y="327"/>
                      <a:pt x="110" y="327"/>
                    </a:cubicBezTo>
                    <a:cubicBezTo>
                      <a:pt x="110" y="207"/>
                      <a:pt x="208" y="110"/>
                      <a:pt x="327" y="11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147" y="0"/>
                      <a:pt x="0" y="146"/>
                      <a:pt x="0" y="32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 rot="18900000">
                <a:off x="4916824" y="1734324"/>
                <a:ext cx="645505" cy="1189799"/>
              </a:xfrm>
              <a:custGeom>
                <a:avLst/>
                <a:gdLst>
                  <a:gd name="T0" fmla="*/ 287 w 287"/>
                  <a:gd name="T1" fmla="*/ 266 h 529"/>
                  <a:gd name="T2" fmla="*/ 0 w 287"/>
                  <a:gd name="T3" fmla="*/ 0 h 529"/>
                  <a:gd name="T4" fmla="*/ 0 w 287"/>
                  <a:gd name="T5" fmla="*/ 266 h 529"/>
                  <a:gd name="T6" fmla="*/ 0 w 287"/>
                  <a:gd name="T7" fmla="*/ 529 h 529"/>
                  <a:gd name="T8" fmla="*/ 287 w 287"/>
                  <a:gd name="T9" fmla="*/ 266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529">
                    <a:moveTo>
                      <a:pt x="287" y="266"/>
                    </a:moveTo>
                    <a:lnTo>
                      <a:pt x="0" y="0"/>
                    </a:lnTo>
                    <a:lnTo>
                      <a:pt x="0" y="266"/>
                    </a:lnTo>
                    <a:lnTo>
                      <a:pt x="0" y="529"/>
                    </a:lnTo>
                    <a:lnTo>
                      <a:pt x="287" y="2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182880" bIns="45720" numCol="1" anchor="ctr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01</a:t>
                </a:r>
              </a:p>
            </p:txBody>
          </p:sp>
        </p:grpSp>
        <p:sp>
          <p:nvSpPr>
            <p:cNvPr id="14" name="Freeform 13"/>
            <p:cNvSpPr/>
            <p:nvPr/>
          </p:nvSpPr>
          <p:spPr bwMode="auto">
            <a:xfrm rot="18900000">
              <a:off x="4313876" y="4051709"/>
              <a:ext cx="1189799" cy="645505"/>
            </a:xfrm>
            <a:custGeom>
              <a:avLst/>
              <a:gdLst>
                <a:gd name="T0" fmla="*/ 264 w 529"/>
                <a:gd name="T1" fmla="*/ 0 h 287"/>
                <a:gd name="T2" fmla="*/ 0 w 529"/>
                <a:gd name="T3" fmla="*/ 287 h 287"/>
                <a:gd name="T4" fmla="*/ 264 w 529"/>
                <a:gd name="T5" fmla="*/ 287 h 287"/>
                <a:gd name="T6" fmla="*/ 529 w 529"/>
                <a:gd name="T7" fmla="*/ 287 h 287"/>
                <a:gd name="T8" fmla="*/ 264 w 529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287">
                  <a:moveTo>
                    <a:pt x="264" y="0"/>
                  </a:moveTo>
                  <a:lnTo>
                    <a:pt x="0" y="287"/>
                  </a:lnTo>
                  <a:lnTo>
                    <a:pt x="264" y="287"/>
                  </a:lnTo>
                  <a:lnTo>
                    <a:pt x="529" y="287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182880" rIns="91440" bIns="4572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04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117675" y="4385078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7675" y="2410498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84911" y="4385079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04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84911" y="2410498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5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 p14:presetBounceEnd="5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25" grpId="0"/>
          <p:bldP spid="2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657617" y="3320091"/>
            <a:ext cx="2133919" cy="2135663"/>
            <a:chOff x="5678176" y="3395507"/>
            <a:chExt cx="1939926" cy="1941512"/>
          </a:xfrm>
        </p:grpSpPr>
        <p:sp>
          <p:nvSpPr>
            <p:cNvPr id="10" name="Freeform 8"/>
            <p:cNvSpPr/>
            <p:nvPr/>
          </p:nvSpPr>
          <p:spPr bwMode="auto">
            <a:xfrm>
              <a:off x="6181414" y="3395507"/>
              <a:ext cx="1436688" cy="971550"/>
            </a:xfrm>
            <a:custGeom>
              <a:avLst/>
              <a:gdLst>
                <a:gd name="T0" fmla="*/ 124 w 382"/>
                <a:gd name="T1" fmla="*/ 0 h 258"/>
                <a:gd name="T2" fmla="*/ 0 w 382"/>
                <a:gd name="T3" fmla="*/ 32 h 258"/>
                <a:gd name="T4" fmla="*/ 55 w 382"/>
                <a:gd name="T5" fmla="*/ 127 h 258"/>
                <a:gd name="T6" fmla="*/ 124 w 382"/>
                <a:gd name="T7" fmla="*/ 110 h 258"/>
                <a:gd name="T8" fmla="*/ 272 w 382"/>
                <a:gd name="T9" fmla="*/ 258 h 258"/>
                <a:gd name="T10" fmla="*/ 382 w 382"/>
                <a:gd name="T11" fmla="*/ 258 h 258"/>
                <a:gd name="T12" fmla="*/ 124 w 382"/>
                <a:gd name="T1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258">
                  <a:moveTo>
                    <a:pt x="124" y="0"/>
                  </a:moveTo>
                  <a:cubicBezTo>
                    <a:pt x="79" y="0"/>
                    <a:pt x="37" y="12"/>
                    <a:pt x="0" y="32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75" y="116"/>
                    <a:pt x="99" y="110"/>
                    <a:pt x="124" y="110"/>
                  </a:cubicBezTo>
                  <a:cubicBezTo>
                    <a:pt x="206" y="110"/>
                    <a:pt x="272" y="176"/>
                    <a:pt x="272" y="258"/>
                  </a:cubicBezTo>
                  <a:cubicBezTo>
                    <a:pt x="382" y="258"/>
                    <a:pt x="382" y="258"/>
                    <a:pt x="382" y="258"/>
                  </a:cubicBezTo>
                  <a:cubicBezTo>
                    <a:pt x="382" y="116"/>
                    <a:pt x="266" y="0"/>
                    <a:pt x="12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5678176" y="4367057"/>
              <a:ext cx="1939925" cy="969962"/>
            </a:xfrm>
            <a:custGeom>
              <a:avLst/>
              <a:gdLst>
                <a:gd name="T0" fmla="*/ 258 w 516"/>
                <a:gd name="T1" fmla="*/ 148 h 258"/>
                <a:gd name="T2" fmla="*/ 110 w 516"/>
                <a:gd name="T3" fmla="*/ 0 h 258"/>
                <a:gd name="T4" fmla="*/ 0 w 516"/>
                <a:gd name="T5" fmla="*/ 0 h 258"/>
                <a:gd name="T6" fmla="*/ 258 w 516"/>
                <a:gd name="T7" fmla="*/ 258 h 258"/>
                <a:gd name="T8" fmla="*/ 516 w 516"/>
                <a:gd name="T9" fmla="*/ 0 h 258"/>
                <a:gd name="T10" fmla="*/ 406 w 516"/>
                <a:gd name="T11" fmla="*/ 0 h 258"/>
                <a:gd name="T12" fmla="*/ 258 w 516"/>
                <a:gd name="T13" fmla="*/ 1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6" h="258">
                  <a:moveTo>
                    <a:pt x="258" y="148"/>
                  </a:moveTo>
                  <a:cubicBezTo>
                    <a:pt x="176" y="148"/>
                    <a:pt x="110" y="82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116" y="258"/>
                    <a:pt x="258" y="258"/>
                  </a:cubicBezTo>
                  <a:cubicBezTo>
                    <a:pt x="400" y="258"/>
                    <a:pt x="516" y="142"/>
                    <a:pt x="51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6" y="82"/>
                    <a:pt x="340" y="148"/>
                    <a:pt x="258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200231" y="3910336"/>
              <a:ext cx="906905" cy="9069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77782" y="3312596"/>
            <a:ext cx="2133918" cy="2135663"/>
            <a:chOff x="4154176" y="3395507"/>
            <a:chExt cx="1939925" cy="1941512"/>
          </a:xfrm>
        </p:grpSpPr>
        <p:sp>
          <p:nvSpPr>
            <p:cNvPr id="8" name="Freeform 6"/>
            <p:cNvSpPr/>
            <p:nvPr/>
          </p:nvSpPr>
          <p:spPr bwMode="auto">
            <a:xfrm>
              <a:off x="4154176" y="3395507"/>
              <a:ext cx="1439863" cy="971550"/>
            </a:xfrm>
            <a:custGeom>
              <a:avLst/>
              <a:gdLst>
                <a:gd name="T0" fmla="*/ 258 w 383"/>
                <a:gd name="T1" fmla="*/ 110 h 258"/>
                <a:gd name="T2" fmla="*/ 328 w 383"/>
                <a:gd name="T3" fmla="*/ 128 h 258"/>
                <a:gd name="T4" fmla="*/ 383 w 383"/>
                <a:gd name="T5" fmla="*/ 33 h 258"/>
                <a:gd name="T6" fmla="*/ 258 w 383"/>
                <a:gd name="T7" fmla="*/ 0 h 258"/>
                <a:gd name="T8" fmla="*/ 0 w 383"/>
                <a:gd name="T9" fmla="*/ 258 h 258"/>
                <a:gd name="T10" fmla="*/ 110 w 383"/>
                <a:gd name="T11" fmla="*/ 258 h 258"/>
                <a:gd name="T12" fmla="*/ 258 w 383"/>
                <a:gd name="T13" fmla="*/ 11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58">
                  <a:moveTo>
                    <a:pt x="258" y="110"/>
                  </a:moveTo>
                  <a:cubicBezTo>
                    <a:pt x="283" y="110"/>
                    <a:pt x="307" y="117"/>
                    <a:pt x="328" y="128"/>
                  </a:cubicBezTo>
                  <a:cubicBezTo>
                    <a:pt x="383" y="33"/>
                    <a:pt x="383" y="33"/>
                    <a:pt x="383" y="33"/>
                  </a:cubicBezTo>
                  <a:cubicBezTo>
                    <a:pt x="346" y="12"/>
                    <a:pt x="303" y="0"/>
                    <a:pt x="258" y="0"/>
                  </a:cubicBezTo>
                  <a:cubicBezTo>
                    <a:pt x="116" y="0"/>
                    <a:pt x="0" y="116"/>
                    <a:pt x="0" y="258"/>
                  </a:cubicBezTo>
                  <a:cubicBezTo>
                    <a:pt x="110" y="258"/>
                    <a:pt x="110" y="258"/>
                    <a:pt x="110" y="258"/>
                  </a:cubicBezTo>
                  <a:cubicBezTo>
                    <a:pt x="110" y="176"/>
                    <a:pt x="176" y="110"/>
                    <a:pt x="258" y="1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b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154176" y="4367057"/>
              <a:ext cx="1939925" cy="969962"/>
            </a:xfrm>
            <a:custGeom>
              <a:avLst/>
              <a:gdLst>
                <a:gd name="T0" fmla="*/ 258 w 516"/>
                <a:gd name="T1" fmla="*/ 148 h 258"/>
                <a:gd name="T2" fmla="*/ 110 w 516"/>
                <a:gd name="T3" fmla="*/ 0 h 258"/>
                <a:gd name="T4" fmla="*/ 0 w 516"/>
                <a:gd name="T5" fmla="*/ 0 h 258"/>
                <a:gd name="T6" fmla="*/ 258 w 516"/>
                <a:gd name="T7" fmla="*/ 258 h 258"/>
                <a:gd name="T8" fmla="*/ 516 w 516"/>
                <a:gd name="T9" fmla="*/ 0 h 258"/>
                <a:gd name="T10" fmla="*/ 406 w 516"/>
                <a:gd name="T11" fmla="*/ 0 h 258"/>
                <a:gd name="T12" fmla="*/ 258 w 516"/>
                <a:gd name="T13" fmla="*/ 1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6" h="258">
                  <a:moveTo>
                    <a:pt x="258" y="148"/>
                  </a:moveTo>
                  <a:cubicBezTo>
                    <a:pt x="176" y="148"/>
                    <a:pt x="110" y="82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116" y="258"/>
                    <a:pt x="258" y="258"/>
                  </a:cubicBezTo>
                  <a:cubicBezTo>
                    <a:pt x="400" y="258"/>
                    <a:pt x="516" y="142"/>
                    <a:pt x="51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6" y="82"/>
                    <a:pt x="340" y="148"/>
                    <a:pt x="258" y="14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70685" y="3910336"/>
              <a:ext cx="906905" cy="906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0767" y="1868427"/>
            <a:ext cx="2133918" cy="1978501"/>
            <a:chOff x="4917764" y="2077882"/>
            <a:chExt cx="1939925" cy="1798637"/>
          </a:xfrm>
        </p:grpSpPr>
        <p:sp>
          <p:nvSpPr>
            <p:cNvPr id="7" name="Freeform 5"/>
            <p:cNvSpPr/>
            <p:nvPr/>
          </p:nvSpPr>
          <p:spPr bwMode="auto">
            <a:xfrm>
              <a:off x="4917764" y="2077882"/>
              <a:ext cx="969963" cy="1798637"/>
            </a:xfrm>
            <a:custGeom>
              <a:avLst/>
              <a:gdLst>
                <a:gd name="T0" fmla="*/ 1 w 258"/>
                <a:gd name="T1" fmla="*/ 239 h 478"/>
                <a:gd name="T2" fmla="*/ 0 w 258"/>
                <a:gd name="T3" fmla="*/ 257 h 478"/>
                <a:gd name="T4" fmla="*/ 125 w 258"/>
                <a:gd name="T5" fmla="*/ 478 h 478"/>
                <a:gd name="T6" fmla="*/ 180 w 258"/>
                <a:gd name="T7" fmla="*/ 383 h 478"/>
                <a:gd name="T8" fmla="*/ 110 w 258"/>
                <a:gd name="T9" fmla="*/ 257 h 478"/>
                <a:gd name="T10" fmla="*/ 111 w 258"/>
                <a:gd name="T11" fmla="*/ 239 h 478"/>
                <a:gd name="T12" fmla="*/ 258 w 258"/>
                <a:gd name="T13" fmla="*/ 110 h 478"/>
                <a:gd name="T14" fmla="*/ 258 w 258"/>
                <a:gd name="T15" fmla="*/ 0 h 478"/>
                <a:gd name="T16" fmla="*/ 1 w 258"/>
                <a:gd name="T17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78">
                  <a:moveTo>
                    <a:pt x="1" y="239"/>
                  </a:moveTo>
                  <a:cubicBezTo>
                    <a:pt x="1" y="245"/>
                    <a:pt x="0" y="251"/>
                    <a:pt x="0" y="257"/>
                  </a:cubicBezTo>
                  <a:cubicBezTo>
                    <a:pt x="0" y="351"/>
                    <a:pt x="50" y="433"/>
                    <a:pt x="125" y="478"/>
                  </a:cubicBezTo>
                  <a:cubicBezTo>
                    <a:pt x="180" y="383"/>
                    <a:pt x="180" y="383"/>
                    <a:pt x="180" y="383"/>
                  </a:cubicBezTo>
                  <a:cubicBezTo>
                    <a:pt x="138" y="357"/>
                    <a:pt x="110" y="310"/>
                    <a:pt x="110" y="257"/>
                  </a:cubicBezTo>
                  <a:cubicBezTo>
                    <a:pt x="110" y="251"/>
                    <a:pt x="111" y="245"/>
                    <a:pt x="111" y="239"/>
                  </a:cubicBezTo>
                  <a:cubicBezTo>
                    <a:pt x="120" y="166"/>
                    <a:pt x="183" y="110"/>
                    <a:pt x="258" y="11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22" y="0"/>
                    <a:pt x="11" y="105"/>
                    <a:pt x="1" y="23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887726" y="2077882"/>
              <a:ext cx="969963" cy="1798637"/>
            </a:xfrm>
            <a:custGeom>
              <a:avLst/>
              <a:gdLst>
                <a:gd name="T0" fmla="*/ 257 w 258"/>
                <a:gd name="T1" fmla="*/ 239 h 478"/>
                <a:gd name="T2" fmla="*/ 0 w 258"/>
                <a:gd name="T3" fmla="*/ 0 h 478"/>
                <a:gd name="T4" fmla="*/ 0 w 258"/>
                <a:gd name="T5" fmla="*/ 110 h 478"/>
                <a:gd name="T6" fmla="*/ 147 w 258"/>
                <a:gd name="T7" fmla="*/ 239 h 478"/>
                <a:gd name="T8" fmla="*/ 148 w 258"/>
                <a:gd name="T9" fmla="*/ 257 h 478"/>
                <a:gd name="T10" fmla="*/ 78 w 258"/>
                <a:gd name="T11" fmla="*/ 383 h 478"/>
                <a:gd name="T12" fmla="*/ 133 w 258"/>
                <a:gd name="T13" fmla="*/ 478 h 478"/>
                <a:gd name="T14" fmla="*/ 258 w 258"/>
                <a:gd name="T15" fmla="*/ 257 h 478"/>
                <a:gd name="T16" fmla="*/ 257 w 258"/>
                <a:gd name="T17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78">
                  <a:moveTo>
                    <a:pt x="257" y="239"/>
                  </a:moveTo>
                  <a:cubicBezTo>
                    <a:pt x="248" y="105"/>
                    <a:pt x="136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75" y="110"/>
                    <a:pt x="138" y="166"/>
                    <a:pt x="147" y="239"/>
                  </a:cubicBezTo>
                  <a:cubicBezTo>
                    <a:pt x="147" y="245"/>
                    <a:pt x="148" y="251"/>
                    <a:pt x="148" y="257"/>
                  </a:cubicBezTo>
                  <a:cubicBezTo>
                    <a:pt x="148" y="310"/>
                    <a:pt x="120" y="357"/>
                    <a:pt x="78" y="383"/>
                  </a:cubicBezTo>
                  <a:cubicBezTo>
                    <a:pt x="133" y="478"/>
                    <a:pt x="133" y="478"/>
                    <a:pt x="133" y="478"/>
                  </a:cubicBezTo>
                  <a:cubicBezTo>
                    <a:pt x="208" y="433"/>
                    <a:pt x="258" y="351"/>
                    <a:pt x="258" y="257"/>
                  </a:cubicBezTo>
                  <a:cubicBezTo>
                    <a:pt x="258" y="251"/>
                    <a:pt x="257" y="245"/>
                    <a:pt x="257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434272" y="2596950"/>
              <a:ext cx="906905" cy="9069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001357" y="1780123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9719" y="4228877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44238" y="3532304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7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7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7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7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3550795" y="3052425"/>
            <a:ext cx="2514600" cy="3122613"/>
          </a:xfrm>
          <a:custGeom>
            <a:avLst/>
            <a:gdLst>
              <a:gd name="T0" fmla="*/ 283 w 415"/>
              <a:gd name="T1" fmla="*/ 241 h 515"/>
              <a:gd name="T2" fmla="*/ 283 w 415"/>
              <a:gd name="T3" fmla="*/ 235 h 515"/>
              <a:gd name="T4" fmla="*/ 144 w 415"/>
              <a:gd name="T5" fmla="*/ 0 h 515"/>
              <a:gd name="T6" fmla="*/ 0 w 415"/>
              <a:gd name="T7" fmla="*/ 241 h 515"/>
              <a:gd name="T8" fmla="*/ 274 w 415"/>
              <a:gd name="T9" fmla="*/ 515 h 515"/>
              <a:gd name="T10" fmla="*/ 415 w 415"/>
              <a:gd name="T11" fmla="*/ 476 h 515"/>
              <a:gd name="T12" fmla="*/ 283 w 415"/>
              <a:gd name="T13" fmla="*/ 24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515">
                <a:moveTo>
                  <a:pt x="283" y="241"/>
                </a:moveTo>
                <a:cubicBezTo>
                  <a:pt x="283" y="239"/>
                  <a:pt x="283" y="237"/>
                  <a:pt x="283" y="235"/>
                </a:cubicBezTo>
                <a:cubicBezTo>
                  <a:pt x="201" y="189"/>
                  <a:pt x="145" y="101"/>
                  <a:pt x="144" y="0"/>
                </a:cubicBezTo>
                <a:cubicBezTo>
                  <a:pt x="59" y="46"/>
                  <a:pt x="0" y="137"/>
                  <a:pt x="0" y="241"/>
                </a:cubicBezTo>
                <a:cubicBezTo>
                  <a:pt x="0" y="392"/>
                  <a:pt x="123" y="515"/>
                  <a:pt x="274" y="515"/>
                </a:cubicBezTo>
                <a:cubicBezTo>
                  <a:pt x="325" y="515"/>
                  <a:pt x="374" y="500"/>
                  <a:pt x="415" y="476"/>
                </a:cubicBezTo>
                <a:cubicBezTo>
                  <a:pt x="336" y="428"/>
                  <a:pt x="283" y="341"/>
                  <a:pt x="283" y="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03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6057900" y="3069888"/>
            <a:ext cx="2516188" cy="3105150"/>
          </a:xfrm>
          <a:custGeom>
            <a:avLst/>
            <a:gdLst>
              <a:gd name="T0" fmla="*/ 277 w 415"/>
              <a:gd name="T1" fmla="*/ 0 h 512"/>
              <a:gd name="T2" fmla="*/ 132 w 415"/>
              <a:gd name="T3" fmla="*/ 235 h 512"/>
              <a:gd name="T4" fmla="*/ 132 w 415"/>
              <a:gd name="T5" fmla="*/ 238 h 512"/>
              <a:gd name="T6" fmla="*/ 0 w 415"/>
              <a:gd name="T7" fmla="*/ 473 h 512"/>
              <a:gd name="T8" fmla="*/ 141 w 415"/>
              <a:gd name="T9" fmla="*/ 512 h 512"/>
              <a:gd name="T10" fmla="*/ 415 w 415"/>
              <a:gd name="T11" fmla="*/ 238 h 512"/>
              <a:gd name="T12" fmla="*/ 277 w 415"/>
              <a:gd name="T13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" h="512">
                <a:moveTo>
                  <a:pt x="277" y="0"/>
                </a:moveTo>
                <a:cubicBezTo>
                  <a:pt x="274" y="102"/>
                  <a:pt x="217" y="190"/>
                  <a:pt x="132" y="235"/>
                </a:cubicBezTo>
                <a:cubicBezTo>
                  <a:pt x="132" y="236"/>
                  <a:pt x="132" y="237"/>
                  <a:pt x="132" y="238"/>
                </a:cubicBezTo>
                <a:cubicBezTo>
                  <a:pt x="132" y="338"/>
                  <a:pt x="79" y="425"/>
                  <a:pt x="0" y="473"/>
                </a:cubicBezTo>
                <a:cubicBezTo>
                  <a:pt x="41" y="497"/>
                  <a:pt x="90" y="512"/>
                  <a:pt x="141" y="512"/>
                </a:cubicBezTo>
                <a:cubicBezTo>
                  <a:pt x="292" y="512"/>
                  <a:pt x="415" y="389"/>
                  <a:pt x="415" y="238"/>
                </a:cubicBezTo>
                <a:cubicBezTo>
                  <a:pt x="415" y="136"/>
                  <a:pt x="359" y="47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02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5257800" y="4476413"/>
            <a:ext cx="1600200" cy="1462088"/>
          </a:xfrm>
          <a:custGeom>
            <a:avLst/>
            <a:gdLst>
              <a:gd name="T0" fmla="*/ 264 w 264"/>
              <a:gd name="T1" fmla="*/ 6 h 241"/>
              <a:gd name="T2" fmla="*/ 264 w 264"/>
              <a:gd name="T3" fmla="*/ 3 h 241"/>
              <a:gd name="T4" fmla="*/ 135 w 264"/>
              <a:gd name="T5" fmla="*/ 36 h 241"/>
              <a:gd name="T6" fmla="*/ 0 w 264"/>
              <a:gd name="T7" fmla="*/ 0 h 241"/>
              <a:gd name="T8" fmla="*/ 0 w 264"/>
              <a:gd name="T9" fmla="*/ 6 h 241"/>
              <a:gd name="T10" fmla="*/ 132 w 264"/>
              <a:gd name="T11" fmla="*/ 241 h 241"/>
              <a:gd name="T12" fmla="*/ 264 w 264"/>
              <a:gd name="T13" fmla="*/ 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" h="241">
                <a:moveTo>
                  <a:pt x="264" y="6"/>
                </a:moveTo>
                <a:cubicBezTo>
                  <a:pt x="264" y="5"/>
                  <a:pt x="264" y="4"/>
                  <a:pt x="264" y="3"/>
                </a:cubicBezTo>
                <a:cubicBezTo>
                  <a:pt x="226" y="24"/>
                  <a:pt x="182" y="36"/>
                  <a:pt x="135" y="36"/>
                </a:cubicBezTo>
                <a:cubicBezTo>
                  <a:pt x="86" y="36"/>
                  <a:pt x="40" y="23"/>
                  <a:pt x="0" y="0"/>
                </a:cubicBezTo>
                <a:cubicBezTo>
                  <a:pt x="0" y="2"/>
                  <a:pt x="0" y="4"/>
                  <a:pt x="0" y="6"/>
                </a:cubicBezTo>
                <a:cubicBezTo>
                  <a:pt x="0" y="106"/>
                  <a:pt x="53" y="193"/>
                  <a:pt x="132" y="241"/>
                </a:cubicBezTo>
                <a:cubicBezTo>
                  <a:pt x="211" y="193"/>
                  <a:pt x="264" y="106"/>
                  <a:pt x="264" y="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4416425" y="1379200"/>
            <a:ext cx="3321050" cy="1716088"/>
          </a:xfrm>
          <a:custGeom>
            <a:avLst/>
            <a:gdLst>
              <a:gd name="T0" fmla="*/ 271 w 548"/>
              <a:gd name="T1" fmla="*/ 283 h 283"/>
              <a:gd name="T2" fmla="*/ 412 w 548"/>
              <a:gd name="T3" fmla="*/ 244 h 283"/>
              <a:gd name="T4" fmla="*/ 548 w 548"/>
              <a:gd name="T5" fmla="*/ 279 h 283"/>
              <a:gd name="T6" fmla="*/ 548 w 548"/>
              <a:gd name="T7" fmla="*/ 273 h 283"/>
              <a:gd name="T8" fmla="*/ 274 w 548"/>
              <a:gd name="T9" fmla="*/ 0 h 283"/>
              <a:gd name="T10" fmla="*/ 0 w 548"/>
              <a:gd name="T11" fmla="*/ 273 h 283"/>
              <a:gd name="T12" fmla="*/ 0 w 548"/>
              <a:gd name="T13" fmla="*/ 276 h 283"/>
              <a:gd name="T14" fmla="*/ 130 w 548"/>
              <a:gd name="T15" fmla="*/ 244 h 283"/>
              <a:gd name="T16" fmla="*/ 271 w 548"/>
              <a:gd name="T17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8" h="283">
                <a:moveTo>
                  <a:pt x="271" y="283"/>
                </a:moveTo>
                <a:cubicBezTo>
                  <a:pt x="312" y="258"/>
                  <a:pt x="361" y="244"/>
                  <a:pt x="412" y="244"/>
                </a:cubicBezTo>
                <a:cubicBezTo>
                  <a:pt x="461" y="244"/>
                  <a:pt x="508" y="257"/>
                  <a:pt x="548" y="279"/>
                </a:cubicBezTo>
                <a:cubicBezTo>
                  <a:pt x="548" y="277"/>
                  <a:pt x="548" y="275"/>
                  <a:pt x="548" y="273"/>
                </a:cubicBezTo>
                <a:cubicBezTo>
                  <a:pt x="548" y="122"/>
                  <a:pt x="425" y="0"/>
                  <a:pt x="274" y="0"/>
                </a:cubicBezTo>
                <a:cubicBezTo>
                  <a:pt x="123" y="0"/>
                  <a:pt x="0" y="122"/>
                  <a:pt x="0" y="273"/>
                </a:cubicBezTo>
                <a:cubicBezTo>
                  <a:pt x="0" y="274"/>
                  <a:pt x="0" y="275"/>
                  <a:pt x="0" y="276"/>
                </a:cubicBezTo>
                <a:cubicBezTo>
                  <a:pt x="39" y="255"/>
                  <a:pt x="83" y="244"/>
                  <a:pt x="130" y="244"/>
                </a:cubicBezTo>
                <a:cubicBezTo>
                  <a:pt x="181" y="244"/>
                  <a:pt x="230" y="258"/>
                  <a:pt x="271" y="2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01</a:t>
            </a:r>
          </a:p>
        </p:txBody>
      </p:sp>
      <p:sp>
        <p:nvSpPr>
          <p:cNvPr id="11" name="Freeform 9"/>
          <p:cNvSpPr/>
          <p:nvPr/>
        </p:nvSpPr>
        <p:spPr bwMode="auto">
          <a:xfrm>
            <a:off x="4416425" y="2858750"/>
            <a:ext cx="1641475" cy="1617663"/>
          </a:xfrm>
          <a:custGeom>
            <a:avLst/>
            <a:gdLst>
              <a:gd name="T0" fmla="*/ 139 w 271"/>
              <a:gd name="T1" fmla="*/ 267 h 267"/>
              <a:gd name="T2" fmla="*/ 271 w 271"/>
              <a:gd name="T3" fmla="*/ 39 h 267"/>
              <a:gd name="T4" fmla="*/ 130 w 271"/>
              <a:gd name="T5" fmla="*/ 0 h 267"/>
              <a:gd name="T6" fmla="*/ 0 w 271"/>
              <a:gd name="T7" fmla="*/ 32 h 267"/>
              <a:gd name="T8" fmla="*/ 139 w 271"/>
              <a:gd name="T9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67">
                <a:moveTo>
                  <a:pt x="139" y="267"/>
                </a:moveTo>
                <a:cubicBezTo>
                  <a:pt x="141" y="170"/>
                  <a:pt x="193" y="86"/>
                  <a:pt x="271" y="39"/>
                </a:cubicBezTo>
                <a:cubicBezTo>
                  <a:pt x="230" y="14"/>
                  <a:pt x="181" y="0"/>
                  <a:pt x="130" y="0"/>
                </a:cubicBezTo>
                <a:cubicBezTo>
                  <a:pt x="83" y="0"/>
                  <a:pt x="39" y="11"/>
                  <a:pt x="0" y="32"/>
                </a:cubicBezTo>
                <a:cubicBezTo>
                  <a:pt x="1" y="133"/>
                  <a:pt x="57" y="221"/>
                  <a:pt x="139" y="26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6057900" y="2858750"/>
            <a:ext cx="1679575" cy="1636713"/>
          </a:xfrm>
          <a:custGeom>
            <a:avLst/>
            <a:gdLst>
              <a:gd name="T0" fmla="*/ 0 w 277"/>
              <a:gd name="T1" fmla="*/ 39 h 270"/>
              <a:gd name="T2" fmla="*/ 132 w 277"/>
              <a:gd name="T3" fmla="*/ 270 h 270"/>
              <a:gd name="T4" fmla="*/ 277 w 277"/>
              <a:gd name="T5" fmla="*/ 35 h 270"/>
              <a:gd name="T6" fmla="*/ 141 w 277"/>
              <a:gd name="T7" fmla="*/ 0 h 270"/>
              <a:gd name="T8" fmla="*/ 0 w 277"/>
              <a:gd name="T9" fmla="*/ 3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270">
                <a:moveTo>
                  <a:pt x="0" y="39"/>
                </a:moveTo>
                <a:cubicBezTo>
                  <a:pt x="79" y="86"/>
                  <a:pt x="131" y="172"/>
                  <a:pt x="132" y="270"/>
                </a:cubicBezTo>
                <a:cubicBezTo>
                  <a:pt x="217" y="225"/>
                  <a:pt x="274" y="137"/>
                  <a:pt x="277" y="35"/>
                </a:cubicBezTo>
                <a:cubicBezTo>
                  <a:pt x="237" y="13"/>
                  <a:pt x="190" y="0"/>
                  <a:pt x="141" y="0"/>
                </a:cubicBezTo>
                <a:cubicBezTo>
                  <a:pt x="90" y="0"/>
                  <a:pt x="41" y="14"/>
                  <a:pt x="0" y="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10826" y="1780123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77691" y="4476413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3634" y="4476413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58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58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5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7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7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decel="7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7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78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decel="78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/>
          <p:bldP spid="14" grpId="0"/>
          <p:bldP spid="1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5378451" y="2773363"/>
            <a:ext cx="1500188" cy="1427163"/>
          </a:xfrm>
          <a:custGeom>
            <a:avLst/>
            <a:gdLst>
              <a:gd name="T0" fmla="*/ 379 w 399"/>
              <a:gd name="T1" fmla="*/ 124 h 379"/>
              <a:gd name="T2" fmla="*/ 222 w 399"/>
              <a:gd name="T3" fmla="*/ 10 h 379"/>
              <a:gd name="T4" fmla="*/ 176 w 399"/>
              <a:gd name="T5" fmla="*/ 10 h 379"/>
              <a:gd name="T6" fmla="*/ 19 w 399"/>
              <a:gd name="T7" fmla="*/ 124 h 379"/>
              <a:gd name="T8" fmla="*/ 5 w 399"/>
              <a:gd name="T9" fmla="*/ 168 h 379"/>
              <a:gd name="T10" fmla="*/ 65 w 399"/>
              <a:gd name="T11" fmla="*/ 353 h 379"/>
              <a:gd name="T12" fmla="*/ 102 w 399"/>
              <a:gd name="T13" fmla="*/ 379 h 379"/>
              <a:gd name="T14" fmla="*/ 296 w 399"/>
              <a:gd name="T15" fmla="*/ 379 h 379"/>
              <a:gd name="T16" fmla="*/ 333 w 399"/>
              <a:gd name="T17" fmla="*/ 353 h 379"/>
              <a:gd name="T18" fmla="*/ 393 w 399"/>
              <a:gd name="T19" fmla="*/ 168 h 379"/>
              <a:gd name="T20" fmla="*/ 379 w 399"/>
              <a:gd name="T21" fmla="*/ 124 h 379"/>
              <a:gd name="T22" fmla="*/ 334 w 399"/>
              <a:gd name="T23" fmla="*/ 175 h 379"/>
              <a:gd name="T24" fmla="*/ 293 w 399"/>
              <a:gd name="T25" fmla="*/ 304 h 379"/>
              <a:gd name="T26" fmla="*/ 267 w 399"/>
              <a:gd name="T27" fmla="*/ 322 h 379"/>
              <a:gd name="T28" fmla="*/ 131 w 399"/>
              <a:gd name="T29" fmla="*/ 322 h 379"/>
              <a:gd name="T30" fmla="*/ 106 w 399"/>
              <a:gd name="T31" fmla="*/ 304 h 379"/>
              <a:gd name="T32" fmla="*/ 64 w 399"/>
              <a:gd name="T33" fmla="*/ 175 h 379"/>
              <a:gd name="T34" fmla="*/ 73 w 399"/>
              <a:gd name="T35" fmla="*/ 144 h 379"/>
              <a:gd name="T36" fmla="*/ 183 w 399"/>
              <a:gd name="T37" fmla="*/ 65 h 379"/>
              <a:gd name="T38" fmla="*/ 215 w 399"/>
              <a:gd name="T39" fmla="*/ 65 h 379"/>
              <a:gd name="T40" fmla="*/ 325 w 399"/>
              <a:gd name="T41" fmla="*/ 144 h 379"/>
              <a:gd name="T42" fmla="*/ 334 w 399"/>
              <a:gd name="T43" fmla="*/ 175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9" h="379">
                <a:moveTo>
                  <a:pt x="379" y="124"/>
                </a:moveTo>
                <a:cubicBezTo>
                  <a:pt x="222" y="10"/>
                  <a:pt x="222" y="10"/>
                  <a:pt x="222" y="10"/>
                </a:cubicBezTo>
                <a:cubicBezTo>
                  <a:pt x="208" y="0"/>
                  <a:pt x="190" y="0"/>
                  <a:pt x="176" y="10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5" y="134"/>
                  <a:pt x="0" y="152"/>
                  <a:pt x="5" y="168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70" y="369"/>
                  <a:pt x="85" y="379"/>
                  <a:pt x="102" y="379"/>
                </a:cubicBezTo>
                <a:cubicBezTo>
                  <a:pt x="296" y="379"/>
                  <a:pt x="296" y="379"/>
                  <a:pt x="296" y="379"/>
                </a:cubicBezTo>
                <a:cubicBezTo>
                  <a:pt x="313" y="379"/>
                  <a:pt x="328" y="369"/>
                  <a:pt x="333" y="353"/>
                </a:cubicBezTo>
                <a:cubicBezTo>
                  <a:pt x="393" y="168"/>
                  <a:pt x="393" y="168"/>
                  <a:pt x="393" y="168"/>
                </a:cubicBezTo>
                <a:cubicBezTo>
                  <a:pt x="399" y="152"/>
                  <a:pt x="393" y="134"/>
                  <a:pt x="379" y="124"/>
                </a:cubicBezTo>
                <a:close/>
                <a:moveTo>
                  <a:pt x="334" y="175"/>
                </a:moveTo>
                <a:cubicBezTo>
                  <a:pt x="293" y="304"/>
                  <a:pt x="293" y="304"/>
                  <a:pt x="293" y="304"/>
                </a:cubicBezTo>
                <a:cubicBezTo>
                  <a:pt x="289" y="315"/>
                  <a:pt x="279" y="322"/>
                  <a:pt x="267" y="322"/>
                </a:cubicBezTo>
                <a:cubicBezTo>
                  <a:pt x="131" y="322"/>
                  <a:pt x="131" y="322"/>
                  <a:pt x="131" y="322"/>
                </a:cubicBezTo>
                <a:cubicBezTo>
                  <a:pt x="120" y="322"/>
                  <a:pt x="109" y="315"/>
                  <a:pt x="106" y="304"/>
                </a:cubicBezTo>
                <a:cubicBezTo>
                  <a:pt x="64" y="175"/>
                  <a:pt x="64" y="175"/>
                  <a:pt x="64" y="175"/>
                </a:cubicBezTo>
                <a:cubicBezTo>
                  <a:pt x="60" y="163"/>
                  <a:pt x="64" y="151"/>
                  <a:pt x="73" y="144"/>
                </a:cubicBezTo>
                <a:cubicBezTo>
                  <a:pt x="183" y="65"/>
                  <a:pt x="183" y="65"/>
                  <a:pt x="183" y="65"/>
                </a:cubicBezTo>
                <a:cubicBezTo>
                  <a:pt x="193" y="58"/>
                  <a:pt x="205" y="58"/>
                  <a:pt x="215" y="65"/>
                </a:cubicBezTo>
                <a:cubicBezTo>
                  <a:pt x="325" y="144"/>
                  <a:pt x="325" y="144"/>
                  <a:pt x="325" y="144"/>
                </a:cubicBezTo>
                <a:cubicBezTo>
                  <a:pt x="334" y="151"/>
                  <a:pt x="338" y="163"/>
                  <a:pt x="334" y="17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52938" y="1709738"/>
            <a:ext cx="3346450" cy="3435351"/>
            <a:chOff x="4452938" y="1709738"/>
            <a:chExt cx="3346450" cy="3435351"/>
          </a:xfrm>
        </p:grpSpPr>
        <p:sp>
          <p:nvSpPr>
            <p:cNvPr id="7" name="Freeform 5"/>
            <p:cNvSpPr/>
            <p:nvPr/>
          </p:nvSpPr>
          <p:spPr bwMode="auto">
            <a:xfrm>
              <a:off x="5392738" y="1709738"/>
              <a:ext cx="1466850" cy="1219200"/>
            </a:xfrm>
            <a:custGeom>
              <a:avLst/>
              <a:gdLst>
                <a:gd name="T0" fmla="*/ 101 w 390"/>
                <a:gd name="T1" fmla="*/ 286 h 324"/>
                <a:gd name="T2" fmla="*/ 102 w 390"/>
                <a:gd name="T3" fmla="*/ 285 h 324"/>
                <a:gd name="T4" fmla="*/ 65 w 390"/>
                <a:gd name="T5" fmla="*/ 195 h 324"/>
                <a:gd name="T6" fmla="*/ 195 w 390"/>
                <a:gd name="T7" fmla="*/ 65 h 324"/>
                <a:gd name="T8" fmla="*/ 325 w 390"/>
                <a:gd name="T9" fmla="*/ 195 h 324"/>
                <a:gd name="T10" fmla="*/ 288 w 390"/>
                <a:gd name="T11" fmla="*/ 285 h 324"/>
                <a:gd name="T12" fmla="*/ 342 w 390"/>
                <a:gd name="T13" fmla="*/ 324 h 324"/>
                <a:gd name="T14" fmla="*/ 389 w 390"/>
                <a:gd name="T15" fmla="*/ 217 h 324"/>
                <a:gd name="T16" fmla="*/ 390 w 390"/>
                <a:gd name="T17" fmla="*/ 195 h 324"/>
                <a:gd name="T18" fmla="*/ 195 w 390"/>
                <a:gd name="T19" fmla="*/ 0 h 324"/>
                <a:gd name="T20" fmla="*/ 0 w 390"/>
                <a:gd name="T21" fmla="*/ 195 h 324"/>
                <a:gd name="T22" fmla="*/ 1 w 390"/>
                <a:gd name="T23" fmla="*/ 217 h 324"/>
                <a:gd name="T24" fmla="*/ 101 w 390"/>
                <a:gd name="T25" fmla="*/ 2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0" h="324">
                  <a:moveTo>
                    <a:pt x="101" y="286"/>
                  </a:moveTo>
                  <a:cubicBezTo>
                    <a:pt x="102" y="285"/>
                    <a:pt x="102" y="285"/>
                    <a:pt x="102" y="285"/>
                  </a:cubicBezTo>
                  <a:cubicBezTo>
                    <a:pt x="79" y="262"/>
                    <a:pt x="65" y="230"/>
                    <a:pt x="65" y="195"/>
                  </a:cubicBezTo>
                  <a:cubicBezTo>
                    <a:pt x="65" y="123"/>
                    <a:pt x="123" y="65"/>
                    <a:pt x="195" y="65"/>
                  </a:cubicBezTo>
                  <a:cubicBezTo>
                    <a:pt x="267" y="65"/>
                    <a:pt x="325" y="123"/>
                    <a:pt x="325" y="195"/>
                  </a:cubicBezTo>
                  <a:cubicBezTo>
                    <a:pt x="325" y="230"/>
                    <a:pt x="311" y="262"/>
                    <a:pt x="288" y="285"/>
                  </a:cubicBezTo>
                  <a:cubicBezTo>
                    <a:pt x="342" y="324"/>
                    <a:pt x="342" y="324"/>
                    <a:pt x="342" y="324"/>
                  </a:cubicBezTo>
                  <a:cubicBezTo>
                    <a:pt x="368" y="295"/>
                    <a:pt x="385" y="258"/>
                    <a:pt x="389" y="217"/>
                  </a:cubicBezTo>
                  <a:cubicBezTo>
                    <a:pt x="390" y="210"/>
                    <a:pt x="390" y="202"/>
                    <a:pt x="390" y="195"/>
                  </a:cubicBezTo>
                  <a:cubicBezTo>
                    <a:pt x="390" y="87"/>
                    <a:pt x="303" y="0"/>
                    <a:pt x="195" y="0"/>
                  </a:cubicBezTo>
                  <a:cubicBezTo>
                    <a:pt x="87" y="0"/>
                    <a:pt x="0" y="87"/>
                    <a:pt x="0" y="195"/>
                  </a:cubicBezTo>
                  <a:cubicBezTo>
                    <a:pt x="0" y="202"/>
                    <a:pt x="0" y="210"/>
                    <a:pt x="1" y="217"/>
                  </a:cubicBezTo>
                  <a:cubicBezTo>
                    <a:pt x="41" y="229"/>
                    <a:pt x="76" y="253"/>
                    <a:pt x="101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452938" y="2495551"/>
              <a:ext cx="1319213" cy="1433513"/>
            </a:xfrm>
            <a:custGeom>
              <a:avLst/>
              <a:gdLst>
                <a:gd name="T0" fmla="*/ 221 w 351"/>
                <a:gd name="T1" fmla="*/ 323 h 381"/>
                <a:gd name="T2" fmla="*/ 220 w 351"/>
                <a:gd name="T3" fmla="*/ 323 h 381"/>
                <a:gd name="T4" fmla="*/ 196 w 351"/>
                <a:gd name="T5" fmla="*/ 325 h 381"/>
                <a:gd name="T6" fmla="*/ 66 w 351"/>
                <a:gd name="T7" fmla="*/ 195 h 381"/>
                <a:gd name="T8" fmla="*/ 196 w 351"/>
                <a:gd name="T9" fmla="*/ 65 h 381"/>
                <a:gd name="T10" fmla="*/ 298 w 351"/>
                <a:gd name="T11" fmla="*/ 115 h 381"/>
                <a:gd name="T12" fmla="*/ 351 w 351"/>
                <a:gd name="T13" fmla="*/ 77 h 381"/>
                <a:gd name="T14" fmla="*/ 251 w 351"/>
                <a:gd name="T15" fmla="*/ 8 h 381"/>
                <a:gd name="T16" fmla="*/ 196 w 351"/>
                <a:gd name="T17" fmla="*/ 0 h 381"/>
                <a:gd name="T18" fmla="*/ 0 w 351"/>
                <a:gd name="T19" fmla="*/ 195 h 381"/>
                <a:gd name="T20" fmla="*/ 134 w 351"/>
                <a:gd name="T21" fmla="*/ 381 h 381"/>
                <a:gd name="T22" fmla="*/ 221 w 351"/>
                <a:gd name="T23" fmla="*/ 32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1" h="381">
                  <a:moveTo>
                    <a:pt x="221" y="323"/>
                  </a:moveTo>
                  <a:cubicBezTo>
                    <a:pt x="220" y="323"/>
                    <a:pt x="220" y="323"/>
                    <a:pt x="220" y="323"/>
                  </a:cubicBezTo>
                  <a:cubicBezTo>
                    <a:pt x="212" y="324"/>
                    <a:pt x="204" y="325"/>
                    <a:pt x="196" y="325"/>
                  </a:cubicBezTo>
                  <a:cubicBezTo>
                    <a:pt x="124" y="325"/>
                    <a:pt x="66" y="267"/>
                    <a:pt x="66" y="195"/>
                  </a:cubicBezTo>
                  <a:cubicBezTo>
                    <a:pt x="66" y="123"/>
                    <a:pt x="124" y="65"/>
                    <a:pt x="196" y="65"/>
                  </a:cubicBezTo>
                  <a:cubicBezTo>
                    <a:pt x="237" y="65"/>
                    <a:pt x="274" y="85"/>
                    <a:pt x="298" y="115"/>
                  </a:cubicBezTo>
                  <a:cubicBezTo>
                    <a:pt x="351" y="77"/>
                    <a:pt x="351" y="77"/>
                    <a:pt x="351" y="77"/>
                  </a:cubicBezTo>
                  <a:cubicBezTo>
                    <a:pt x="326" y="44"/>
                    <a:pt x="291" y="20"/>
                    <a:pt x="251" y="8"/>
                  </a:cubicBezTo>
                  <a:cubicBezTo>
                    <a:pt x="233" y="3"/>
                    <a:pt x="215" y="0"/>
                    <a:pt x="196" y="0"/>
                  </a:cubicBezTo>
                  <a:cubicBezTo>
                    <a:pt x="88" y="0"/>
                    <a:pt x="0" y="87"/>
                    <a:pt x="0" y="195"/>
                  </a:cubicBezTo>
                  <a:cubicBezTo>
                    <a:pt x="0" y="282"/>
                    <a:pt x="56" y="355"/>
                    <a:pt x="134" y="381"/>
                  </a:cubicBezTo>
                  <a:cubicBezTo>
                    <a:pt x="157" y="354"/>
                    <a:pt x="187" y="334"/>
                    <a:pt x="221" y="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75201" y="3711576"/>
              <a:ext cx="1347788" cy="1433513"/>
            </a:xfrm>
            <a:custGeom>
              <a:avLst/>
              <a:gdLst>
                <a:gd name="T0" fmla="*/ 325 w 358"/>
                <a:gd name="T1" fmla="*/ 188 h 381"/>
                <a:gd name="T2" fmla="*/ 195 w 358"/>
                <a:gd name="T3" fmla="*/ 316 h 381"/>
                <a:gd name="T4" fmla="*/ 65 w 358"/>
                <a:gd name="T5" fmla="*/ 186 h 381"/>
                <a:gd name="T6" fmla="*/ 155 w 358"/>
                <a:gd name="T7" fmla="*/ 62 h 381"/>
                <a:gd name="T8" fmla="*/ 135 w 358"/>
                <a:gd name="T9" fmla="*/ 0 h 381"/>
                <a:gd name="T10" fmla="*/ 48 w 358"/>
                <a:gd name="T11" fmla="*/ 58 h 381"/>
                <a:gd name="T12" fmla="*/ 0 w 358"/>
                <a:gd name="T13" fmla="*/ 186 h 381"/>
                <a:gd name="T14" fmla="*/ 195 w 358"/>
                <a:gd name="T15" fmla="*/ 381 h 381"/>
                <a:gd name="T16" fmla="*/ 358 w 358"/>
                <a:gd name="T17" fmla="*/ 294 h 381"/>
                <a:gd name="T18" fmla="*/ 326 w 358"/>
                <a:gd name="T19" fmla="*/ 188 h 381"/>
                <a:gd name="T20" fmla="*/ 325 w 358"/>
                <a:gd name="T21" fmla="*/ 18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" h="381">
                  <a:moveTo>
                    <a:pt x="325" y="188"/>
                  </a:moveTo>
                  <a:cubicBezTo>
                    <a:pt x="324" y="259"/>
                    <a:pt x="266" y="316"/>
                    <a:pt x="195" y="316"/>
                  </a:cubicBezTo>
                  <a:cubicBezTo>
                    <a:pt x="124" y="316"/>
                    <a:pt x="65" y="258"/>
                    <a:pt x="65" y="186"/>
                  </a:cubicBezTo>
                  <a:cubicBezTo>
                    <a:pt x="65" y="128"/>
                    <a:pt x="103" y="79"/>
                    <a:pt x="155" y="6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01" y="11"/>
                    <a:pt x="71" y="31"/>
                    <a:pt x="48" y="58"/>
                  </a:cubicBezTo>
                  <a:cubicBezTo>
                    <a:pt x="18" y="92"/>
                    <a:pt x="0" y="137"/>
                    <a:pt x="0" y="186"/>
                  </a:cubicBezTo>
                  <a:cubicBezTo>
                    <a:pt x="0" y="294"/>
                    <a:pt x="87" y="381"/>
                    <a:pt x="195" y="381"/>
                  </a:cubicBezTo>
                  <a:cubicBezTo>
                    <a:pt x="264" y="381"/>
                    <a:pt x="323" y="347"/>
                    <a:pt x="358" y="294"/>
                  </a:cubicBezTo>
                  <a:cubicBezTo>
                    <a:pt x="338" y="263"/>
                    <a:pt x="327" y="227"/>
                    <a:pt x="326" y="188"/>
                  </a:cubicBezTo>
                  <a:lnTo>
                    <a:pt x="325" y="1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002338" y="3929063"/>
              <a:ext cx="1470025" cy="1216025"/>
            </a:xfrm>
            <a:custGeom>
              <a:avLst/>
              <a:gdLst>
                <a:gd name="T0" fmla="*/ 237 w 391"/>
                <a:gd name="T1" fmla="*/ 4 h 323"/>
                <a:gd name="T2" fmla="*/ 237 w 391"/>
                <a:gd name="T3" fmla="*/ 5 h 323"/>
                <a:gd name="T4" fmla="*/ 326 w 391"/>
                <a:gd name="T5" fmla="*/ 128 h 323"/>
                <a:gd name="T6" fmla="*/ 195 w 391"/>
                <a:gd name="T7" fmla="*/ 258 h 323"/>
                <a:gd name="T8" fmla="*/ 66 w 391"/>
                <a:gd name="T9" fmla="*/ 130 h 323"/>
                <a:gd name="T10" fmla="*/ 0 w 391"/>
                <a:gd name="T11" fmla="*/ 130 h 323"/>
                <a:gd name="T12" fmla="*/ 32 w 391"/>
                <a:gd name="T13" fmla="*/ 236 h 323"/>
                <a:gd name="T14" fmla="*/ 195 w 391"/>
                <a:gd name="T15" fmla="*/ 323 h 323"/>
                <a:gd name="T16" fmla="*/ 391 w 391"/>
                <a:gd name="T17" fmla="*/ 128 h 323"/>
                <a:gd name="T18" fmla="*/ 343 w 391"/>
                <a:gd name="T19" fmla="*/ 0 h 323"/>
                <a:gd name="T20" fmla="*/ 282 w 391"/>
                <a:gd name="T21" fmla="*/ 10 h 323"/>
                <a:gd name="T22" fmla="*/ 237 w 391"/>
                <a:gd name="T23" fmla="*/ 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1" h="323">
                  <a:moveTo>
                    <a:pt x="237" y="4"/>
                  </a:moveTo>
                  <a:cubicBezTo>
                    <a:pt x="237" y="5"/>
                    <a:pt x="237" y="5"/>
                    <a:pt x="237" y="5"/>
                  </a:cubicBezTo>
                  <a:cubicBezTo>
                    <a:pt x="288" y="22"/>
                    <a:pt x="326" y="71"/>
                    <a:pt x="326" y="128"/>
                  </a:cubicBezTo>
                  <a:cubicBezTo>
                    <a:pt x="326" y="200"/>
                    <a:pt x="267" y="258"/>
                    <a:pt x="195" y="258"/>
                  </a:cubicBezTo>
                  <a:cubicBezTo>
                    <a:pt x="124" y="258"/>
                    <a:pt x="67" y="201"/>
                    <a:pt x="66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69"/>
                    <a:pt x="12" y="205"/>
                    <a:pt x="32" y="236"/>
                  </a:cubicBezTo>
                  <a:cubicBezTo>
                    <a:pt x="67" y="289"/>
                    <a:pt x="127" y="323"/>
                    <a:pt x="195" y="323"/>
                  </a:cubicBezTo>
                  <a:cubicBezTo>
                    <a:pt x="303" y="323"/>
                    <a:pt x="391" y="236"/>
                    <a:pt x="391" y="128"/>
                  </a:cubicBezTo>
                  <a:cubicBezTo>
                    <a:pt x="391" y="79"/>
                    <a:pt x="373" y="34"/>
                    <a:pt x="343" y="0"/>
                  </a:cubicBezTo>
                  <a:cubicBezTo>
                    <a:pt x="324" y="6"/>
                    <a:pt x="304" y="10"/>
                    <a:pt x="282" y="10"/>
                  </a:cubicBezTo>
                  <a:cubicBezTo>
                    <a:pt x="267" y="10"/>
                    <a:pt x="252" y="8"/>
                    <a:pt x="237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678613" y="2495551"/>
              <a:ext cx="1120775" cy="1471613"/>
            </a:xfrm>
            <a:custGeom>
              <a:avLst/>
              <a:gdLst>
                <a:gd name="T0" fmla="*/ 298 w 298"/>
                <a:gd name="T1" fmla="*/ 195 h 391"/>
                <a:gd name="T2" fmla="*/ 102 w 298"/>
                <a:gd name="T3" fmla="*/ 0 h 391"/>
                <a:gd name="T4" fmla="*/ 47 w 298"/>
                <a:gd name="T5" fmla="*/ 8 h 391"/>
                <a:gd name="T6" fmla="*/ 0 w 298"/>
                <a:gd name="T7" fmla="*/ 115 h 391"/>
                <a:gd name="T8" fmla="*/ 0 w 298"/>
                <a:gd name="T9" fmla="*/ 115 h 391"/>
                <a:gd name="T10" fmla="*/ 102 w 298"/>
                <a:gd name="T11" fmla="*/ 65 h 391"/>
                <a:gd name="T12" fmla="*/ 233 w 298"/>
                <a:gd name="T13" fmla="*/ 195 h 391"/>
                <a:gd name="T14" fmla="*/ 102 w 298"/>
                <a:gd name="T15" fmla="*/ 325 h 391"/>
                <a:gd name="T16" fmla="*/ 78 w 298"/>
                <a:gd name="T17" fmla="*/ 323 h 391"/>
                <a:gd name="T18" fmla="*/ 57 w 298"/>
                <a:gd name="T19" fmla="*/ 385 h 391"/>
                <a:gd name="T20" fmla="*/ 102 w 298"/>
                <a:gd name="T21" fmla="*/ 391 h 391"/>
                <a:gd name="T22" fmla="*/ 163 w 298"/>
                <a:gd name="T23" fmla="*/ 381 h 391"/>
                <a:gd name="T24" fmla="*/ 298 w 298"/>
                <a:gd name="T25" fmla="*/ 19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" h="391">
                  <a:moveTo>
                    <a:pt x="298" y="195"/>
                  </a:moveTo>
                  <a:cubicBezTo>
                    <a:pt x="298" y="87"/>
                    <a:pt x="210" y="0"/>
                    <a:pt x="102" y="0"/>
                  </a:cubicBezTo>
                  <a:cubicBezTo>
                    <a:pt x="83" y="0"/>
                    <a:pt x="65" y="3"/>
                    <a:pt x="47" y="8"/>
                  </a:cubicBezTo>
                  <a:cubicBezTo>
                    <a:pt x="43" y="49"/>
                    <a:pt x="26" y="8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4" y="85"/>
                    <a:pt x="61" y="65"/>
                    <a:pt x="102" y="65"/>
                  </a:cubicBezTo>
                  <a:cubicBezTo>
                    <a:pt x="174" y="65"/>
                    <a:pt x="233" y="123"/>
                    <a:pt x="233" y="195"/>
                  </a:cubicBezTo>
                  <a:cubicBezTo>
                    <a:pt x="233" y="267"/>
                    <a:pt x="174" y="325"/>
                    <a:pt x="102" y="325"/>
                  </a:cubicBezTo>
                  <a:cubicBezTo>
                    <a:pt x="94" y="325"/>
                    <a:pt x="86" y="324"/>
                    <a:pt x="78" y="323"/>
                  </a:cubicBezTo>
                  <a:cubicBezTo>
                    <a:pt x="57" y="385"/>
                    <a:pt x="57" y="385"/>
                    <a:pt x="57" y="385"/>
                  </a:cubicBezTo>
                  <a:cubicBezTo>
                    <a:pt x="72" y="389"/>
                    <a:pt x="87" y="391"/>
                    <a:pt x="102" y="391"/>
                  </a:cubicBezTo>
                  <a:cubicBezTo>
                    <a:pt x="124" y="391"/>
                    <a:pt x="144" y="387"/>
                    <a:pt x="163" y="381"/>
                  </a:cubicBezTo>
                  <a:cubicBezTo>
                    <a:pt x="241" y="355"/>
                    <a:pt x="298" y="282"/>
                    <a:pt x="298" y="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63853" y="2057728"/>
              <a:ext cx="330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52828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6124" y="2950697"/>
              <a:ext cx="330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C424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0208" y="2950697"/>
              <a:ext cx="3161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8585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1639" y="4143303"/>
              <a:ext cx="330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27070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90660" y="4143303"/>
              <a:ext cx="322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05959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c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75309" y="749561"/>
            <a:ext cx="249536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85233" y="2580948"/>
            <a:ext cx="249536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69743" y="2580948"/>
            <a:ext cx="249536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Text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81549" y="5229312"/>
            <a:ext cx="249536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Text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78613" y="5229312"/>
            <a:ext cx="249536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7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78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78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78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1841868" y="2125803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9512" y="1722058"/>
            <a:ext cx="2272675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14" name="Freeform 13"/>
          <p:cNvSpPr/>
          <p:nvPr/>
        </p:nvSpPr>
        <p:spPr>
          <a:xfrm>
            <a:off x="7303485" y="2257320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 flipV="1">
            <a:off x="7221038" y="4697487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 flipH="1" flipV="1">
            <a:off x="1790492" y="4677206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4068" y="1853575"/>
            <a:ext cx="2518291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8211" y="4598541"/>
            <a:ext cx="2518291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136" y="4578260"/>
            <a:ext cx="2272675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3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24258" y="2207161"/>
            <a:ext cx="1603375" cy="1603375"/>
            <a:chOff x="4724258" y="2057259"/>
            <a:chExt cx="1603375" cy="1603375"/>
          </a:xfrm>
        </p:grpSpPr>
        <p:sp>
          <p:nvSpPr>
            <p:cNvPr id="10" name="Freeform 8"/>
            <p:cNvSpPr/>
            <p:nvPr/>
          </p:nvSpPr>
          <p:spPr bwMode="auto">
            <a:xfrm rot="2700000">
              <a:off x="4724258" y="2057259"/>
              <a:ext cx="1603375" cy="1603375"/>
            </a:xfrm>
            <a:custGeom>
              <a:avLst/>
              <a:gdLst>
                <a:gd name="T0" fmla="*/ 426 w 426"/>
                <a:gd name="T1" fmla="*/ 213 h 426"/>
                <a:gd name="T2" fmla="*/ 213 w 426"/>
                <a:gd name="T3" fmla="*/ 0 h 426"/>
                <a:gd name="T4" fmla="*/ 0 w 426"/>
                <a:gd name="T5" fmla="*/ 213 h 426"/>
                <a:gd name="T6" fmla="*/ 213 w 426"/>
                <a:gd name="T7" fmla="*/ 426 h 426"/>
                <a:gd name="T8" fmla="*/ 426 w 426"/>
                <a:gd name="T9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426" y="213"/>
                  </a:moveTo>
                  <a:cubicBezTo>
                    <a:pt x="308" y="213"/>
                    <a:pt x="213" y="117"/>
                    <a:pt x="213" y="0"/>
                  </a:cubicBezTo>
                  <a:cubicBezTo>
                    <a:pt x="96" y="0"/>
                    <a:pt x="0" y="95"/>
                    <a:pt x="0" y="213"/>
                  </a:cubicBezTo>
                  <a:cubicBezTo>
                    <a:pt x="0" y="330"/>
                    <a:pt x="96" y="426"/>
                    <a:pt x="213" y="426"/>
                  </a:cubicBezTo>
                  <a:cubicBezTo>
                    <a:pt x="213" y="308"/>
                    <a:pt x="308" y="213"/>
                    <a:pt x="426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8389" y="2472858"/>
              <a:ext cx="633901" cy="535531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58017" y="2207161"/>
            <a:ext cx="1603375" cy="1603375"/>
            <a:chOff x="5858017" y="2057259"/>
            <a:chExt cx="1603375" cy="1603375"/>
          </a:xfrm>
        </p:grpSpPr>
        <p:sp>
          <p:nvSpPr>
            <p:cNvPr id="7" name="Freeform 5"/>
            <p:cNvSpPr/>
            <p:nvPr/>
          </p:nvSpPr>
          <p:spPr bwMode="auto">
            <a:xfrm rot="2700000">
              <a:off x="5858017" y="2057259"/>
              <a:ext cx="1603375" cy="1603375"/>
            </a:xfrm>
            <a:custGeom>
              <a:avLst/>
              <a:gdLst>
                <a:gd name="T0" fmla="*/ 213 w 426"/>
                <a:gd name="T1" fmla="*/ 426 h 426"/>
                <a:gd name="T2" fmla="*/ 213 w 426"/>
                <a:gd name="T3" fmla="*/ 426 h 426"/>
                <a:gd name="T4" fmla="*/ 213 w 426"/>
                <a:gd name="T5" fmla="*/ 426 h 426"/>
                <a:gd name="T6" fmla="*/ 426 w 426"/>
                <a:gd name="T7" fmla="*/ 213 h 426"/>
                <a:gd name="T8" fmla="*/ 213 w 426"/>
                <a:gd name="T9" fmla="*/ 0 h 426"/>
                <a:gd name="T10" fmla="*/ 0 w 426"/>
                <a:gd name="T11" fmla="*/ 213 h 426"/>
                <a:gd name="T12" fmla="*/ 213 w 426"/>
                <a:gd name="T13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426">
                  <a:moveTo>
                    <a:pt x="213" y="426"/>
                  </a:moveTo>
                  <a:cubicBezTo>
                    <a:pt x="213" y="426"/>
                    <a:pt x="213" y="426"/>
                    <a:pt x="213" y="426"/>
                  </a:cubicBezTo>
                  <a:cubicBezTo>
                    <a:pt x="213" y="426"/>
                    <a:pt x="213" y="426"/>
                    <a:pt x="213" y="426"/>
                  </a:cubicBezTo>
                  <a:cubicBezTo>
                    <a:pt x="213" y="308"/>
                    <a:pt x="308" y="213"/>
                    <a:pt x="426" y="213"/>
                  </a:cubicBezTo>
                  <a:cubicBezTo>
                    <a:pt x="426" y="95"/>
                    <a:pt x="331" y="0"/>
                    <a:pt x="213" y="0"/>
                  </a:cubicBezTo>
                  <a:cubicBezTo>
                    <a:pt x="95" y="0"/>
                    <a:pt x="0" y="95"/>
                    <a:pt x="0" y="213"/>
                  </a:cubicBezTo>
                  <a:cubicBezTo>
                    <a:pt x="118" y="213"/>
                    <a:pt x="213" y="308"/>
                    <a:pt x="213" y="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9096" y="2472858"/>
              <a:ext cx="633901" cy="535531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24259" y="3340919"/>
            <a:ext cx="1603375" cy="1603375"/>
            <a:chOff x="4724259" y="3191017"/>
            <a:chExt cx="1603375" cy="1603375"/>
          </a:xfrm>
        </p:grpSpPr>
        <p:sp>
          <p:nvSpPr>
            <p:cNvPr id="8" name="Freeform 6"/>
            <p:cNvSpPr/>
            <p:nvPr/>
          </p:nvSpPr>
          <p:spPr bwMode="auto">
            <a:xfrm rot="2700000">
              <a:off x="4724259" y="3191017"/>
              <a:ext cx="1603375" cy="1603375"/>
            </a:xfrm>
            <a:custGeom>
              <a:avLst/>
              <a:gdLst>
                <a:gd name="T0" fmla="*/ 213 w 426"/>
                <a:gd name="T1" fmla="*/ 0 h 426"/>
                <a:gd name="T2" fmla="*/ 0 w 426"/>
                <a:gd name="T3" fmla="*/ 213 h 426"/>
                <a:gd name="T4" fmla="*/ 0 w 426"/>
                <a:gd name="T5" fmla="*/ 213 h 426"/>
                <a:gd name="T6" fmla="*/ 0 w 426"/>
                <a:gd name="T7" fmla="*/ 213 h 426"/>
                <a:gd name="T8" fmla="*/ 213 w 426"/>
                <a:gd name="T9" fmla="*/ 426 h 426"/>
                <a:gd name="T10" fmla="*/ 426 w 426"/>
                <a:gd name="T11" fmla="*/ 213 h 426"/>
                <a:gd name="T12" fmla="*/ 213 w 426"/>
                <a:gd name="T1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426">
                  <a:moveTo>
                    <a:pt x="213" y="0"/>
                  </a:moveTo>
                  <a:cubicBezTo>
                    <a:pt x="213" y="117"/>
                    <a:pt x="118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330"/>
                    <a:pt x="95" y="426"/>
                    <a:pt x="213" y="426"/>
                  </a:cubicBezTo>
                  <a:cubicBezTo>
                    <a:pt x="331" y="426"/>
                    <a:pt x="426" y="330"/>
                    <a:pt x="426" y="213"/>
                  </a:cubicBezTo>
                  <a:cubicBezTo>
                    <a:pt x="308" y="213"/>
                    <a:pt x="213" y="117"/>
                    <a:pt x="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8389" y="3934511"/>
              <a:ext cx="633901" cy="535531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58016" y="3340919"/>
            <a:ext cx="1603375" cy="1603375"/>
            <a:chOff x="5858016" y="3191017"/>
            <a:chExt cx="1603375" cy="1603375"/>
          </a:xfrm>
        </p:grpSpPr>
        <p:sp>
          <p:nvSpPr>
            <p:cNvPr id="9" name="Freeform 7"/>
            <p:cNvSpPr/>
            <p:nvPr/>
          </p:nvSpPr>
          <p:spPr bwMode="auto">
            <a:xfrm rot="2700000">
              <a:off x="5858016" y="3191017"/>
              <a:ext cx="1603375" cy="1603375"/>
            </a:xfrm>
            <a:custGeom>
              <a:avLst/>
              <a:gdLst>
                <a:gd name="T0" fmla="*/ 213 w 426"/>
                <a:gd name="T1" fmla="*/ 0 h 426"/>
                <a:gd name="T2" fmla="*/ 0 w 426"/>
                <a:gd name="T3" fmla="*/ 213 h 426"/>
                <a:gd name="T4" fmla="*/ 213 w 426"/>
                <a:gd name="T5" fmla="*/ 426 h 426"/>
                <a:gd name="T6" fmla="*/ 426 w 426"/>
                <a:gd name="T7" fmla="*/ 213 h 426"/>
                <a:gd name="T8" fmla="*/ 213 w 426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213" y="0"/>
                  </a:moveTo>
                  <a:cubicBezTo>
                    <a:pt x="213" y="117"/>
                    <a:pt x="118" y="213"/>
                    <a:pt x="0" y="213"/>
                  </a:cubicBezTo>
                  <a:cubicBezTo>
                    <a:pt x="118" y="213"/>
                    <a:pt x="213" y="308"/>
                    <a:pt x="213" y="426"/>
                  </a:cubicBezTo>
                  <a:cubicBezTo>
                    <a:pt x="331" y="426"/>
                    <a:pt x="426" y="330"/>
                    <a:pt x="426" y="213"/>
                  </a:cubicBezTo>
                  <a:cubicBezTo>
                    <a:pt x="426" y="95"/>
                    <a:pt x="331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99096" y="3934511"/>
              <a:ext cx="633901" cy="535531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04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4055084" y="1573969"/>
            <a:ext cx="2919096" cy="1647861"/>
          </a:xfrm>
          <a:custGeom>
            <a:avLst/>
            <a:gdLst>
              <a:gd name="T0" fmla="*/ 1248 w 1248"/>
              <a:gd name="T1" fmla="*/ 705 h 705"/>
              <a:gd name="T2" fmla="*/ 1233 w 1248"/>
              <a:gd name="T3" fmla="*/ 519 h 705"/>
              <a:gd name="T4" fmla="*/ 1192 w 1248"/>
              <a:gd name="T5" fmla="*/ 567 h 705"/>
              <a:gd name="T6" fmla="*/ 1182 w 1248"/>
              <a:gd name="T7" fmla="*/ 542 h 705"/>
              <a:gd name="T8" fmla="*/ 623 w 1248"/>
              <a:gd name="T9" fmla="*/ 281 h 705"/>
              <a:gd name="T10" fmla="*/ 312 w 1248"/>
              <a:gd name="T11" fmla="*/ 0 h 705"/>
              <a:gd name="T12" fmla="*/ 0 w 1248"/>
              <a:gd name="T13" fmla="*/ 312 h 705"/>
              <a:gd name="T14" fmla="*/ 226 w 1248"/>
              <a:gd name="T15" fmla="*/ 612 h 705"/>
              <a:gd name="T16" fmla="*/ 226 w 1248"/>
              <a:gd name="T17" fmla="*/ 612 h 705"/>
              <a:gd name="T18" fmla="*/ 250 w 1248"/>
              <a:gd name="T19" fmla="*/ 618 h 705"/>
              <a:gd name="T20" fmla="*/ 251 w 1248"/>
              <a:gd name="T21" fmla="*/ 618 h 705"/>
              <a:gd name="T22" fmla="*/ 251 w 1248"/>
              <a:gd name="T23" fmla="*/ 618 h 705"/>
              <a:gd name="T24" fmla="*/ 511 w 1248"/>
              <a:gd name="T25" fmla="*/ 368 h 705"/>
              <a:gd name="T26" fmla="*/ 627 w 1248"/>
              <a:gd name="T27" fmla="*/ 328 h 705"/>
              <a:gd name="T28" fmla="*/ 1181 w 1248"/>
              <a:gd name="T29" fmla="*/ 571 h 705"/>
              <a:gd name="T30" fmla="*/ 1117 w 1248"/>
              <a:gd name="T31" fmla="*/ 572 h 705"/>
              <a:gd name="T32" fmla="*/ 1248 w 1248"/>
              <a:gd name="T33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8" h="705">
                <a:moveTo>
                  <a:pt x="1248" y="705"/>
                </a:moveTo>
                <a:cubicBezTo>
                  <a:pt x="1233" y="519"/>
                  <a:pt x="1233" y="519"/>
                  <a:pt x="1233" y="519"/>
                </a:cubicBezTo>
                <a:cubicBezTo>
                  <a:pt x="1192" y="567"/>
                  <a:pt x="1192" y="567"/>
                  <a:pt x="1192" y="567"/>
                </a:cubicBezTo>
                <a:cubicBezTo>
                  <a:pt x="1188" y="556"/>
                  <a:pt x="1187" y="553"/>
                  <a:pt x="1182" y="542"/>
                </a:cubicBezTo>
                <a:cubicBezTo>
                  <a:pt x="1087" y="335"/>
                  <a:pt x="851" y="233"/>
                  <a:pt x="623" y="281"/>
                </a:cubicBezTo>
                <a:cubicBezTo>
                  <a:pt x="607" y="123"/>
                  <a:pt x="474" y="0"/>
                  <a:pt x="312" y="0"/>
                </a:cubicBezTo>
                <a:cubicBezTo>
                  <a:pt x="140" y="0"/>
                  <a:pt x="0" y="139"/>
                  <a:pt x="0" y="312"/>
                </a:cubicBezTo>
                <a:cubicBezTo>
                  <a:pt x="0" y="454"/>
                  <a:pt x="96" y="574"/>
                  <a:pt x="226" y="612"/>
                </a:cubicBezTo>
                <a:cubicBezTo>
                  <a:pt x="226" y="612"/>
                  <a:pt x="226" y="612"/>
                  <a:pt x="226" y="612"/>
                </a:cubicBezTo>
                <a:cubicBezTo>
                  <a:pt x="234" y="614"/>
                  <a:pt x="242" y="616"/>
                  <a:pt x="250" y="618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303" y="513"/>
                  <a:pt x="393" y="423"/>
                  <a:pt x="511" y="368"/>
                </a:cubicBezTo>
                <a:cubicBezTo>
                  <a:pt x="580" y="336"/>
                  <a:pt x="626" y="328"/>
                  <a:pt x="627" y="328"/>
                </a:cubicBezTo>
                <a:cubicBezTo>
                  <a:pt x="853" y="278"/>
                  <a:pt x="1082" y="370"/>
                  <a:pt x="1181" y="571"/>
                </a:cubicBezTo>
                <a:cubicBezTo>
                  <a:pt x="1117" y="572"/>
                  <a:pt x="1117" y="572"/>
                  <a:pt x="1117" y="572"/>
                </a:cubicBezTo>
                <a:lnTo>
                  <a:pt x="1248" y="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65760" tIns="45720" rIns="91440" bIns="365760" numCol="1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01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6437161" y="1573969"/>
            <a:ext cx="1648849" cy="2921073"/>
          </a:xfrm>
          <a:custGeom>
            <a:avLst/>
            <a:gdLst>
              <a:gd name="T0" fmla="*/ 0 w 705"/>
              <a:gd name="T1" fmla="*/ 1249 h 1249"/>
              <a:gd name="T2" fmla="*/ 186 w 705"/>
              <a:gd name="T3" fmla="*/ 1234 h 1249"/>
              <a:gd name="T4" fmla="*/ 139 w 705"/>
              <a:gd name="T5" fmla="*/ 1192 h 1249"/>
              <a:gd name="T6" fmla="*/ 164 w 705"/>
              <a:gd name="T7" fmla="*/ 1182 h 1249"/>
              <a:gd name="T8" fmla="*/ 424 w 705"/>
              <a:gd name="T9" fmla="*/ 623 h 1249"/>
              <a:gd name="T10" fmla="*/ 705 w 705"/>
              <a:gd name="T11" fmla="*/ 312 h 1249"/>
              <a:gd name="T12" fmla="*/ 393 w 705"/>
              <a:gd name="T13" fmla="*/ 0 h 1249"/>
              <a:gd name="T14" fmla="*/ 93 w 705"/>
              <a:gd name="T15" fmla="*/ 227 h 1249"/>
              <a:gd name="T16" fmla="*/ 93 w 705"/>
              <a:gd name="T17" fmla="*/ 227 h 1249"/>
              <a:gd name="T18" fmla="*/ 87 w 705"/>
              <a:gd name="T19" fmla="*/ 251 h 1249"/>
              <a:gd name="T20" fmla="*/ 87 w 705"/>
              <a:gd name="T21" fmla="*/ 251 h 1249"/>
              <a:gd name="T22" fmla="*/ 87 w 705"/>
              <a:gd name="T23" fmla="*/ 252 h 1249"/>
              <a:gd name="T24" fmla="*/ 337 w 705"/>
              <a:gd name="T25" fmla="*/ 512 h 1249"/>
              <a:gd name="T26" fmla="*/ 377 w 705"/>
              <a:gd name="T27" fmla="*/ 627 h 1249"/>
              <a:gd name="T28" fmla="*/ 135 w 705"/>
              <a:gd name="T29" fmla="*/ 1182 h 1249"/>
              <a:gd name="T30" fmla="*/ 133 w 705"/>
              <a:gd name="T31" fmla="*/ 1118 h 1249"/>
              <a:gd name="T32" fmla="*/ 0 w 705"/>
              <a:gd name="T33" fmla="*/ 12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5" h="1249">
                <a:moveTo>
                  <a:pt x="0" y="1249"/>
                </a:moveTo>
                <a:cubicBezTo>
                  <a:pt x="186" y="1234"/>
                  <a:pt x="186" y="1234"/>
                  <a:pt x="186" y="1234"/>
                </a:cubicBezTo>
                <a:cubicBezTo>
                  <a:pt x="139" y="1192"/>
                  <a:pt x="139" y="1192"/>
                  <a:pt x="139" y="1192"/>
                </a:cubicBezTo>
                <a:cubicBezTo>
                  <a:pt x="150" y="1188"/>
                  <a:pt x="153" y="1187"/>
                  <a:pt x="164" y="1182"/>
                </a:cubicBezTo>
                <a:cubicBezTo>
                  <a:pt x="370" y="1087"/>
                  <a:pt x="473" y="851"/>
                  <a:pt x="424" y="623"/>
                </a:cubicBezTo>
                <a:cubicBezTo>
                  <a:pt x="582" y="608"/>
                  <a:pt x="705" y="474"/>
                  <a:pt x="705" y="312"/>
                </a:cubicBezTo>
                <a:cubicBezTo>
                  <a:pt x="705" y="140"/>
                  <a:pt x="565" y="0"/>
                  <a:pt x="393" y="0"/>
                </a:cubicBezTo>
                <a:cubicBezTo>
                  <a:pt x="250" y="1"/>
                  <a:pt x="130" y="96"/>
                  <a:pt x="93" y="227"/>
                </a:cubicBezTo>
                <a:cubicBezTo>
                  <a:pt x="93" y="227"/>
                  <a:pt x="93" y="227"/>
                  <a:pt x="93" y="227"/>
                </a:cubicBezTo>
                <a:cubicBezTo>
                  <a:pt x="90" y="235"/>
                  <a:pt x="88" y="243"/>
                  <a:pt x="87" y="251"/>
                </a:cubicBezTo>
                <a:cubicBezTo>
                  <a:pt x="87" y="251"/>
                  <a:pt x="87" y="251"/>
                  <a:pt x="87" y="251"/>
                </a:cubicBezTo>
                <a:cubicBezTo>
                  <a:pt x="87" y="252"/>
                  <a:pt x="87" y="252"/>
                  <a:pt x="87" y="252"/>
                </a:cubicBezTo>
                <a:cubicBezTo>
                  <a:pt x="192" y="304"/>
                  <a:pt x="282" y="394"/>
                  <a:pt x="337" y="512"/>
                </a:cubicBezTo>
                <a:cubicBezTo>
                  <a:pt x="369" y="580"/>
                  <a:pt x="377" y="626"/>
                  <a:pt x="377" y="627"/>
                </a:cubicBezTo>
                <a:cubicBezTo>
                  <a:pt x="428" y="854"/>
                  <a:pt x="336" y="1083"/>
                  <a:pt x="135" y="1182"/>
                </a:cubicBezTo>
                <a:cubicBezTo>
                  <a:pt x="133" y="1118"/>
                  <a:pt x="133" y="1118"/>
                  <a:pt x="133" y="1118"/>
                </a:cubicBezTo>
                <a:lnTo>
                  <a:pt x="0" y="12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365760" tIns="0" rIns="91440" bIns="1554480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02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5115511" y="4059749"/>
            <a:ext cx="2970499" cy="1573722"/>
          </a:xfrm>
          <a:custGeom>
            <a:avLst/>
            <a:gdLst>
              <a:gd name="T0" fmla="*/ 0 w 1270"/>
              <a:gd name="T1" fmla="*/ 0 h 673"/>
              <a:gd name="T2" fmla="*/ 22 w 1270"/>
              <a:gd name="T3" fmla="*/ 185 h 673"/>
              <a:gd name="T4" fmla="*/ 62 w 1270"/>
              <a:gd name="T5" fmla="*/ 136 h 673"/>
              <a:gd name="T6" fmla="*/ 73 w 1270"/>
              <a:gd name="T7" fmla="*/ 161 h 673"/>
              <a:gd name="T8" fmla="*/ 642 w 1270"/>
              <a:gd name="T9" fmla="*/ 398 h 673"/>
              <a:gd name="T10" fmla="*/ 964 w 1270"/>
              <a:gd name="T11" fmla="*/ 666 h 673"/>
              <a:gd name="T12" fmla="*/ 1263 w 1270"/>
              <a:gd name="T13" fmla="*/ 342 h 673"/>
              <a:gd name="T14" fmla="*/ 1025 w 1270"/>
              <a:gd name="T15" fmla="*/ 51 h 673"/>
              <a:gd name="T16" fmla="*/ 1025 w 1270"/>
              <a:gd name="T17" fmla="*/ 51 h 673"/>
              <a:gd name="T18" fmla="*/ 1000 w 1270"/>
              <a:gd name="T19" fmla="*/ 46 h 673"/>
              <a:gd name="T20" fmla="*/ 1000 w 1270"/>
              <a:gd name="T21" fmla="*/ 46 h 673"/>
              <a:gd name="T22" fmla="*/ 999 w 1270"/>
              <a:gd name="T23" fmla="*/ 46 h 673"/>
              <a:gd name="T24" fmla="*/ 750 w 1270"/>
              <a:gd name="T25" fmla="*/ 306 h 673"/>
              <a:gd name="T26" fmla="*/ 636 w 1270"/>
              <a:gd name="T27" fmla="*/ 351 h 673"/>
              <a:gd name="T28" fmla="*/ 72 w 1270"/>
              <a:gd name="T29" fmla="*/ 131 h 673"/>
              <a:gd name="T30" fmla="*/ 136 w 1270"/>
              <a:gd name="T31" fmla="*/ 127 h 673"/>
              <a:gd name="T32" fmla="*/ 0 w 1270"/>
              <a:gd name="T3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0" h="673">
                <a:moveTo>
                  <a:pt x="0" y="0"/>
                </a:moveTo>
                <a:cubicBezTo>
                  <a:pt x="22" y="185"/>
                  <a:pt x="22" y="185"/>
                  <a:pt x="22" y="185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6" y="147"/>
                  <a:pt x="67" y="150"/>
                  <a:pt x="73" y="161"/>
                </a:cubicBezTo>
                <a:cubicBezTo>
                  <a:pt x="176" y="363"/>
                  <a:pt x="416" y="456"/>
                  <a:pt x="642" y="398"/>
                </a:cubicBezTo>
                <a:cubicBezTo>
                  <a:pt x="664" y="555"/>
                  <a:pt x="802" y="673"/>
                  <a:pt x="964" y="666"/>
                </a:cubicBezTo>
                <a:cubicBezTo>
                  <a:pt x="1136" y="659"/>
                  <a:pt x="1270" y="514"/>
                  <a:pt x="1263" y="342"/>
                </a:cubicBezTo>
                <a:cubicBezTo>
                  <a:pt x="1257" y="199"/>
                  <a:pt x="1156" y="83"/>
                  <a:pt x="1025" y="51"/>
                </a:cubicBezTo>
                <a:cubicBezTo>
                  <a:pt x="1025" y="51"/>
                  <a:pt x="1025" y="51"/>
                  <a:pt x="1025" y="51"/>
                </a:cubicBezTo>
                <a:cubicBezTo>
                  <a:pt x="1017" y="49"/>
                  <a:pt x="1008" y="47"/>
                  <a:pt x="1000" y="46"/>
                </a:cubicBezTo>
                <a:cubicBezTo>
                  <a:pt x="1000" y="46"/>
                  <a:pt x="1000" y="46"/>
                  <a:pt x="1000" y="46"/>
                </a:cubicBezTo>
                <a:cubicBezTo>
                  <a:pt x="1000" y="46"/>
                  <a:pt x="999" y="46"/>
                  <a:pt x="999" y="46"/>
                </a:cubicBezTo>
                <a:cubicBezTo>
                  <a:pt x="951" y="153"/>
                  <a:pt x="865" y="247"/>
                  <a:pt x="750" y="306"/>
                </a:cubicBezTo>
                <a:cubicBezTo>
                  <a:pt x="682" y="341"/>
                  <a:pt x="637" y="351"/>
                  <a:pt x="636" y="351"/>
                </a:cubicBezTo>
                <a:cubicBezTo>
                  <a:pt x="412" y="411"/>
                  <a:pt x="179" y="328"/>
                  <a:pt x="72" y="131"/>
                </a:cubicBezTo>
                <a:cubicBezTo>
                  <a:pt x="136" y="127"/>
                  <a:pt x="136" y="127"/>
                  <a:pt x="136" y="1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645920" tIns="274320" rIns="91440" bIns="0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04</a:t>
            </a:r>
          </a:p>
        </p:txBody>
      </p:sp>
      <p:sp>
        <p:nvSpPr>
          <p:cNvPr id="11" name="Freeform 9"/>
          <p:cNvSpPr/>
          <p:nvPr/>
        </p:nvSpPr>
        <p:spPr bwMode="auto">
          <a:xfrm>
            <a:off x="4055084" y="2660995"/>
            <a:ext cx="1571745" cy="2972476"/>
          </a:xfrm>
          <a:custGeom>
            <a:avLst/>
            <a:gdLst>
              <a:gd name="T0" fmla="*/ 672 w 672"/>
              <a:gd name="T1" fmla="*/ 0 h 1271"/>
              <a:gd name="T2" fmla="*/ 487 w 672"/>
              <a:gd name="T3" fmla="*/ 23 h 1271"/>
              <a:gd name="T4" fmla="*/ 536 w 672"/>
              <a:gd name="T5" fmla="*/ 62 h 1271"/>
              <a:gd name="T6" fmla="*/ 511 w 672"/>
              <a:gd name="T7" fmla="*/ 73 h 1271"/>
              <a:gd name="T8" fmla="*/ 274 w 672"/>
              <a:gd name="T9" fmla="*/ 643 h 1271"/>
              <a:gd name="T10" fmla="*/ 6 w 672"/>
              <a:gd name="T11" fmla="*/ 965 h 1271"/>
              <a:gd name="T12" fmla="*/ 331 w 672"/>
              <a:gd name="T13" fmla="*/ 1264 h 1271"/>
              <a:gd name="T14" fmla="*/ 622 w 672"/>
              <a:gd name="T15" fmla="*/ 1025 h 1271"/>
              <a:gd name="T16" fmla="*/ 622 w 672"/>
              <a:gd name="T17" fmla="*/ 1025 h 1271"/>
              <a:gd name="T18" fmla="*/ 627 w 672"/>
              <a:gd name="T19" fmla="*/ 1000 h 1271"/>
              <a:gd name="T20" fmla="*/ 627 w 672"/>
              <a:gd name="T21" fmla="*/ 1000 h 1271"/>
              <a:gd name="T22" fmla="*/ 627 w 672"/>
              <a:gd name="T23" fmla="*/ 1000 h 1271"/>
              <a:gd name="T24" fmla="*/ 366 w 672"/>
              <a:gd name="T25" fmla="*/ 750 h 1271"/>
              <a:gd name="T26" fmla="*/ 321 w 672"/>
              <a:gd name="T27" fmla="*/ 637 h 1271"/>
              <a:gd name="T28" fmla="*/ 540 w 672"/>
              <a:gd name="T29" fmla="*/ 73 h 1271"/>
              <a:gd name="T30" fmla="*/ 545 w 672"/>
              <a:gd name="T31" fmla="*/ 137 h 1271"/>
              <a:gd name="T32" fmla="*/ 672 w 672"/>
              <a:gd name="T33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2" h="1271">
                <a:moveTo>
                  <a:pt x="672" y="0"/>
                </a:moveTo>
                <a:cubicBezTo>
                  <a:pt x="487" y="23"/>
                  <a:pt x="487" y="23"/>
                  <a:pt x="487" y="23"/>
                </a:cubicBezTo>
                <a:cubicBezTo>
                  <a:pt x="536" y="62"/>
                  <a:pt x="536" y="62"/>
                  <a:pt x="536" y="62"/>
                </a:cubicBezTo>
                <a:cubicBezTo>
                  <a:pt x="525" y="67"/>
                  <a:pt x="522" y="68"/>
                  <a:pt x="511" y="73"/>
                </a:cubicBezTo>
                <a:cubicBezTo>
                  <a:pt x="309" y="177"/>
                  <a:pt x="216" y="417"/>
                  <a:pt x="274" y="643"/>
                </a:cubicBezTo>
                <a:cubicBezTo>
                  <a:pt x="117" y="665"/>
                  <a:pt x="0" y="803"/>
                  <a:pt x="6" y="965"/>
                </a:cubicBezTo>
                <a:cubicBezTo>
                  <a:pt x="14" y="1137"/>
                  <a:pt x="159" y="1271"/>
                  <a:pt x="331" y="1264"/>
                </a:cubicBezTo>
                <a:cubicBezTo>
                  <a:pt x="474" y="1258"/>
                  <a:pt x="590" y="1157"/>
                  <a:pt x="622" y="1025"/>
                </a:cubicBezTo>
                <a:cubicBezTo>
                  <a:pt x="622" y="1025"/>
                  <a:pt x="622" y="1025"/>
                  <a:pt x="622" y="1025"/>
                </a:cubicBezTo>
                <a:cubicBezTo>
                  <a:pt x="624" y="1017"/>
                  <a:pt x="625" y="1009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520" y="952"/>
                  <a:pt x="426" y="866"/>
                  <a:pt x="366" y="750"/>
                </a:cubicBezTo>
                <a:cubicBezTo>
                  <a:pt x="331" y="683"/>
                  <a:pt x="322" y="638"/>
                  <a:pt x="321" y="637"/>
                </a:cubicBezTo>
                <a:cubicBezTo>
                  <a:pt x="261" y="413"/>
                  <a:pt x="344" y="180"/>
                  <a:pt x="540" y="73"/>
                </a:cubicBezTo>
                <a:cubicBezTo>
                  <a:pt x="545" y="137"/>
                  <a:pt x="545" y="137"/>
                  <a:pt x="545" y="137"/>
                </a:cubicBezTo>
                <a:lnTo>
                  <a:pt x="6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274320" bIns="365760" numCol="1" anchor="b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03</a:t>
            </a:r>
          </a:p>
        </p:txBody>
      </p:sp>
      <p:sp>
        <p:nvSpPr>
          <p:cNvPr id="12" name="Freeform 11"/>
          <p:cNvSpPr/>
          <p:nvPr/>
        </p:nvSpPr>
        <p:spPr>
          <a:xfrm flipH="1">
            <a:off x="1074766" y="1975883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2410" y="1593654"/>
            <a:ext cx="2272675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14" name="Freeform 13"/>
          <p:cNvSpPr/>
          <p:nvPr/>
        </p:nvSpPr>
        <p:spPr>
          <a:xfrm>
            <a:off x="7888211" y="1975883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 flipV="1">
            <a:off x="7888211" y="4977009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 flipH="1" flipV="1">
            <a:off x="1074766" y="4977009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8794" y="1593654"/>
            <a:ext cx="2518291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55384" y="4899579"/>
            <a:ext cx="2518291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2410" y="4899579"/>
            <a:ext cx="2272675" cy="10643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Heading 3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 ipsum dolor sit amet, consectetur adipiscing elit.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Mauris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quis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dui nisi.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 p14:presetBounceEnd="5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grpId="0" nodeType="withEffect" p14:presetBounceEnd="5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4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/>
          <p:bldP spid="14" grpId="0" bldLvl="0" animBg="1"/>
          <p:bldP spid="15" grpId="0" bldLvl="0" animBg="1"/>
          <p:bldP spid="16" grpId="0" bldLvl="0" animBg="1"/>
          <p:bldP spid="17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/>
          <p:bldP spid="14" grpId="0" bldLvl="0" animBg="1"/>
          <p:bldP spid="15" grpId="0" bldLvl="0" animBg="1"/>
          <p:bldP spid="16" grpId="0" bldLvl="0" animBg="1"/>
          <p:bldP spid="17" grpId="0"/>
          <p:bldP spid="18" grpId="0"/>
          <p:bldP spid="1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137667" y="1624773"/>
            <a:ext cx="3792130" cy="3792130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715167" y="2186904"/>
            <a:ext cx="2667490" cy="2667488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54814" y="2726224"/>
            <a:ext cx="1588196" cy="1588194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5129492" y="2559466"/>
            <a:ext cx="1895740" cy="1927690"/>
          </a:xfrm>
          <a:custGeom>
            <a:avLst/>
            <a:gdLst>
              <a:gd name="T0" fmla="*/ 147 w 300"/>
              <a:gd name="T1" fmla="*/ 276 h 305"/>
              <a:gd name="T2" fmla="*/ 147 w 300"/>
              <a:gd name="T3" fmla="*/ 277 h 305"/>
              <a:gd name="T4" fmla="*/ 177 w 300"/>
              <a:gd name="T5" fmla="*/ 302 h 305"/>
              <a:gd name="T6" fmla="*/ 300 w 300"/>
              <a:gd name="T7" fmla="*/ 152 h 305"/>
              <a:gd name="T8" fmla="*/ 147 w 300"/>
              <a:gd name="T9" fmla="*/ 0 h 305"/>
              <a:gd name="T10" fmla="*/ 19 w 300"/>
              <a:gd name="T11" fmla="*/ 69 h 305"/>
              <a:gd name="T12" fmla="*/ 0 w 300"/>
              <a:gd name="T13" fmla="*/ 63 h 305"/>
              <a:gd name="T14" fmla="*/ 20 w 300"/>
              <a:gd name="T15" fmla="*/ 152 h 305"/>
              <a:gd name="T16" fmla="*/ 87 w 300"/>
              <a:gd name="T17" fmla="*/ 90 h 305"/>
              <a:gd name="T18" fmla="*/ 71 w 300"/>
              <a:gd name="T19" fmla="*/ 85 h 305"/>
              <a:gd name="T20" fmla="*/ 147 w 300"/>
              <a:gd name="T21" fmla="*/ 51 h 305"/>
              <a:gd name="T22" fmla="*/ 249 w 300"/>
              <a:gd name="T23" fmla="*/ 152 h 305"/>
              <a:gd name="T24" fmla="*/ 168 w 300"/>
              <a:gd name="T25" fmla="*/ 252 h 305"/>
              <a:gd name="T26" fmla="*/ 147 w 300"/>
              <a:gd name="T27" fmla="*/ 27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" h="305">
                <a:moveTo>
                  <a:pt x="147" y="276"/>
                </a:moveTo>
                <a:cubicBezTo>
                  <a:pt x="147" y="277"/>
                  <a:pt x="147" y="277"/>
                  <a:pt x="147" y="277"/>
                </a:cubicBezTo>
                <a:cubicBezTo>
                  <a:pt x="147" y="293"/>
                  <a:pt x="161" y="305"/>
                  <a:pt x="177" y="302"/>
                </a:cubicBezTo>
                <a:cubicBezTo>
                  <a:pt x="247" y="288"/>
                  <a:pt x="300" y="226"/>
                  <a:pt x="300" y="152"/>
                </a:cubicBezTo>
                <a:cubicBezTo>
                  <a:pt x="300" y="68"/>
                  <a:pt x="231" y="0"/>
                  <a:pt x="147" y="0"/>
                </a:cubicBezTo>
                <a:cubicBezTo>
                  <a:pt x="96" y="0"/>
                  <a:pt x="47" y="26"/>
                  <a:pt x="19" y="69"/>
                </a:cubicBezTo>
                <a:cubicBezTo>
                  <a:pt x="0" y="63"/>
                  <a:pt x="0" y="63"/>
                  <a:pt x="0" y="63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87" y="90"/>
                  <a:pt x="87" y="90"/>
                  <a:pt x="87" y="90"/>
                </a:cubicBezTo>
                <a:cubicBezTo>
                  <a:pt x="71" y="85"/>
                  <a:pt x="71" y="85"/>
                  <a:pt x="71" y="85"/>
                </a:cubicBezTo>
                <a:cubicBezTo>
                  <a:pt x="90" y="63"/>
                  <a:pt x="118" y="51"/>
                  <a:pt x="147" y="51"/>
                </a:cubicBezTo>
                <a:cubicBezTo>
                  <a:pt x="203" y="51"/>
                  <a:pt x="249" y="96"/>
                  <a:pt x="249" y="152"/>
                </a:cubicBezTo>
                <a:cubicBezTo>
                  <a:pt x="249" y="201"/>
                  <a:pt x="214" y="242"/>
                  <a:pt x="168" y="252"/>
                </a:cubicBezTo>
                <a:cubicBezTo>
                  <a:pt x="156" y="254"/>
                  <a:pt x="147" y="264"/>
                  <a:pt x="147" y="2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4527754" y="2016305"/>
            <a:ext cx="3027327" cy="3032651"/>
          </a:xfrm>
          <a:custGeom>
            <a:avLst/>
            <a:gdLst>
              <a:gd name="T0" fmla="*/ 5 w 479"/>
              <a:gd name="T1" fmla="*/ 227 h 480"/>
              <a:gd name="T2" fmla="*/ 160 w 479"/>
              <a:gd name="T3" fmla="*/ 461 h 480"/>
              <a:gd name="T4" fmla="*/ 156 w 479"/>
              <a:gd name="T5" fmla="*/ 480 h 480"/>
              <a:gd name="T6" fmla="*/ 242 w 479"/>
              <a:gd name="T7" fmla="*/ 450 h 480"/>
              <a:gd name="T8" fmla="*/ 173 w 479"/>
              <a:gd name="T9" fmla="*/ 391 h 480"/>
              <a:gd name="T10" fmla="*/ 169 w 479"/>
              <a:gd name="T11" fmla="*/ 410 h 480"/>
              <a:gd name="T12" fmla="*/ 56 w 479"/>
              <a:gd name="T13" fmla="*/ 224 h 480"/>
              <a:gd name="T14" fmla="*/ 236 w 479"/>
              <a:gd name="T15" fmla="*/ 52 h 480"/>
              <a:gd name="T16" fmla="*/ 427 w 479"/>
              <a:gd name="T17" fmla="*/ 216 h 480"/>
              <a:gd name="T18" fmla="*/ 452 w 479"/>
              <a:gd name="T19" fmla="*/ 238 h 480"/>
              <a:gd name="T20" fmla="*/ 453 w 479"/>
              <a:gd name="T21" fmla="*/ 238 h 480"/>
              <a:gd name="T22" fmla="*/ 478 w 479"/>
              <a:gd name="T23" fmla="*/ 210 h 480"/>
              <a:gd name="T24" fmla="*/ 240 w 479"/>
              <a:gd name="T25" fmla="*/ 1 h 480"/>
              <a:gd name="T26" fmla="*/ 5 w 479"/>
              <a:gd name="T27" fmla="*/ 22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9" h="480">
                <a:moveTo>
                  <a:pt x="5" y="227"/>
                </a:moveTo>
                <a:cubicBezTo>
                  <a:pt x="0" y="331"/>
                  <a:pt x="63" y="425"/>
                  <a:pt x="160" y="461"/>
                </a:cubicBezTo>
                <a:cubicBezTo>
                  <a:pt x="156" y="480"/>
                  <a:pt x="156" y="480"/>
                  <a:pt x="156" y="480"/>
                </a:cubicBezTo>
                <a:cubicBezTo>
                  <a:pt x="242" y="450"/>
                  <a:pt x="242" y="450"/>
                  <a:pt x="242" y="450"/>
                </a:cubicBezTo>
                <a:cubicBezTo>
                  <a:pt x="173" y="391"/>
                  <a:pt x="173" y="391"/>
                  <a:pt x="173" y="391"/>
                </a:cubicBezTo>
                <a:cubicBezTo>
                  <a:pt x="169" y="410"/>
                  <a:pt x="169" y="410"/>
                  <a:pt x="169" y="410"/>
                </a:cubicBezTo>
                <a:cubicBezTo>
                  <a:pt x="97" y="379"/>
                  <a:pt x="50" y="305"/>
                  <a:pt x="56" y="224"/>
                </a:cubicBezTo>
                <a:cubicBezTo>
                  <a:pt x="64" y="130"/>
                  <a:pt x="142" y="55"/>
                  <a:pt x="236" y="52"/>
                </a:cubicBezTo>
                <a:cubicBezTo>
                  <a:pt x="334" y="49"/>
                  <a:pt x="416" y="122"/>
                  <a:pt x="427" y="216"/>
                </a:cubicBezTo>
                <a:cubicBezTo>
                  <a:pt x="429" y="229"/>
                  <a:pt x="439" y="238"/>
                  <a:pt x="452" y="238"/>
                </a:cubicBezTo>
                <a:cubicBezTo>
                  <a:pt x="453" y="238"/>
                  <a:pt x="453" y="238"/>
                  <a:pt x="453" y="238"/>
                </a:cubicBezTo>
                <a:cubicBezTo>
                  <a:pt x="468" y="238"/>
                  <a:pt x="479" y="225"/>
                  <a:pt x="478" y="210"/>
                </a:cubicBezTo>
                <a:cubicBezTo>
                  <a:pt x="463" y="92"/>
                  <a:pt x="362" y="0"/>
                  <a:pt x="240" y="1"/>
                </a:cubicBezTo>
                <a:cubicBezTo>
                  <a:pt x="116" y="2"/>
                  <a:pt x="11" y="102"/>
                  <a:pt x="5" y="2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4024531" y="1486456"/>
            <a:ext cx="4132288" cy="4068385"/>
          </a:xfrm>
          <a:custGeom>
            <a:avLst/>
            <a:gdLst>
              <a:gd name="T0" fmla="*/ 654 w 654"/>
              <a:gd name="T1" fmla="*/ 406 h 644"/>
              <a:gd name="T2" fmla="*/ 619 w 654"/>
              <a:gd name="T3" fmla="*/ 322 h 644"/>
              <a:gd name="T4" fmla="*/ 563 w 654"/>
              <a:gd name="T5" fmla="*/ 395 h 644"/>
              <a:gd name="T6" fmla="*/ 583 w 654"/>
              <a:gd name="T7" fmla="*/ 397 h 644"/>
              <a:gd name="T8" fmla="*/ 322 w 654"/>
              <a:gd name="T9" fmla="*/ 593 h 644"/>
              <a:gd name="T10" fmla="*/ 51 w 654"/>
              <a:gd name="T11" fmla="*/ 322 h 644"/>
              <a:gd name="T12" fmla="*/ 299 w 654"/>
              <a:gd name="T13" fmla="*/ 52 h 644"/>
              <a:gd name="T14" fmla="*/ 322 w 654"/>
              <a:gd name="T15" fmla="*/ 27 h 644"/>
              <a:gd name="T16" fmla="*/ 322 w 654"/>
              <a:gd name="T17" fmla="*/ 27 h 644"/>
              <a:gd name="T18" fmla="*/ 295 w 654"/>
              <a:gd name="T19" fmla="*/ 2 h 644"/>
              <a:gd name="T20" fmla="*/ 0 w 654"/>
              <a:gd name="T21" fmla="*/ 322 h 644"/>
              <a:gd name="T22" fmla="*/ 322 w 654"/>
              <a:gd name="T23" fmla="*/ 644 h 644"/>
              <a:gd name="T24" fmla="*/ 525 w 654"/>
              <a:gd name="T25" fmla="*/ 572 h 644"/>
              <a:gd name="T26" fmla="*/ 633 w 654"/>
              <a:gd name="T27" fmla="*/ 404 h 644"/>
              <a:gd name="T28" fmla="*/ 654 w 654"/>
              <a:gd name="T29" fmla="*/ 40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4" h="644">
                <a:moveTo>
                  <a:pt x="654" y="406"/>
                </a:moveTo>
                <a:cubicBezTo>
                  <a:pt x="619" y="322"/>
                  <a:pt x="619" y="322"/>
                  <a:pt x="619" y="322"/>
                </a:cubicBezTo>
                <a:cubicBezTo>
                  <a:pt x="563" y="395"/>
                  <a:pt x="563" y="395"/>
                  <a:pt x="563" y="395"/>
                </a:cubicBezTo>
                <a:cubicBezTo>
                  <a:pt x="583" y="397"/>
                  <a:pt x="583" y="397"/>
                  <a:pt x="583" y="397"/>
                </a:cubicBezTo>
                <a:cubicBezTo>
                  <a:pt x="550" y="512"/>
                  <a:pt x="443" y="593"/>
                  <a:pt x="322" y="593"/>
                </a:cubicBezTo>
                <a:cubicBezTo>
                  <a:pt x="173" y="593"/>
                  <a:pt x="51" y="472"/>
                  <a:pt x="51" y="322"/>
                </a:cubicBezTo>
                <a:cubicBezTo>
                  <a:pt x="51" y="181"/>
                  <a:pt x="161" y="64"/>
                  <a:pt x="299" y="52"/>
                </a:cubicBezTo>
                <a:cubicBezTo>
                  <a:pt x="312" y="51"/>
                  <a:pt x="322" y="40"/>
                  <a:pt x="322" y="27"/>
                </a:cubicBezTo>
                <a:cubicBezTo>
                  <a:pt x="322" y="27"/>
                  <a:pt x="322" y="27"/>
                  <a:pt x="322" y="27"/>
                </a:cubicBezTo>
                <a:cubicBezTo>
                  <a:pt x="322" y="12"/>
                  <a:pt x="310" y="0"/>
                  <a:pt x="295" y="2"/>
                </a:cubicBezTo>
                <a:cubicBezTo>
                  <a:pt x="130" y="15"/>
                  <a:pt x="0" y="154"/>
                  <a:pt x="0" y="322"/>
                </a:cubicBezTo>
                <a:cubicBezTo>
                  <a:pt x="0" y="500"/>
                  <a:pt x="145" y="644"/>
                  <a:pt x="322" y="644"/>
                </a:cubicBezTo>
                <a:cubicBezTo>
                  <a:pt x="396" y="644"/>
                  <a:pt x="468" y="618"/>
                  <a:pt x="525" y="572"/>
                </a:cubicBezTo>
                <a:cubicBezTo>
                  <a:pt x="578" y="529"/>
                  <a:pt x="616" y="470"/>
                  <a:pt x="633" y="404"/>
                </a:cubicBezTo>
                <a:lnTo>
                  <a:pt x="654" y="4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202778" y="1656734"/>
            <a:ext cx="3751792" cy="375179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01 </a:t>
            </a:r>
            <a:r>
              <a:rPr kumimoji="0" lang="en-US" sz="1465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ipsum dolor sit 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729437" y="2219336"/>
            <a:ext cx="2626586" cy="262658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65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ipsum dolor sit  02</a:t>
            </a:r>
          </a:p>
        </p:txBody>
      </p:sp>
      <p:sp>
        <p:nvSpPr>
          <p:cNvPr id="21" name="TextBox 20"/>
          <p:cNvSpPr txBox="1"/>
          <p:nvPr/>
        </p:nvSpPr>
        <p:spPr>
          <a:xfrm rot="2700000">
            <a:off x="5238684" y="2716276"/>
            <a:ext cx="1608090" cy="160808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03 </a:t>
            </a:r>
            <a:r>
              <a:rPr kumimoji="0" lang="en-US" sz="1465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ipsum dolor sit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22601" y="3960325"/>
            <a:ext cx="2222111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864587" y="4257574"/>
            <a:ext cx="1009189" cy="0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294991" y="4388992"/>
            <a:ext cx="2105808" cy="1064017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24029" y="5270019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87221" y="1624773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6847491" y="1851387"/>
            <a:ext cx="1955193" cy="393903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accel="28000" decel="7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accel="28000" decel="7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7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accel="28000" decel="72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19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9" grpId="0"/>
      <p:bldP spid="20" grpId="0"/>
      <p:bldP spid="21" grpId="0"/>
      <p:bldP spid="22" grpId="0"/>
      <p:bldP spid="24" grpId="0" bldLvl="0" animBg="1"/>
      <p:bldP spid="25" grpId="0"/>
      <p:bldP spid="26" grpId="0"/>
      <p:bldP spid="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7523346" y="2134032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7149856" y="3453633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760145" y="4704186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267509" y="5083628"/>
            <a:ext cx="1597025" cy="694181"/>
            <a:chOff x="1474997" y="4723723"/>
            <a:chExt cx="1597025" cy="694181"/>
          </a:xfrm>
        </p:grpSpPr>
        <p:sp>
          <p:nvSpPr>
            <p:cNvPr id="10" name="Freeform 8"/>
            <p:cNvSpPr/>
            <p:nvPr/>
          </p:nvSpPr>
          <p:spPr bwMode="auto">
            <a:xfrm>
              <a:off x="2273509" y="5000391"/>
              <a:ext cx="798513" cy="417513"/>
            </a:xfrm>
            <a:custGeom>
              <a:avLst/>
              <a:gdLst>
                <a:gd name="T0" fmla="*/ 503 w 503"/>
                <a:gd name="T1" fmla="*/ 83 h 263"/>
                <a:gd name="T2" fmla="*/ 477 w 503"/>
                <a:gd name="T3" fmla="*/ 95 h 263"/>
                <a:gd name="T4" fmla="*/ 451 w 503"/>
                <a:gd name="T5" fmla="*/ 107 h 263"/>
                <a:gd name="T6" fmla="*/ 422 w 503"/>
                <a:gd name="T7" fmla="*/ 121 h 263"/>
                <a:gd name="T8" fmla="*/ 394 w 503"/>
                <a:gd name="T9" fmla="*/ 133 h 263"/>
                <a:gd name="T10" fmla="*/ 365 w 503"/>
                <a:gd name="T11" fmla="*/ 145 h 263"/>
                <a:gd name="T12" fmla="*/ 335 w 503"/>
                <a:gd name="T13" fmla="*/ 157 h 263"/>
                <a:gd name="T14" fmla="*/ 304 w 503"/>
                <a:gd name="T15" fmla="*/ 169 h 263"/>
                <a:gd name="T16" fmla="*/ 273 w 503"/>
                <a:gd name="T17" fmla="*/ 180 h 263"/>
                <a:gd name="T18" fmla="*/ 240 w 503"/>
                <a:gd name="T19" fmla="*/ 192 h 263"/>
                <a:gd name="T20" fmla="*/ 206 w 503"/>
                <a:gd name="T21" fmla="*/ 204 h 263"/>
                <a:gd name="T22" fmla="*/ 173 w 503"/>
                <a:gd name="T23" fmla="*/ 214 h 263"/>
                <a:gd name="T24" fmla="*/ 140 w 503"/>
                <a:gd name="T25" fmla="*/ 225 h 263"/>
                <a:gd name="T26" fmla="*/ 104 w 503"/>
                <a:gd name="T27" fmla="*/ 235 h 263"/>
                <a:gd name="T28" fmla="*/ 71 w 503"/>
                <a:gd name="T29" fmla="*/ 244 h 263"/>
                <a:gd name="T30" fmla="*/ 36 w 503"/>
                <a:gd name="T31" fmla="*/ 254 h 263"/>
                <a:gd name="T32" fmla="*/ 0 w 503"/>
                <a:gd name="T33" fmla="*/ 263 h 263"/>
                <a:gd name="T34" fmla="*/ 19 w 503"/>
                <a:gd name="T35" fmla="*/ 178 h 263"/>
                <a:gd name="T36" fmla="*/ 52 w 503"/>
                <a:gd name="T37" fmla="*/ 169 h 263"/>
                <a:gd name="T38" fmla="*/ 88 w 503"/>
                <a:gd name="T39" fmla="*/ 159 h 263"/>
                <a:gd name="T40" fmla="*/ 123 w 503"/>
                <a:gd name="T41" fmla="*/ 150 h 263"/>
                <a:gd name="T42" fmla="*/ 157 w 503"/>
                <a:gd name="T43" fmla="*/ 138 h 263"/>
                <a:gd name="T44" fmla="*/ 190 w 503"/>
                <a:gd name="T45" fmla="*/ 128 h 263"/>
                <a:gd name="T46" fmla="*/ 223 w 503"/>
                <a:gd name="T47" fmla="*/ 117 h 263"/>
                <a:gd name="T48" fmla="*/ 256 w 503"/>
                <a:gd name="T49" fmla="*/ 105 h 263"/>
                <a:gd name="T50" fmla="*/ 287 w 503"/>
                <a:gd name="T51" fmla="*/ 95 h 263"/>
                <a:gd name="T52" fmla="*/ 320 w 503"/>
                <a:gd name="T53" fmla="*/ 83 h 263"/>
                <a:gd name="T54" fmla="*/ 349 w 503"/>
                <a:gd name="T55" fmla="*/ 69 h 263"/>
                <a:gd name="T56" fmla="*/ 380 w 503"/>
                <a:gd name="T57" fmla="*/ 57 h 263"/>
                <a:gd name="T58" fmla="*/ 408 w 503"/>
                <a:gd name="T59" fmla="*/ 45 h 263"/>
                <a:gd name="T60" fmla="*/ 437 w 503"/>
                <a:gd name="T61" fmla="*/ 34 h 263"/>
                <a:gd name="T62" fmla="*/ 463 w 503"/>
                <a:gd name="T63" fmla="*/ 19 h 263"/>
                <a:gd name="T64" fmla="*/ 491 w 503"/>
                <a:gd name="T65" fmla="*/ 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263">
                  <a:moveTo>
                    <a:pt x="503" y="0"/>
                  </a:moveTo>
                  <a:lnTo>
                    <a:pt x="503" y="83"/>
                  </a:lnTo>
                  <a:lnTo>
                    <a:pt x="491" y="88"/>
                  </a:lnTo>
                  <a:lnTo>
                    <a:pt x="477" y="95"/>
                  </a:lnTo>
                  <a:lnTo>
                    <a:pt x="463" y="102"/>
                  </a:lnTo>
                  <a:lnTo>
                    <a:pt x="451" y="107"/>
                  </a:lnTo>
                  <a:lnTo>
                    <a:pt x="437" y="114"/>
                  </a:lnTo>
                  <a:lnTo>
                    <a:pt x="422" y="121"/>
                  </a:lnTo>
                  <a:lnTo>
                    <a:pt x="408" y="126"/>
                  </a:lnTo>
                  <a:lnTo>
                    <a:pt x="394" y="133"/>
                  </a:lnTo>
                  <a:lnTo>
                    <a:pt x="380" y="140"/>
                  </a:lnTo>
                  <a:lnTo>
                    <a:pt x="365" y="145"/>
                  </a:lnTo>
                  <a:lnTo>
                    <a:pt x="349" y="152"/>
                  </a:lnTo>
                  <a:lnTo>
                    <a:pt x="335" y="157"/>
                  </a:lnTo>
                  <a:lnTo>
                    <a:pt x="320" y="164"/>
                  </a:lnTo>
                  <a:lnTo>
                    <a:pt x="304" y="169"/>
                  </a:lnTo>
                  <a:lnTo>
                    <a:pt x="287" y="176"/>
                  </a:lnTo>
                  <a:lnTo>
                    <a:pt x="273" y="180"/>
                  </a:lnTo>
                  <a:lnTo>
                    <a:pt x="256" y="188"/>
                  </a:lnTo>
                  <a:lnTo>
                    <a:pt x="240" y="192"/>
                  </a:lnTo>
                  <a:lnTo>
                    <a:pt x="223" y="199"/>
                  </a:lnTo>
                  <a:lnTo>
                    <a:pt x="206" y="204"/>
                  </a:lnTo>
                  <a:lnTo>
                    <a:pt x="190" y="209"/>
                  </a:lnTo>
                  <a:lnTo>
                    <a:pt x="173" y="214"/>
                  </a:lnTo>
                  <a:lnTo>
                    <a:pt x="157" y="221"/>
                  </a:lnTo>
                  <a:lnTo>
                    <a:pt x="140" y="225"/>
                  </a:lnTo>
                  <a:lnTo>
                    <a:pt x="123" y="230"/>
                  </a:lnTo>
                  <a:lnTo>
                    <a:pt x="104" y="235"/>
                  </a:lnTo>
                  <a:lnTo>
                    <a:pt x="88" y="240"/>
                  </a:lnTo>
                  <a:lnTo>
                    <a:pt x="71" y="244"/>
                  </a:lnTo>
                  <a:lnTo>
                    <a:pt x="52" y="249"/>
                  </a:lnTo>
                  <a:lnTo>
                    <a:pt x="36" y="254"/>
                  </a:lnTo>
                  <a:lnTo>
                    <a:pt x="19" y="259"/>
                  </a:lnTo>
                  <a:lnTo>
                    <a:pt x="0" y="263"/>
                  </a:lnTo>
                  <a:lnTo>
                    <a:pt x="0" y="183"/>
                  </a:lnTo>
                  <a:lnTo>
                    <a:pt x="19" y="178"/>
                  </a:lnTo>
                  <a:lnTo>
                    <a:pt x="36" y="173"/>
                  </a:lnTo>
                  <a:lnTo>
                    <a:pt x="52" y="169"/>
                  </a:lnTo>
                  <a:lnTo>
                    <a:pt x="71" y="164"/>
                  </a:lnTo>
                  <a:lnTo>
                    <a:pt x="88" y="159"/>
                  </a:lnTo>
                  <a:lnTo>
                    <a:pt x="104" y="154"/>
                  </a:lnTo>
                  <a:lnTo>
                    <a:pt x="123" y="150"/>
                  </a:lnTo>
                  <a:lnTo>
                    <a:pt x="140" y="145"/>
                  </a:lnTo>
                  <a:lnTo>
                    <a:pt x="157" y="138"/>
                  </a:lnTo>
                  <a:lnTo>
                    <a:pt x="173" y="133"/>
                  </a:lnTo>
                  <a:lnTo>
                    <a:pt x="190" y="128"/>
                  </a:lnTo>
                  <a:lnTo>
                    <a:pt x="206" y="121"/>
                  </a:lnTo>
                  <a:lnTo>
                    <a:pt x="223" y="117"/>
                  </a:lnTo>
                  <a:lnTo>
                    <a:pt x="240" y="112"/>
                  </a:lnTo>
                  <a:lnTo>
                    <a:pt x="256" y="105"/>
                  </a:lnTo>
                  <a:lnTo>
                    <a:pt x="273" y="100"/>
                  </a:lnTo>
                  <a:lnTo>
                    <a:pt x="287" y="95"/>
                  </a:lnTo>
                  <a:lnTo>
                    <a:pt x="304" y="88"/>
                  </a:lnTo>
                  <a:lnTo>
                    <a:pt x="320" y="83"/>
                  </a:lnTo>
                  <a:lnTo>
                    <a:pt x="335" y="76"/>
                  </a:lnTo>
                  <a:lnTo>
                    <a:pt x="349" y="69"/>
                  </a:lnTo>
                  <a:lnTo>
                    <a:pt x="365" y="64"/>
                  </a:lnTo>
                  <a:lnTo>
                    <a:pt x="380" y="57"/>
                  </a:lnTo>
                  <a:lnTo>
                    <a:pt x="394" y="53"/>
                  </a:lnTo>
                  <a:lnTo>
                    <a:pt x="408" y="45"/>
                  </a:lnTo>
                  <a:lnTo>
                    <a:pt x="422" y="38"/>
                  </a:lnTo>
                  <a:lnTo>
                    <a:pt x="437" y="34"/>
                  </a:lnTo>
                  <a:lnTo>
                    <a:pt x="451" y="27"/>
                  </a:lnTo>
                  <a:lnTo>
                    <a:pt x="463" y="19"/>
                  </a:lnTo>
                  <a:lnTo>
                    <a:pt x="477" y="15"/>
                  </a:lnTo>
                  <a:lnTo>
                    <a:pt x="491" y="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74997" y="5000391"/>
              <a:ext cx="798513" cy="417513"/>
            </a:xfrm>
            <a:custGeom>
              <a:avLst/>
              <a:gdLst>
                <a:gd name="T0" fmla="*/ 503 w 503"/>
                <a:gd name="T1" fmla="*/ 263 h 263"/>
                <a:gd name="T2" fmla="*/ 467 w 503"/>
                <a:gd name="T3" fmla="*/ 254 h 263"/>
                <a:gd name="T4" fmla="*/ 432 w 503"/>
                <a:gd name="T5" fmla="*/ 244 h 263"/>
                <a:gd name="T6" fmla="*/ 399 w 503"/>
                <a:gd name="T7" fmla="*/ 235 h 263"/>
                <a:gd name="T8" fmla="*/ 363 w 503"/>
                <a:gd name="T9" fmla="*/ 225 h 263"/>
                <a:gd name="T10" fmla="*/ 330 w 503"/>
                <a:gd name="T11" fmla="*/ 214 h 263"/>
                <a:gd name="T12" fmla="*/ 297 w 503"/>
                <a:gd name="T13" fmla="*/ 204 h 263"/>
                <a:gd name="T14" fmla="*/ 263 w 503"/>
                <a:gd name="T15" fmla="*/ 192 h 263"/>
                <a:gd name="T16" fmla="*/ 233 w 503"/>
                <a:gd name="T17" fmla="*/ 180 h 263"/>
                <a:gd name="T18" fmla="*/ 199 w 503"/>
                <a:gd name="T19" fmla="*/ 169 h 263"/>
                <a:gd name="T20" fmla="*/ 169 w 503"/>
                <a:gd name="T21" fmla="*/ 157 h 263"/>
                <a:gd name="T22" fmla="*/ 138 w 503"/>
                <a:gd name="T23" fmla="*/ 145 h 263"/>
                <a:gd name="T24" fmla="*/ 109 w 503"/>
                <a:gd name="T25" fmla="*/ 133 h 263"/>
                <a:gd name="T26" fmla="*/ 81 w 503"/>
                <a:gd name="T27" fmla="*/ 121 h 263"/>
                <a:gd name="T28" fmla="*/ 52 w 503"/>
                <a:gd name="T29" fmla="*/ 107 h 263"/>
                <a:gd name="T30" fmla="*/ 26 w 503"/>
                <a:gd name="T31" fmla="*/ 95 h 263"/>
                <a:gd name="T32" fmla="*/ 0 w 503"/>
                <a:gd name="T33" fmla="*/ 83 h 263"/>
                <a:gd name="T34" fmla="*/ 14 w 503"/>
                <a:gd name="T35" fmla="*/ 8 h 263"/>
                <a:gd name="T36" fmla="*/ 40 w 503"/>
                <a:gd name="T37" fmla="*/ 19 h 263"/>
                <a:gd name="T38" fmla="*/ 67 w 503"/>
                <a:gd name="T39" fmla="*/ 34 h 263"/>
                <a:gd name="T40" fmla="*/ 95 w 503"/>
                <a:gd name="T41" fmla="*/ 45 h 263"/>
                <a:gd name="T42" fmla="*/ 123 w 503"/>
                <a:gd name="T43" fmla="*/ 57 h 263"/>
                <a:gd name="T44" fmla="*/ 154 w 503"/>
                <a:gd name="T45" fmla="*/ 69 h 263"/>
                <a:gd name="T46" fmla="*/ 185 w 503"/>
                <a:gd name="T47" fmla="*/ 83 h 263"/>
                <a:gd name="T48" fmla="*/ 216 w 503"/>
                <a:gd name="T49" fmla="*/ 95 h 263"/>
                <a:gd name="T50" fmla="*/ 247 w 503"/>
                <a:gd name="T51" fmla="*/ 105 h 263"/>
                <a:gd name="T52" fmla="*/ 280 w 503"/>
                <a:gd name="T53" fmla="*/ 117 h 263"/>
                <a:gd name="T54" fmla="*/ 313 w 503"/>
                <a:gd name="T55" fmla="*/ 128 h 263"/>
                <a:gd name="T56" fmla="*/ 346 w 503"/>
                <a:gd name="T57" fmla="*/ 138 h 263"/>
                <a:gd name="T58" fmla="*/ 382 w 503"/>
                <a:gd name="T59" fmla="*/ 150 h 263"/>
                <a:gd name="T60" fmla="*/ 415 w 503"/>
                <a:gd name="T61" fmla="*/ 159 h 263"/>
                <a:gd name="T62" fmla="*/ 451 w 503"/>
                <a:gd name="T63" fmla="*/ 169 h 263"/>
                <a:gd name="T64" fmla="*/ 486 w 503"/>
                <a:gd name="T65" fmla="*/ 17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263">
                  <a:moveTo>
                    <a:pt x="503" y="183"/>
                  </a:moveTo>
                  <a:lnTo>
                    <a:pt x="503" y="263"/>
                  </a:lnTo>
                  <a:lnTo>
                    <a:pt x="486" y="259"/>
                  </a:lnTo>
                  <a:lnTo>
                    <a:pt x="467" y="254"/>
                  </a:lnTo>
                  <a:lnTo>
                    <a:pt x="451" y="249"/>
                  </a:lnTo>
                  <a:lnTo>
                    <a:pt x="432" y="244"/>
                  </a:lnTo>
                  <a:lnTo>
                    <a:pt x="415" y="240"/>
                  </a:lnTo>
                  <a:lnTo>
                    <a:pt x="399" y="235"/>
                  </a:lnTo>
                  <a:lnTo>
                    <a:pt x="382" y="230"/>
                  </a:lnTo>
                  <a:lnTo>
                    <a:pt x="363" y="225"/>
                  </a:lnTo>
                  <a:lnTo>
                    <a:pt x="346" y="221"/>
                  </a:lnTo>
                  <a:lnTo>
                    <a:pt x="330" y="214"/>
                  </a:lnTo>
                  <a:lnTo>
                    <a:pt x="313" y="209"/>
                  </a:lnTo>
                  <a:lnTo>
                    <a:pt x="297" y="204"/>
                  </a:lnTo>
                  <a:lnTo>
                    <a:pt x="280" y="199"/>
                  </a:lnTo>
                  <a:lnTo>
                    <a:pt x="263" y="192"/>
                  </a:lnTo>
                  <a:lnTo>
                    <a:pt x="247" y="188"/>
                  </a:lnTo>
                  <a:lnTo>
                    <a:pt x="233" y="180"/>
                  </a:lnTo>
                  <a:lnTo>
                    <a:pt x="216" y="176"/>
                  </a:lnTo>
                  <a:lnTo>
                    <a:pt x="199" y="169"/>
                  </a:lnTo>
                  <a:lnTo>
                    <a:pt x="185" y="164"/>
                  </a:lnTo>
                  <a:lnTo>
                    <a:pt x="169" y="157"/>
                  </a:lnTo>
                  <a:lnTo>
                    <a:pt x="154" y="152"/>
                  </a:lnTo>
                  <a:lnTo>
                    <a:pt x="138" y="145"/>
                  </a:lnTo>
                  <a:lnTo>
                    <a:pt x="123" y="140"/>
                  </a:lnTo>
                  <a:lnTo>
                    <a:pt x="109" y="133"/>
                  </a:lnTo>
                  <a:lnTo>
                    <a:pt x="95" y="126"/>
                  </a:lnTo>
                  <a:lnTo>
                    <a:pt x="81" y="121"/>
                  </a:lnTo>
                  <a:lnTo>
                    <a:pt x="67" y="114"/>
                  </a:lnTo>
                  <a:lnTo>
                    <a:pt x="52" y="107"/>
                  </a:lnTo>
                  <a:lnTo>
                    <a:pt x="40" y="102"/>
                  </a:lnTo>
                  <a:lnTo>
                    <a:pt x="26" y="95"/>
                  </a:lnTo>
                  <a:lnTo>
                    <a:pt x="14" y="88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4" y="8"/>
                  </a:lnTo>
                  <a:lnTo>
                    <a:pt x="26" y="15"/>
                  </a:lnTo>
                  <a:lnTo>
                    <a:pt x="40" y="19"/>
                  </a:lnTo>
                  <a:lnTo>
                    <a:pt x="52" y="27"/>
                  </a:lnTo>
                  <a:lnTo>
                    <a:pt x="67" y="34"/>
                  </a:lnTo>
                  <a:lnTo>
                    <a:pt x="81" y="38"/>
                  </a:lnTo>
                  <a:lnTo>
                    <a:pt x="95" y="45"/>
                  </a:lnTo>
                  <a:lnTo>
                    <a:pt x="109" y="53"/>
                  </a:lnTo>
                  <a:lnTo>
                    <a:pt x="123" y="57"/>
                  </a:lnTo>
                  <a:lnTo>
                    <a:pt x="138" y="64"/>
                  </a:lnTo>
                  <a:lnTo>
                    <a:pt x="154" y="69"/>
                  </a:lnTo>
                  <a:lnTo>
                    <a:pt x="169" y="76"/>
                  </a:lnTo>
                  <a:lnTo>
                    <a:pt x="185" y="83"/>
                  </a:lnTo>
                  <a:lnTo>
                    <a:pt x="199" y="88"/>
                  </a:lnTo>
                  <a:lnTo>
                    <a:pt x="216" y="95"/>
                  </a:lnTo>
                  <a:lnTo>
                    <a:pt x="233" y="100"/>
                  </a:lnTo>
                  <a:lnTo>
                    <a:pt x="247" y="105"/>
                  </a:lnTo>
                  <a:lnTo>
                    <a:pt x="263" y="112"/>
                  </a:lnTo>
                  <a:lnTo>
                    <a:pt x="280" y="117"/>
                  </a:lnTo>
                  <a:lnTo>
                    <a:pt x="297" y="121"/>
                  </a:lnTo>
                  <a:lnTo>
                    <a:pt x="313" y="128"/>
                  </a:lnTo>
                  <a:lnTo>
                    <a:pt x="330" y="133"/>
                  </a:lnTo>
                  <a:lnTo>
                    <a:pt x="346" y="138"/>
                  </a:lnTo>
                  <a:lnTo>
                    <a:pt x="363" y="145"/>
                  </a:lnTo>
                  <a:lnTo>
                    <a:pt x="382" y="150"/>
                  </a:lnTo>
                  <a:lnTo>
                    <a:pt x="399" y="154"/>
                  </a:lnTo>
                  <a:lnTo>
                    <a:pt x="415" y="159"/>
                  </a:lnTo>
                  <a:lnTo>
                    <a:pt x="432" y="164"/>
                  </a:lnTo>
                  <a:lnTo>
                    <a:pt x="451" y="169"/>
                  </a:lnTo>
                  <a:lnTo>
                    <a:pt x="467" y="173"/>
                  </a:lnTo>
                  <a:lnTo>
                    <a:pt x="486" y="178"/>
                  </a:lnTo>
                  <a:lnTo>
                    <a:pt x="503" y="183"/>
                  </a:lnTo>
                  <a:close/>
                </a:path>
              </a:pathLst>
            </a:cu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474997" y="4723723"/>
              <a:ext cx="1597025" cy="574675"/>
            </a:xfrm>
            <a:custGeom>
              <a:avLst/>
              <a:gdLst>
                <a:gd name="T0" fmla="*/ 0 w 424"/>
                <a:gd name="T1" fmla="*/ 76 h 153"/>
                <a:gd name="T2" fmla="*/ 212 w 424"/>
                <a:gd name="T3" fmla="*/ 0 h 153"/>
                <a:gd name="T4" fmla="*/ 424 w 424"/>
                <a:gd name="T5" fmla="*/ 76 h 153"/>
                <a:gd name="T6" fmla="*/ 212 w 424"/>
                <a:gd name="T7" fmla="*/ 153 h 153"/>
                <a:gd name="T8" fmla="*/ 0 w 424"/>
                <a:gd name="T9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153">
                  <a:moveTo>
                    <a:pt x="0" y="76"/>
                  </a:moveTo>
                  <a:cubicBezTo>
                    <a:pt x="57" y="47"/>
                    <a:pt x="132" y="19"/>
                    <a:pt x="212" y="0"/>
                  </a:cubicBezTo>
                  <a:cubicBezTo>
                    <a:pt x="292" y="19"/>
                    <a:pt x="367" y="47"/>
                    <a:pt x="424" y="76"/>
                  </a:cubicBezTo>
                  <a:cubicBezTo>
                    <a:pt x="367" y="105"/>
                    <a:pt x="292" y="133"/>
                    <a:pt x="212" y="153"/>
                  </a:cubicBezTo>
                  <a:cubicBezTo>
                    <a:pt x="132" y="133"/>
                    <a:pt x="57" y="105"/>
                    <a:pt x="0" y="76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43684" y="4572453"/>
            <a:ext cx="1844675" cy="803718"/>
            <a:chOff x="1351172" y="4212548"/>
            <a:chExt cx="1844675" cy="803718"/>
          </a:xfrm>
        </p:grpSpPr>
        <p:sp>
          <p:nvSpPr>
            <p:cNvPr id="13" name="Freeform 11"/>
            <p:cNvSpPr/>
            <p:nvPr/>
          </p:nvSpPr>
          <p:spPr bwMode="auto">
            <a:xfrm>
              <a:off x="2273509" y="4543191"/>
              <a:ext cx="922338" cy="473075"/>
            </a:xfrm>
            <a:custGeom>
              <a:avLst/>
              <a:gdLst>
                <a:gd name="T0" fmla="*/ 581 w 581"/>
                <a:gd name="T1" fmla="*/ 83 h 298"/>
                <a:gd name="T2" fmla="*/ 558 w 581"/>
                <a:gd name="T3" fmla="*/ 99 h 298"/>
                <a:gd name="T4" fmla="*/ 531 w 581"/>
                <a:gd name="T5" fmla="*/ 116 h 298"/>
                <a:gd name="T6" fmla="*/ 503 w 581"/>
                <a:gd name="T7" fmla="*/ 132 h 298"/>
                <a:gd name="T8" fmla="*/ 474 w 581"/>
                <a:gd name="T9" fmla="*/ 149 h 298"/>
                <a:gd name="T10" fmla="*/ 441 w 581"/>
                <a:gd name="T11" fmla="*/ 163 h 298"/>
                <a:gd name="T12" fmla="*/ 408 w 581"/>
                <a:gd name="T13" fmla="*/ 180 h 298"/>
                <a:gd name="T14" fmla="*/ 372 w 581"/>
                <a:gd name="T15" fmla="*/ 194 h 298"/>
                <a:gd name="T16" fmla="*/ 337 w 581"/>
                <a:gd name="T17" fmla="*/ 208 h 298"/>
                <a:gd name="T18" fmla="*/ 299 w 581"/>
                <a:gd name="T19" fmla="*/ 222 h 298"/>
                <a:gd name="T20" fmla="*/ 259 w 581"/>
                <a:gd name="T21" fmla="*/ 234 h 298"/>
                <a:gd name="T22" fmla="*/ 218 w 581"/>
                <a:gd name="T23" fmla="*/ 246 h 298"/>
                <a:gd name="T24" fmla="*/ 176 w 581"/>
                <a:gd name="T25" fmla="*/ 258 h 298"/>
                <a:gd name="T26" fmla="*/ 133 w 581"/>
                <a:gd name="T27" fmla="*/ 270 h 298"/>
                <a:gd name="T28" fmla="*/ 90 w 581"/>
                <a:gd name="T29" fmla="*/ 279 h 298"/>
                <a:gd name="T30" fmla="*/ 45 w 581"/>
                <a:gd name="T31" fmla="*/ 288 h 298"/>
                <a:gd name="T32" fmla="*/ 0 w 581"/>
                <a:gd name="T33" fmla="*/ 298 h 298"/>
                <a:gd name="T34" fmla="*/ 24 w 581"/>
                <a:gd name="T35" fmla="*/ 213 h 298"/>
                <a:gd name="T36" fmla="*/ 66 w 581"/>
                <a:gd name="T37" fmla="*/ 203 h 298"/>
                <a:gd name="T38" fmla="*/ 112 w 581"/>
                <a:gd name="T39" fmla="*/ 194 h 298"/>
                <a:gd name="T40" fmla="*/ 154 w 581"/>
                <a:gd name="T41" fmla="*/ 182 h 298"/>
                <a:gd name="T42" fmla="*/ 197 w 581"/>
                <a:gd name="T43" fmla="*/ 172 h 298"/>
                <a:gd name="T44" fmla="*/ 237 w 581"/>
                <a:gd name="T45" fmla="*/ 158 h 298"/>
                <a:gd name="T46" fmla="*/ 278 w 581"/>
                <a:gd name="T47" fmla="*/ 146 h 298"/>
                <a:gd name="T48" fmla="*/ 318 w 581"/>
                <a:gd name="T49" fmla="*/ 135 h 298"/>
                <a:gd name="T50" fmla="*/ 356 w 581"/>
                <a:gd name="T51" fmla="*/ 120 h 298"/>
                <a:gd name="T52" fmla="*/ 391 w 581"/>
                <a:gd name="T53" fmla="*/ 106 h 298"/>
                <a:gd name="T54" fmla="*/ 425 w 581"/>
                <a:gd name="T55" fmla="*/ 90 h 298"/>
                <a:gd name="T56" fmla="*/ 458 w 581"/>
                <a:gd name="T57" fmla="*/ 75 h 298"/>
                <a:gd name="T58" fmla="*/ 489 w 581"/>
                <a:gd name="T59" fmla="*/ 59 h 298"/>
                <a:gd name="T60" fmla="*/ 517 w 581"/>
                <a:gd name="T61" fmla="*/ 42 h 298"/>
                <a:gd name="T62" fmla="*/ 543 w 581"/>
                <a:gd name="T63" fmla="*/ 26 h 298"/>
                <a:gd name="T64" fmla="*/ 569 w 581"/>
                <a:gd name="T65" fmla="*/ 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298">
                  <a:moveTo>
                    <a:pt x="581" y="0"/>
                  </a:moveTo>
                  <a:lnTo>
                    <a:pt x="581" y="83"/>
                  </a:lnTo>
                  <a:lnTo>
                    <a:pt x="569" y="90"/>
                  </a:lnTo>
                  <a:lnTo>
                    <a:pt x="558" y="99"/>
                  </a:lnTo>
                  <a:lnTo>
                    <a:pt x="543" y="109"/>
                  </a:lnTo>
                  <a:lnTo>
                    <a:pt x="531" y="116"/>
                  </a:lnTo>
                  <a:lnTo>
                    <a:pt x="517" y="125"/>
                  </a:lnTo>
                  <a:lnTo>
                    <a:pt x="503" y="132"/>
                  </a:lnTo>
                  <a:lnTo>
                    <a:pt x="489" y="139"/>
                  </a:lnTo>
                  <a:lnTo>
                    <a:pt x="474" y="149"/>
                  </a:lnTo>
                  <a:lnTo>
                    <a:pt x="458" y="156"/>
                  </a:lnTo>
                  <a:lnTo>
                    <a:pt x="441" y="163"/>
                  </a:lnTo>
                  <a:lnTo>
                    <a:pt x="425" y="172"/>
                  </a:lnTo>
                  <a:lnTo>
                    <a:pt x="408" y="180"/>
                  </a:lnTo>
                  <a:lnTo>
                    <a:pt x="391" y="187"/>
                  </a:lnTo>
                  <a:lnTo>
                    <a:pt x="372" y="194"/>
                  </a:lnTo>
                  <a:lnTo>
                    <a:pt x="356" y="201"/>
                  </a:lnTo>
                  <a:lnTo>
                    <a:pt x="337" y="208"/>
                  </a:lnTo>
                  <a:lnTo>
                    <a:pt x="318" y="215"/>
                  </a:lnTo>
                  <a:lnTo>
                    <a:pt x="299" y="222"/>
                  </a:lnTo>
                  <a:lnTo>
                    <a:pt x="278" y="229"/>
                  </a:lnTo>
                  <a:lnTo>
                    <a:pt x="259" y="234"/>
                  </a:lnTo>
                  <a:lnTo>
                    <a:pt x="237" y="241"/>
                  </a:lnTo>
                  <a:lnTo>
                    <a:pt x="218" y="246"/>
                  </a:lnTo>
                  <a:lnTo>
                    <a:pt x="197" y="253"/>
                  </a:lnTo>
                  <a:lnTo>
                    <a:pt x="176" y="258"/>
                  </a:lnTo>
                  <a:lnTo>
                    <a:pt x="154" y="265"/>
                  </a:lnTo>
                  <a:lnTo>
                    <a:pt x="133" y="270"/>
                  </a:lnTo>
                  <a:lnTo>
                    <a:pt x="112" y="274"/>
                  </a:lnTo>
                  <a:lnTo>
                    <a:pt x="90" y="279"/>
                  </a:lnTo>
                  <a:lnTo>
                    <a:pt x="66" y="284"/>
                  </a:lnTo>
                  <a:lnTo>
                    <a:pt x="45" y="288"/>
                  </a:lnTo>
                  <a:lnTo>
                    <a:pt x="24" y="293"/>
                  </a:lnTo>
                  <a:lnTo>
                    <a:pt x="0" y="298"/>
                  </a:lnTo>
                  <a:lnTo>
                    <a:pt x="0" y="215"/>
                  </a:lnTo>
                  <a:lnTo>
                    <a:pt x="24" y="213"/>
                  </a:lnTo>
                  <a:lnTo>
                    <a:pt x="45" y="208"/>
                  </a:lnTo>
                  <a:lnTo>
                    <a:pt x="66" y="203"/>
                  </a:lnTo>
                  <a:lnTo>
                    <a:pt x="90" y="199"/>
                  </a:lnTo>
                  <a:lnTo>
                    <a:pt x="112" y="194"/>
                  </a:lnTo>
                  <a:lnTo>
                    <a:pt x="133" y="189"/>
                  </a:lnTo>
                  <a:lnTo>
                    <a:pt x="154" y="182"/>
                  </a:lnTo>
                  <a:lnTo>
                    <a:pt x="176" y="177"/>
                  </a:lnTo>
                  <a:lnTo>
                    <a:pt x="197" y="172"/>
                  </a:lnTo>
                  <a:lnTo>
                    <a:pt x="218" y="165"/>
                  </a:lnTo>
                  <a:lnTo>
                    <a:pt x="237" y="158"/>
                  </a:lnTo>
                  <a:lnTo>
                    <a:pt x="259" y="154"/>
                  </a:lnTo>
                  <a:lnTo>
                    <a:pt x="278" y="146"/>
                  </a:lnTo>
                  <a:lnTo>
                    <a:pt x="299" y="139"/>
                  </a:lnTo>
                  <a:lnTo>
                    <a:pt x="318" y="135"/>
                  </a:lnTo>
                  <a:lnTo>
                    <a:pt x="337" y="127"/>
                  </a:lnTo>
                  <a:lnTo>
                    <a:pt x="356" y="120"/>
                  </a:lnTo>
                  <a:lnTo>
                    <a:pt x="372" y="113"/>
                  </a:lnTo>
                  <a:lnTo>
                    <a:pt x="391" y="106"/>
                  </a:lnTo>
                  <a:lnTo>
                    <a:pt x="408" y="97"/>
                  </a:lnTo>
                  <a:lnTo>
                    <a:pt x="425" y="90"/>
                  </a:lnTo>
                  <a:lnTo>
                    <a:pt x="441" y="83"/>
                  </a:lnTo>
                  <a:lnTo>
                    <a:pt x="458" y="75"/>
                  </a:lnTo>
                  <a:lnTo>
                    <a:pt x="474" y="66"/>
                  </a:lnTo>
                  <a:lnTo>
                    <a:pt x="489" y="59"/>
                  </a:lnTo>
                  <a:lnTo>
                    <a:pt x="503" y="52"/>
                  </a:lnTo>
                  <a:lnTo>
                    <a:pt x="517" y="42"/>
                  </a:lnTo>
                  <a:lnTo>
                    <a:pt x="531" y="35"/>
                  </a:lnTo>
                  <a:lnTo>
                    <a:pt x="543" y="26"/>
                  </a:lnTo>
                  <a:lnTo>
                    <a:pt x="558" y="19"/>
                  </a:lnTo>
                  <a:lnTo>
                    <a:pt x="569" y="9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351172" y="4543191"/>
              <a:ext cx="922338" cy="473075"/>
            </a:xfrm>
            <a:custGeom>
              <a:avLst/>
              <a:gdLst>
                <a:gd name="T0" fmla="*/ 581 w 581"/>
                <a:gd name="T1" fmla="*/ 298 h 298"/>
                <a:gd name="T2" fmla="*/ 536 w 581"/>
                <a:gd name="T3" fmla="*/ 288 h 298"/>
                <a:gd name="T4" fmla="*/ 491 w 581"/>
                <a:gd name="T5" fmla="*/ 279 h 298"/>
                <a:gd name="T6" fmla="*/ 448 w 581"/>
                <a:gd name="T7" fmla="*/ 270 h 298"/>
                <a:gd name="T8" fmla="*/ 405 w 581"/>
                <a:gd name="T9" fmla="*/ 258 h 298"/>
                <a:gd name="T10" fmla="*/ 363 w 581"/>
                <a:gd name="T11" fmla="*/ 246 h 298"/>
                <a:gd name="T12" fmla="*/ 322 w 581"/>
                <a:gd name="T13" fmla="*/ 234 h 298"/>
                <a:gd name="T14" fmla="*/ 285 w 581"/>
                <a:gd name="T15" fmla="*/ 222 h 298"/>
                <a:gd name="T16" fmla="*/ 247 w 581"/>
                <a:gd name="T17" fmla="*/ 208 h 298"/>
                <a:gd name="T18" fmla="*/ 209 w 581"/>
                <a:gd name="T19" fmla="*/ 194 h 298"/>
                <a:gd name="T20" fmla="*/ 173 w 581"/>
                <a:gd name="T21" fmla="*/ 180 h 298"/>
                <a:gd name="T22" fmla="*/ 140 w 581"/>
                <a:gd name="T23" fmla="*/ 163 h 298"/>
                <a:gd name="T24" fmla="*/ 109 w 581"/>
                <a:gd name="T25" fmla="*/ 149 h 298"/>
                <a:gd name="T26" fmla="*/ 78 w 581"/>
                <a:gd name="T27" fmla="*/ 132 h 298"/>
                <a:gd name="T28" fmla="*/ 50 w 581"/>
                <a:gd name="T29" fmla="*/ 116 h 298"/>
                <a:gd name="T30" fmla="*/ 24 w 581"/>
                <a:gd name="T31" fmla="*/ 99 h 298"/>
                <a:gd name="T32" fmla="*/ 0 w 581"/>
                <a:gd name="T33" fmla="*/ 83 h 298"/>
                <a:gd name="T34" fmla="*/ 12 w 581"/>
                <a:gd name="T35" fmla="*/ 9 h 298"/>
                <a:gd name="T36" fmla="*/ 38 w 581"/>
                <a:gd name="T37" fmla="*/ 26 h 298"/>
                <a:gd name="T38" fmla="*/ 64 w 581"/>
                <a:gd name="T39" fmla="*/ 42 h 298"/>
                <a:gd name="T40" fmla="*/ 92 w 581"/>
                <a:gd name="T41" fmla="*/ 59 h 298"/>
                <a:gd name="T42" fmla="*/ 123 w 581"/>
                <a:gd name="T43" fmla="*/ 75 h 298"/>
                <a:gd name="T44" fmla="*/ 156 w 581"/>
                <a:gd name="T45" fmla="*/ 90 h 298"/>
                <a:gd name="T46" fmla="*/ 192 w 581"/>
                <a:gd name="T47" fmla="*/ 106 h 298"/>
                <a:gd name="T48" fmla="*/ 228 w 581"/>
                <a:gd name="T49" fmla="*/ 120 h 298"/>
                <a:gd name="T50" fmla="*/ 263 w 581"/>
                <a:gd name="T51" fmla="*/ 135 h 298"/>
                <a:gd name="T52" fmla="*/ 303 w 581"/>
                <a:gd name="T53" fmla="*/ 146 h 298"/>
                <a:gd name="T54" fmla="*/ 344 w 581"/>
                <a:gd name="T55" fmla="*/ 158 h 298"/>
                <a:gd name="T56" fmla="*/ 384 w 581"/>
                <a:gd name="T57" fmla="*/ 172 h 298"/>
                <a:gd name="T58" fmla="*/ 427 w 581"/>
                <a:gd name="T59" fmla="*/ 182 h 298"/>
                <a:gd name="T60" fmla="*/ 470 w 581"/>
                <a:gd name="T61" fmla="*/ 194 h 298"/>
                <a:gd name="T62" fmla="*/ 515 w 581"/>
                <a:gd name="T63" fmla="*/ 203 h 298"/>
                <a:gd name="T64" fmla="*/ 560 w 581"/>
                <a:gd name="T65" fmla="*/ 21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298">
                  <a:moveTo>
                    <a:pt x="581" y="215"/>
                  </a:moveTo>
                  <a:lnTo>
                    <a:pt x="581" y="298"/>
                  </a:lnTo>
                  <a:lnTo>
                    <a:pt x="560" y="293"/>
                  </a:lnTo>
                  <a:lnTo>
                    <a:pt x="536" y="288"/>
                  </a:lnTo>
                  <a:lnTo>
                    <a:pt x="515" y="284"/>
                  </a:lnTo>
                  <a:lnTo>
                    <a:pt x="491" y="279"/>
                  </a:lnTo>
                  <a:lnTo>
                    <a:pt x="470" y="274"/>
                  </a:lnTo>
                  <a:lnTo>
                    <a:pt x="448" y="270"/>
                  </a:lnTo>
                  <a:lnTo>
                    <a:pt x="427" y="265"/>
                  </a:lnTo>
                  <a:lnTo>
                    <a:pt x="405" y="258"/>
                  </a:lnTo>
                  <a:lnTo>
                    <a:pt x="384" y="253"/>
                  </a:lnTo>
                  <a:lnTo>
                    <a:pt x="363" y="246"/>
                  </a:lnTo>
                  <a:lnTo>
                    <a:pt x="344" y="241"/>
                  </a:lnTo>
                  <a:lnTo>
                    <a:pt x="322" y="234"/>
                  </a:lnTo>
                  <a:lnTo>
                    <a:pt x="303" y="229"/>
                  </a:lnTo>
                  <a:lnTo>
                    <a:pt x="285" y="222"/>
                  </a:lnTo>
                  <a:lnTo>
                    <a:pt x="263" y="215"/>
                  </a:lnTo>
                  <a:lnTo>
                    <a:pt x="247" y="208"/>
                  </a:lnTo>
                  <a:lnTo>
                    <a:pt x="228" y="201"/>
                  </a:lnTo>
                  <a:lnTo>
                    <a:pt x="209" y="194"/>
                  </a:lnTo>
                  <a:lnTo>
                    <a:pt x="192" y="187"/>
                  </a:lnTo>
                  <a:lnTo>
                    <a:pt x="173" y="180"/>
                  </a:lnTo>
                  <a:lnTo>
                    <a:pt x="156" y="172"/>
                  </a:lnTo>
                  <a:lnTo>
                    <a:pt x="140" y="163"/>
                  </a:lnTo>
                  <a:lnTo>
                    <a:pt x="123" y="156"/>
                  </a:lnTo>
                  <a:lnTo>
                    <a:pt x="109" y="149"/>
                  </a:lnTo>
                  <a:lnTo>
                    <a:pt x="92" y="139"/>
                  </a:lnTo>
                  <a:lnTo>
                    <a:pt x="78" y="132"/>
                  </a:lnTo>
                  <a:lnTo>
                    <a:pt x="64" y="125"/>
                  </a:lnTo>
                  <a:lnTo>
                    <a:pt x="50" y="116"/>
                  </a:lnTo>
                  <a:lnTo>
                    <a:pt x="38" y="109"/>
                  </a:lnTo>
                  <a:lnTo>
                    <a:pt x="24" y="99"/>
                  </a:lnTo>
                  <a:lnTo>
                    <a:pt x="12" y="90"/>
                  </a:lnTo>
                  <a:lnTo>
                    <a:pt x="0" y="83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4" y="19"/>
                  </a:lnTo>
                  <a:lnTo>
                    <a:pt x="38" y="26"/>
                  </a:lnTo>
                  <a:lnTo>
                    <a:pt x="50" y="35"/>
                  </a:lnTo>
                  <a:lnTo>
                    <a:pt x="64" y="42"/>
                  </a:lnTo>
                  <a:lnTo>
                    <a:pt x="78" y="52"/>
                  </a:lnTo>
                  <a:lnTo>
                    <a:pt x="92" y="59"/>
                  </a:lnTo>
                  <a:lnTo>
                    <a:pt x="109" y="66"/>
                  </a:lnTo>
                  <a:lnTo>
                    <a:pt x="123" y="75"/>
                  </a:lnTo>
                  <a:lnTo>
                    <a:pt x="140" y="83"/>
                  </a:lnTo>
                  <a:lnTo>
                    <a:pt x="156" y="90"/>
                  </a:lnTo>
                  <a:lnTo>
                    <a:pt x="173" y="97"/>
                  </a:lnTo>
                  <a:lnTo>
                    <a:pt x="192" y="106"/>
                  </a:lnTo>
                  <a:lnTo>
                    <a:pt x="209" y="113"/>
                  </a:lnTo>
                  <a:lnTo>
                    <a:pt x="228" y="120"/>
                  </a:lnTo>
                  <a:lnTo>
                    <a:pt x="247" y="127"/>
                  </a:lnTo>
                  <a:lnTo>
                    <a:pt x="263" y="135"/>
                  </a:lnTo>
                  <a:lnTo>
                    <a:pt x="285" y="139"/>
                  </a:lnTo>
                  <a:lnTo>
                    <a:pt x="303" y="146"/>
                  </a:lnTo>
                  <a:lnTo>
                    <a:pt x="322" y="154"/>
                  </a:lnTo>
                  <a:lnTo>
                    <a:pt x="344" y="158"/>
                  </a:lnTo>
                  <a:lnTo>
                    <a:pt x="363" y="165"/>
                  </a:lnTo>
                  <a:lnTo>
                    <a:pt x="384" y="172"/>
                  </a:lnTo>
                  <a:lnTo>
                    <a:pt x="405" y="177"/>
                  </a:lnTo>
                  <a:lnTo>
                    <a:pt x="427" y="182"/>
                  </a:lnTo>
                  <a:lnTo>
                    <a:pt x="448" y="189"/>
                  </a:lnTo>
                  <a:lnTo>
                    <a:pt x="470" y="194"/>
                  </a:lnTo>
                  <a:lnTo>
                    <a:pt x="491" y="199"/>
                  </a:lnTo>
                  <a:lnTo>
                    <a:pt x="515" y="203"/>
                  </a:lnTo>
                  <a:lnTo>
                    <a:pt x="536" y="208"/>
                  </a:lnTo>
                  <a:lnTo>
                    <a:pt x="560" y="213"/>
                  </a:lnTo>
                  <a:lnTo>
                    <a:pt x="581" y="215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351172" y="4212548"/>
              <a:ext cx="1844675" cy="679450"/>
            </a:xfrm>
            <a:custGeom>
              <a:avLst/>
              <a:gdLst>
                <a:gd name="T0" fmla="*/ 0 w 490"/>
                <a:gd name="T1" fmla="*/ 90 h 181"/>
                <a:gd name="T2" fmla="*/ 245 w 490"/>
                <a:gd name="T3" fmla="*/ 0 h 181"/>
                <a:gd name="T4" fmla="*/ 490 w 490"/>
                <a:gd name="T5" fmla="*/ 90 h 181"/>
                <a:gd name="T6" fmla="*/ 245 w 490"/>
                <a:gd name="T7" fmla="*/ 181 h 181"/>
                <a:gd name="T8" fmla="*/ 0 w 490"/>
                <a:gd name="T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181">
                  <a:moveTo>
                    <a:pt x="0" y="90"/>
                  </a:moveTo>
                  <a:cubicBezTo>
                    <a:pt x="51" y="52"/>
                    <a:pt x="143" y="17"/>
                    <a:pt x="245" y="0"/>
                  </a:cubicBezTo>
                  <a:cubicBezTo>
                    <a:pt x="347" y="17"/>
                    <a:pt x="439" y="52"/>
                    <a:pt x="490" y="90"/>
                  </a:cubicBezTo>
                  <a:cubicBezTo>
                    <a:pt x="439" y="129"/>
                    <a:pt x="347" y="163"/>
                    <a:pt x="245" y="181"/>
                  </a:cubicBezTo>
                  <a:cubicBezTo>
                    <a:pt x="143" y="163"/>
                    <a:pt x="51" y="129"/>
                    <a:pt x="0" y="90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53196" y="4000953"/>
            <a:ext cx="2025650" cy="891031"/>
            <a:chOff x="1260684" y="3641048"/>
            <a:chExt cx="2025650" cy="891031"/>
          </a:xfrm>
        </p:grpSpPr>
        <p:sp>
          <p:nvSpPr>
            <p:cNvPr id="17" name="Freeform 15"/>
            <p:cNvSpPr/>
            <p:nvPr/>
          </p:nvSpPr>
          <p:spPr bwMode="auto">
            <a:xfrm>
              <a:off x="2273509" y="4016141"/>
              <a:ext cx="1012825" cy="515938"/>
            </a:xfrm>
            <a:custGeom>
              <a:avLst/>
              <a:gdLst>
                <a:gd name="T0" fmla="*/ 638 w 638"/>
                <a:gd name="T1" fmla="*/ 83 h 325"/>
                <a:gd name="T2" fmla="*/ 619 w 638"/>
                <a:gd name="T3" fmla="*/ 104 h 325"/>
                <a:gd name="T4" fmla="*/ 595 w 638"/>
                <a:gd name="T5" fmla="*/ 123 h 325"/>
                <a:gd name="T6" fmla="*/ 569 w 638"/>
                <a:gd name="T7" fmla="*/ 145 h 325"/>
                <a:gd name="T8" fmla="*/ 539 w 638"/>
                <a:gd name="T9" fmla="*/ 164 h 325"/>
                <a:gd name="T10" fmla="*/ 505 w 638"/>
                <a:gd name="T11" fmla="*/ 182 h 325"/>
                <a:gd name="T12" fmla="*/ 470 w 638"/>
                <a:gd name="T13" fmla="*/ 199 h 325"/>
                <a:gd name="T14" fmla="*/ 432 w 638"/>
                <a:gd name="T15" fmla="*/ 216 h 325"/>
                <a:gd name="T16" fmla="*/ 391 w 638"/>
                <a:gd name="T17" fmla="*/ 232 h 325"/>
                <a:gd name="T18" fmla="*/ 349 w 638"/>
                <a:gd name="T19" fmla="*/ 249 h 325"/>
                <a:gd name="T20" fmla="*/ 304 w 638"/>
                <a:gd name="T21" fmla="*/ 263 h 325"/>
                <a:gd name="T22" fmla="*/ 256 w 638"/>
                <a:gd name="T23" fmla="*/ 277 h 325"/>
                <a:gd name="T24" fmla="*/ 209 w 638"/>
                <a:gd name="T25" fmla="*/ 289 h 325"/>
                <a:gd name="T26" fmla="*/ 159 w 638"/>
                <a:gd name="T27" fmla="*/ 298 h 325"/>
                <a:gd name="T28" fmla="*/ 107 w 638"/>
                <a:gd name="T29" fmla="*/ 310 h 325"/>
                <a:gd name="T30" fmla="*/ 55 w 638"/>
                <a:gd name="T31" fmla="*/ 317 h 325"/>
                <a:gd name="T32" fmla="*/ 0 w 638"/>
                <a:gd name="T33" fmla="*/ 325 h 325"/>
                <a:gd name="T34" fmla="*/ 29 w 638"/>
                <a:gd name="T35" fmla="*/ 239 h 325"/>
                <a:gd name="T36" fmla="*/ 81 w 638"/>
                <a:gd name="T37" fmla="*/ 232 h 325"/>
                <a:gd name="T38" fmla="*/ 133 w 638"/>
                <a:gd name="T39" fmla="*/ 223 h 325"/>
                <a:gd name="T40" fmla="*/ 183 w 638"/>
                <a:gd name="T41" fmla="*/ 213 h 325"/>
                <a:gd name="T42" fmla="*/ 233 w 638"/>
                <a:gd name="T43" fmla="*/ 201 h 325"/>
                <a:gd name="T44" fmla="*/ 280 w 638"/>
                <a:gd name="T45" fmla="*/ 187 h 325"/>
                <a:gd name="T46" fmla="*/ 327 w 638"/>
                <a:gd name="T47" fmla="*/ 175 h 325"/>
                <a:gd name="T48" fmla="*/ 370 w 638"/>
                <a:gd name="T49" fmla="*/ 159 h 325"/>
                <a:gd name="T50" fmla="*/ 413 w 638"/>
                <a:gd name="T51" fmla="*/ 145 h 325"/>
                <a:gd name="T52" fmla="*/ 453 w 638"/>
                <a:gd name="T53" fmla="*/ 126 h 325"/>
                <a:gd name="T54" fmla="*/ 489 w 638"/>
                <a:gd name="T55" fmla="*/ 109 h 325"/>
                <a:gd name="T56" fmla="*/ 522 w 638"/>
                <a:gd name="T57" fmla="*/ 90 h 325"/>
                <a:gd name="T58" fmla="*/ 555 w 638"/>
                <a:gd name="T59" fmla="*/ 71 h 325"/>
                <a:gd name="T60" fmla="*/ 581 w 638"/>
                <a:gd name="T61" fmla="*/ 52 h 325"/>
                <a:gd name="T62" fmla="*/ 607 w 638"/>
                <a:gd name="T63" fmla="*/ 33 h 325"/>
                <a:gd name="T64" fmla="*/ 629 w 638"/>
                <a:gd name="T65" fmla="*/ 1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8" h="325">
                  <a:moveTo>
                    <a:pt x="638" y="0"/>
                  </a:moveTo>
                  <a:lnTo>
                    <a:pt x="638" y="83"/>
                  </a:lnTo>
                  <a:lnTo>
                    <a:pt x="629" y="92"/>
                  </a:lnTo>
                  <a:lnTo>
                    <a:pt x="619" y="104"/>
                  </a:lnTo>
                  <a:lnTo>
                    <a:pt x="607" y="114"/>
                  </a:lnTo>
                  <a:lnTo>
                    <a:pt x="595" y="123"/>
                  </a:lnTo>
                  <a:lnTo>
                    <a:pt x="581" y="133"/>
                  </a:lnTo>
                  <a:lnTo>
                    <a:pt x="569" y="145"/>
                  </a:lnTo>
                  <a:lnTo>
                    <a:pt x="555" y="154"/>
                  </a:lnTo>
                  <a:lnTo>
                    <a:pt x="539" y="164"/>
                  </a:lnTo>
                  <a:lnTo>
                    <a:pt x="522" y="173"/>
                  </a:lnTo>
                  <a:lnTo>
                    <a:pt x="505" y="182"/>
                  </a:lnTo>
                  <a:lnTo>
                    <a:pt x="489" y="190"/>
                  </a:lnTo>
                  <a:lnTo>
                    <a:pt x="470" y="199"/>
                  </a:lnTo>
                  <a:lnTo>
                    <a:pt x="453" y="209"/>
                  </a:lnTo>
                  <a:lnTo>
                    <a:pt x="432" y="216"/>
                  </a:lnTo>
                  <a:lnTo>
                    <a:pt x="413" y="225"/>
                  </a:lnTo>
                  <a:lnTo>
                    <a:pt x="391" y="232"/>
                  </a:lnTo>
                  <a:lnTo>
                    <a:pt x="370" y="242"/>
                  </a:lnTo>
                  <a:lnTo>
                    <a:pt x="349" y="249"/>
                  </a:lnTo>
                  <a:lnTo>
                    <a:pt x="327" y="256"/>
                  </a:lnTo>
                  <a:lnTo>
                    <a:pt x="304" y="263"/>
                  </a:lnTo>
                  <a:lnTo>
                    <a:pt x="280" y="270"/>
                  </a:lnTo>
                  <a:lnTo>
                    <a:pt x="256" y="277"/>
                  </a:lnTo>
                  <a:lnTo>
                    <a:pt x="233" y="282"/>
                  </a:lnTo>
                  <a:lnTo>
                    <a:pt x="209" y="289"/>
                  </a:lnTo>
                  <a:lnTo>
                    <a:pt x="183" y="294"/>
                  </a:lnTo>
                  <a:lnTo>
                    <a:pt x="159" y="298"/>
                  </a:lnTo>
                  <a:lnTo>
                    <a:pt x="133" y="306"/>
                  </a:lnTo>
                  <a:lnTo>
                    <a:pt x="107" y="310"/>
                  </a:lnTo>
                  <a:lnTo>
                    <a:pt x="81" y="313"/>
                  </a:lnTo>
                  <a:lnTo>
                    <a:pt x="55" y="317"/>
                  </a:lnTo>
                  <a:lnTo>
                    <a:pt x="29" y="322"/>
                  </a:lnTo>
                  <a:lnTo>
                    <a:pt x="0" y="325"/>
                  </a:lnTo>
                  <a:lnTo>
                    <a:pt x="0" y="244"/>
                  </a:lnTo>
                  <a:lnTo>
                    <a:pt x="29" y="239"/>
                  </a:lnTo>
                  <a:lnTo>
                    <a:pt x="55" y="237"/>
                  </a:lnTo>
                  <a:lnTo>
                    <a:pt x="81" y="232"/>
                  </a:lnTo>
                  <a:lnTo>
                    <a:pt x="107" y="227"/>
                  </a:lnTo>
                  <a:lnTo>
                    <a:pt x="133" y="223"/>
                  </a:lnTo>
                  <a:lnTo>
                    <a:pt x="159" y="218"/>
                  </a:lnTo>
                  <a:lnTo>
                    <a:pt x="183" y="213"/>
                  </a:lnTo>
                  <a:lnTo>
                    <a:pt x="209" y="206"/>
                  </a:lnTo>
                  <a:lnTo>
                    <a:pt x="233" y="201"/>
                  </a:lnTo>
                  <a:lnTo>
                    <a:pt x="256" y="194"/>
                  </a:lnTo>
                  <a:lnTo>
                    <a:pt x="280" y="187"/>
                  </a:lnTo>
                  <a:lnTo>
                    <a:pt x="304" y="182"/>
                  </a:lnTo>
                  <a:lnTo>
                    <a:pt x="327" y="175"/>
                  </a:lnTo>
                  <a:lnTo>
                    <a:pt x="349" y="166"/>
                  </a:lnTo>
                  <a:lnTo>
                    <a:pt x="370" y="159"/>
                  </a:lnTo>
                  <a:lnTo>
                    <a:pt x="391" y="152"/>
                  </a:lnTo>
                  <a:lnTo>
                    <a:pt x="413" y="145"/>
                  </a:lnTo>
                  <a:lnTo>
                    <a:pt x="432" y="135"/>
                  </a:lnTo>
                  <a:lnTo>
                    <a:pt x="453" y="126"/>
                  </a:lnTo>
                  <a:lnTo>
                    <a:pt x="470" y="119"/>
                  </a:lnTo>
                  <a:lnTo>
                    <a:pt x="489" y="109"/>
                  </a:lnTo>
                  <a:lnTo>
                    <a:pt x="505" y="100"/>
                  </a:lnTo>
                  <a:lnTo>
                    <a:pt x="522" y="90"/>
                  </a:lnTo>
                  <a:lnTo>
                    <a:pt x="539" y="81"/>
                  </a:lnTo>
                  <a:lnTo>
                    <a:pt x="555" y="71"/>
                  </a:lnTo>
                  <a:lnTo>
                    <a:pt x="569" y="62"/>
                  </a:lnTo>
                  <a:lnTo>
                    <a:pt x="581" y="52"/>
                  </a:lnTo>
                  <a:lnTo>
                    <a:pt x="595" y="43"/>
                  </a:lnTo>
                  <a:lnTo>
                    <a:pt x="607" y="33"/>
                  </a:lnTo>
                  <a:lnTo>
                    <a:pt x="619" y="21"/>
                  </a:lnTo>
                  <a:lnTo>
                    <a:pt x="629" y="12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260684" y="4016141"/>
              <a:ext cx="1012825" cy="515938"/>
            </a:xfrm>
            <a:custGeom>
              <a:avLst/>
              <a:gdLst>
                <a:gd name="T0" fmla="*/ 638 w 638"/>
                <a:gd name="T1" fmla="*/ 325 h 325"/>
                <a:gd name="T2" fmla="*/ 583 w 638"/>
                <a:gd name="T3" fmla="*/ 317 h 325"/>
                <a:gd name="T4" fmla="*/ 531 w 638"/>
                <a:gd name="T5" fmla="*/ 310 h 325"/>
                <a:gd name="T6" fmla="*/ 479 w 638"/>
                <a:gd name="T7" fmla="*/ 298 h 325"/>
                <a:gd name="T8" fmla="*/ 429 w 638"/>
                <a:gd name="T9" fmla="*/ 289 h 325"/>
                <a:gd name="T10" fmla="*/ 382 w 638"/>
                <a:gd name="T11" fmla="*/ 277 h 325"/>
                <a:gd name="T12" fmla="*/ 334 w 638"/>
                <a:gd name="T13" fmla="*/ 263 h 325"/>
                <a:gd name="T14" fmla="*/ 289 w 638"/>
                <a:gd name="T15" fmla="*/ 249 h 325"/>
                <a:gd name="T16" fmla="*/ 247 w 638"/>
                <a:gd name="T17" fmla="*/ 232 h 325"/>
                <a:gd name="T18" fmla="*/ 206 w 638"/>
                <a:gd name="T19" fmla="*/ 216 h 325"/>
                <a:gd name="T20" fmla="*/ 168 w 638"/>
                <a:gd name="T21" fmla="*/ 199 h 325"/>
                <a:gd name="T22" fmla="*/ 133 w 638"/>
                <a:gd name="T23" fmla="*/ 182 h 325"/>
                <a:gd name="T24" fmla="*/ 100 w 638"/>
                <a:gd name="T25" fmla="*/ 164 h 325"/>
                <a:gd name="T26" fmla="*/ 69 w 638"/>
                <a:gd name="T27" fmla="*/ 145 h 325"/>
                <a:gd name="T28" fmla="*/ 43 w 638"/>
                <a:gd name="T29" fmla="*/ 123 h 325"/>
                <a:gd name="T30" fmla="*/ 21 w 638"/>
                <a:gd name="T31" fmla="*/ 104 h 325"/>
                <a:gd name="T32" fmla="*/ 0 w 638"/>
                <a:gd name="T33" fmla="*/ 83 h 325"/>
                <a:gd name="T34" fmla="*/ 9 w 638"/>
                <a:gd name="T35" fmla="*/ 12 h 325"/>
                <a:gd name="T36" fmla="*/ 31 w 638"/>
                <a:gd name="T37" fmla="*/ 33 h 325"/>
                <a:gd name="T38" fmla="*/ 57 w 638"/>
                <a:gd name="T39" fmla="*/ 52 h 325"/>
                <a:gd name="T40" fmla="*/ 85 w 638"/>
                <a:gd name="T41" fmla="*/ 71 h 325"/>
                <a:gd name="T42" fmla="*/ 116 w 638"/>
                <a:gd name="T43" fmla="*/ 90 h 325"/>
                <a:gd name="T44" fmla="*/ 149 w 638"/>
                <a:gd name="T45" fmla="*/ 109 h 325"/>
                <a:gd name="T46" fmla="*/ 187 w 638"/>
                <a:gd name="T47" fmla="*/ 126 h 325"/>
                <a:gd name="T48" fmla="*/ 225 w 638"/>
                <a:gd name="T49" fmla="*/ 145 h 325"/>
                <a:gd name="T50" fmla="*/ 268 w 638"/>
                <a:gd name="T51" fmla="*/ 159 h 325"/>
                <a:gd name="T52" fmla="*/ 311 w 638"/>
                <a:gd name="T53" fmla="*/ 175 h 325"/>
                <a:gd name="T54" fmla="*/ 358 w 638"/>
                <a:gd name="T55" fmla="*/ 187 h 325"/>
                <a:gd name="T56" fmla="*/ 406 w 638"/>
                <a:gd name="T57" fmla="*/ 201 h 325"/>
                <a:gd name="T58" fmla="*/ 455 w 638"/>
                <a:gd name="T59" fmla="*/ 213 h 325"/>
                <a:gd name="T60" fmla="*/ 505 w 638"/>
                <a:gd name="T61" fmla="*/ 223 h 325"/>
                <a:gd name="T62" fmla="*/ 557 w 638"/>
                <a:gd name="T63" fmla="*/ 232 h 325"/>
                <a:gd name="T64" fmla="*/ 612 w 638"/>
                <a:gd name="T65" fmla="*/ 23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8" h="325">
                  <a:moveTo>
                    <a:pt x="638" y="244"/>
                  </a:moveTo>
                  <a:lnTo>
                    <a:pt x="638" y="325"/>
                  </a:lnTo>
                  <a:lnTo>
                    <a:pt x="612" y="322"/>
                  </a:lnTo>
                  <a:lnTo>
                    <a:pt x="583" y="317"/>
                  </a:lnTo>
                  <a:lnTo>
                    <a:pt x="557" y="313"/>
                  </a:lnTo>
                  <a:lnTo>
                    <a:pt x="531" y="310"/>
                  </a:lnTo>
                  <a:lnTo>
                    <a:pt x="505" y="306"/>
                  </a:lnTo>
                  <a:lnTo>
                    <a:pt x="479" y="298"/>
                  </a:lnTo>
                  <a:lnTo>
                    <a:pt x="455" y="294"/>
                  </a:lnTo>
                  <a:lnTo>
                    <a:pt x="429" y="289"/>
                  </a:lnTo>
                  <a:lnTo>
                    <a:pt x="406" y="282"/>
                  </a:lnTo>
                  <a:lnTo>
                    <a:pt x="382" y="277"/>
                  </a:lnTo>
                  <a:lnTo>
                    <a:pt x="358" y="270"/>
                  </a:lnTo>
                  <a:lnTo>
                    <a:pt x="334" y="263"/>
                  </a:lnTo>
                  <a:lnTo>
                    <a:pt x="311" y="256"/>
                  </a:lnTo>
                  <a:lnTo>
                    <a:pt x="289" y="249"/>
                  </a:lnTo>
                  <a:lnTo>
                    <a:pt x="268" y="242"/>
                  </a:lnTo>
                  <a:lnTo>
                    <a:pt x="247" y="232"/>
                  </a:lnTo>
                  <a:lnTo>
                    <a:pt x="225" y="225"/>
                  </a:lnTo>
                  <a:lnTo>
                    <a:pt x="206" y="216"/>
                  </a:lnTo>
                  <a:lnTo>
                    <a:pt x="187" y="209"/>
                  </a:lnTo>
                  <a:lnTo>
                    <a:pt x="168" y="199"/>
                  </a:lnTo>
                  <a:lnTo>
                    <a:pt x="149" y="190"/>
                  </a:lnTo>
                  <a:lnTo>
                    <a:pt x="133" y="182"/>
                  </a:lnTo>
                  <a:lnTo>
                    <a:pt x="116" y="173"/>
                  </a:lnTo>
                  <a:lnTo>
                    <a:pt x="100" y="164"/>
                  </a:lnTo>
                  <a:lnTo>
                    <a:pt x="85" y="154"/>
                  </a:lnTo>
                  <a:lnTo>
                    <a:pt x="69" y="145"/>
                  </a:lnTo>
                  <a:lnTo>
                    <a:pt x="57" y="133"/>
                  </a:lnTo>
                  <a:lnTo>
                    <a:pt x="43" y="123"/>
                  </a:lnTo>
                  <a:lnTo>
                    <a:pt x="31" y="114"/>
                  </a:lnTo>
                  <a:lnTo>
                    <a:pt x="21" y="104"/>
                  </a:lnTo>
                  <a:lnTo>
                    <a:pt x="9" y="92"/>
                  </a:lnTo>
                  <a:lnTo>
                    <a:pt x="0" y="83"/>
                  </a:lnTo>
                  <a:lnTo>
                    <a:pt x="0" y="0"/>
                  </a:lnTo>
                  <a:lnTo>
                    <a:pt x="9" y="12"/>
                  </a:lnTo>
                  <a:lnTo>
                    <a:pt x="21" y="21"/>
                  </a:lnTo>
                  <a:lnTo>
                    <a:pt x="31" y="33"/>
                  </a:lnTo>
                  <a:lnTo>
                    <a:pt x="43" y="43"/>
                  </a:lnTo>
                  <a:lnTo>
                    <a:pt x="57" y="52"/>
                  </a:lnTo>
                  <a:lnTo>
                    <a:pt x="69" y="62"/>
                  </a:lnTo>
                  <a:lnTo>
                    <a:pt x="85" y="71"/>
                  </a:lnTo>
                  <a:lnTo>
                    <a:pt x="100" y="81"/>
                  </a:lnTo>
                  <a:lnTo>
                    <a:pt x="116" y="90"/>
                  </a:lnTo>
                  <a:lnTo>
                    <a:pt x="133" y="100"/>
                  </a:lnTo>
                  <a:lnTo>
                    <a:pt x="149" y="109"/>
                  </a:lnTo>
                  <a:lnTo>
                    <a:pt x="168" y="119"/>
                  </a:lnTo>
                  <a:lnTo>
                    <a:pt x="187" y="126"/>
                  </a:lnTo>
                  <a:lnTo>
                    <a:pt x="206" y="135"/>
                  </a:lnTo>
                  <a:lnTo>
                    <a:pt x="225" y="145"/>
                  </a:lnTo>
                  <a:lnTo>
                    <a:pt x="247" y="152"/>
                  </a:lnTo>
                  <a:lnTo>
                    <a:pt x="268" y="159"/>
                  </a:lnTo>
                  <a:lnTo>
                    <a:pt x="289" y="166"/>
                  </a:lnTo>
                  <a:lnTo>
                    <a:pt x="311" y="175"/>
                  </a:lnTo>
                  <a:lnTo>
                    <a:pt x="334" y="182"/>
                  </a:lnTo>
                  <a:lnTo>
                    <a:pt x="358" y="187"/>
                  </a:lnTo>
                  <a:lnTo>
                    <a:pt x="382" y="194"/>
                  </a:lnTo>
                  <a:lnTo>
                    <a:pt x="406" y="201"/>
                  </a:lnTo>
                  <a:lnTo>
                    <a:pt x="429" y="206"/>
                  </a:lnTo>
                  <a:lnTo>
                    <a:pt x="455" y="213"/>
                  </a:lnTo>
                  <a:lnTo>
                    <a:pt x="479" y="218"/>
                  </a:lnTo>
                  <a:lnTo>
                    <a:pt x="505" y="223"/>
                  </a:lnTo>
                  <a:lnTo>
                    <a:pt x="531" y="227"/>
                  </a:lnTo>
                  <a:lnTo>
                    <a:pt x="557" y="232"/>
                  </a:lnTo>
                  <a:lnTo>
                    <a:pt x="583" y="237"/>
                  </a:lnTo>
                  <a:lnTo>
                    <a:pt x="612" y="239"/>
                  </a:lnTo>
                  <a:lnTo>
                    <a:pt x="638" y="244"/>
                  </a:lnTo>
                  <a:close/>
                </a:path>
              </a:pathLst>
            </a:custGeom>
            <a:solidFill>
              <a:schemeClr val="accent4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260684" y="3641048"/>
              <a:ext cx="2025650" cy="769938"/>
            </a:xfrm>
            <a:custGeom>
              <a:avLst/>
              <a:gdLst>
                <a:gd name="T0" fmla="*/ 0 w 538"/>
                <a:gd name="T1" fmla="*/ 102 h 205"/>
                <a:gd name="T2" fmla="*/ 269 w 538"/>
                <a:gd name="T3" fmla="*/ 0 h 205"/>
                <a:gd name="T4" fmla="*/ 538 w 538"/>
                <a:gd name="T5" fmla="*/ 102 h 205"/>
                <a:gd name="T6" fmla="*/ 269 w 538"/>
                <a:gd name="T7" fmla="*/ 205 h 205"/>
                <a:gd name="T8" fmla="*/ 0 w 538"/>
                <a:gd name="T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205">
                  <a:moveTo>
                    <a:pt x="0" y="102"/>
                  </a:moveTo>
                  <a:cubicBezTo>
                    <a:pt x="40" y="55"/>
                    <a:pt x="147" y="14"/>
                    <a:pt x="269" y="0"/>
                  </a:cubicBezTo>
                  <a:cubicBezTo>
                    <a:pt x="391" y="14"/>
                    <a:pt x="498" y="55"/>
                    <a:pt x="538" y="102"/>
                  </a:cubicBezTo>
                  <a:cubicBezTo>
                    <a:pt x="498" y="150"/>
                    <a:pt x="391" y="191"/>
                    <a:pt x="269" y="205"/>
                  </a:cubicBezTo>
                  <a:cubicBezTo>
                    <a:pt x="147" y="191"/>
                    <a:pt x="40" y="150"/>
                    <a:pt x="0" y="102"/>
                  </a:cubicBez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13496" y="3275466"/>
            <a:ext cx="2305050" cy="1014855"/>
            <a:chOff x="1120984" y="2915561"/>
            <a:chExt cx="2305050" cy="1014855"/>
          </a:xfrm>
        </p:grpSpPr>
        <p:sp>
          <p:nvSpPr>
            <p:cNvPr id="21" name="Freeform 19"/>
            <p:cNvSpPr/>
            <p:nvPr/>
          </p:nvSpPr>
          <p:spPr bwMode="auto">
            <a:xfrm>
              <a:off x="2273509" y="3354153"/>
              <a:ext cx="1152525" cy="576263"/>
            </a:xfrm>
            <a:custGeom>
              <a:avLst/>
              <a:gdLst>
                <a:gd name="T0" fmla="*/ 726 w 726"/>
                <a:gd name="T1" fmla="*/ 83 h 363"/>
                <a:gd name="T2" fmla="*/ 709 w 726"/>
                <a:gd name="T3" fmla="*/ 107 h 363"/>
                <a:gd name="T4" fmla="*/ 690 w 726"/>
                <a:gd name="T5" fmla="*/ 133 h 363"/>
                <a:gd name="T6" fmla="*/ 664 w 726"/>
                <a:gd name="T7" fmla="*/ 157 h 363"/>
                <a:gd name="T8" fmla="*/ 633 w 726"/>
                <a:gd name="T9" fmla="*/ 180 h 363"/>
                <a:gd name="T10" fmla="*/ 598 w 726"/>
                <a:gd name="T11" fmla="*/ 204 h 363"/>
                <a:gd name="T12" fmla="*/ 560 w 726"/>
                <a:gd name="T13" fmla="*/ 225 h 363"/>
                <a:gd name="T14" fmla="*/ 517 w 726"/>
                <a:gd name="T15" fmla="*/ 247 h 363"/>
                <a:gd name="T16" fmla="*/ 470 w 726"/>
                <a:gd name="T17" fmla="*/ 266 h 363"/>
                <a:gd name="T18" fmla="*/ 420 w 726"/>
                <a:gd name="T19" fmla="*/ 285 h 363"/>
                <a:gd name="T20" fmla="*/ 368 w 726"/>
                <a:gd name="T21" fmla="*/ 301 h 363"/>
                <a:gd name="T22" fmla="*/ 311 w 726"/>
                <a:gd name="T23" fmla="*/ 315 h 363"/>
                <a:gd name="T24" fmla="*/ 254 w 726"/>
                <a:gd name="T25" fmla="*/ 330 h 363"/>
                <a:gd name="T26" fmla="*/ 192 w 726"/>
                <a:gd name="T27" fmla="*/ 341 h 363"/>
                <a:gd name="T28" fmla="*/ 131 w 726"/>
                <a:gd name="T29" fmla="*/ 351 h 363"/>
                <a:gd name="T30" fmla="*/ 66 w 726"/>
                <a:gd name="T31" fmla="*/ 358 h 363"/>
                <a:gd name="T32" fmla="*/ 0 w 726"/>
                <a:gd name="T33" fmla="*/ 363 h 363"/>
                <a:gd name="T34" fmla="*/ 33 w 726"/>
                <a:gd name="T35" fmla="*/ 280 h 363"/>
                <a:gd name="T36" fmla="*/ 100 w 726"/>
                <a:gd name="T37" fmla="*/ 273 h 363"/>
                <a:gd name="T38" fmla="*/ 161 w 726"/>
                <a:gd name="T39" fmla="*/ 263 h 363"/>
                <a:gd name="T40" fmla="*/ 223 w 726"/>
                <a:gd name="T41" fmla="*/ 254 h 363"/>
                <a:gd name="T42" fmla="*/ 282 w 726"/>
                <a:gd name="T43" fmla="*/ 242 h 363"/>
                <a:gd name="T44" fmla="*/ 339 w 726"/>
                <a:gd name="T45" fmla="*/ 228 h 363"/>
                <a:gd name="T46" fmla="*/ 394 w 726"/>
                <a:gd name="T47" fmla="*/ 211 h 363"/>
                <a:gd name="T48" fmla="*/ 446 w 726"/>
                <a:gd name="T49" fmla="*/ 195 h 363"/>
                <a:gd name="T50" fmla="*/ 493 w 726"/>
                <a:gd name="T51" fmla="*/ 176 h 363"/>
                <a:gd name="T52" fmla="*/ 539 w 726"/>
                <a:gd name="T53" fmla="*/ 154 h 363"/>
                <a:gd name="T54" fmla="*/ 579 w 726"/>
                <a:gd name="T55" fmla="*/ 133 h 363"/>
                <a:gd name="T56" fmla="*/ 617 w 726"/>
                <a:gd name="T57" fmla="*/ 112 h 363"/>
                <a:gd name="T58" fmla="*/ 648 w 726"/>
                <a:gd name="T59" fmla="*/ 88 h 363"/>
                <a:gd name="T60" fmla="*/ 676 w 726"/>
                <a:gd name="T61" fmla="*/ 64 h 363"/>
                <a:gd name="T62" fmla="*/ 700 w 726"/>
                <a:gd name="T63" fmla="*/ 38 h 363"/>
                <a:gd name="T64" fmla="*/ 719 w 726"/>
                <a:gd name="T65" fmla="*/ 1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6" h="363">
                  <a:moveTo>
                    <a:pt x="726" y="0"/>
                  </a:moveTo>
                  <a:lnTo>
                    <a:pt x="726" y="83"/>
                  </a:lnTo>
                  <a:lnTo>
                    <a:pt x="719" y="95"/>
                  </a:lnTo>
                  <a:lnTo>
                    <a:pt x="709" y="107"/>
                  </a:lnTo>
                  <a:lnTo>
                    <a:pt x="700" y="121"/>
                  </a:lnTo>
                  <a:lnTo>
                    <a:pt x="690" y="133"/>
                  </a:lnTo>
                  <a:lnTo>
                    <a:pt x="676" y="145"/>
                  </a:lnTo>
                  <a:lnTo>
                    <a:pt x="664" y="157"/>
                  </a:lnTo>
                  <a:lnTo>
                    <a:pt x="648" y="171"/>
                  </a:lnTo>
                  <a:lnTo>
                    <a:pt x="633" y="180"/>
                  </a:lnTo>
                  <a:lnTo>
                    <a:pt x="617" y="192"/>
                  </a:lnTo>
                  <a:lnTo>
                    <a:pt x="598" y="204"/>
                  </a:lnTo>
                  <a:lnTo>
                    <a:pt x="579" y="216"/>
                  </a:lnTo>
                  <a:lnTo>
                    <a:pt x="560" y="225"/>
                  </a:lnTo>
                  <a:lnTo>
                    <a:pt x="539" y="237"/>
                  </a:lnTo>
                  <a:lnTo>
                    <a:pt x="517" y="247"/>
                  </a:lnTo>
                  <a:lnTo>
                    <a:pt x="493" y="256"/>
                  </a:lnTo>
                  <a:lnTo>
                    <a:pt x="470" y="266"/>
                  </a:lnTo>
                  <a:lnTo>
                    <a:pt x="446" y="275"/>
                  </a:lnTo>
                  <a:lnTo>
                    <a:pt x="420" y="285"/>
                  </a:lnTo>
                  <a:lnTo>
                    <a:pt x="394" y="292"/>
                  </a:lnTo>
                  <a:lnTo>
                    <a:pt x="368" y="301"/>
                  </a:lnTo>
                  <a:lnTo>
                    <a:pt x="339" y="308"/>
                  </a:lnTo>
                  <a:lnTo>
                    <a:pt x="311" y="315"/>
                  </a:lnTo>
                  <a:lnTo>
                    <a:pt x="282" y="322"/>
                  </a:lnTo>
                  <a:lnTo>
                    <a:pt x="254" y="330"/>
                  </a:lnTo>
                  <a:lnTo>
                    <a:pt x="223" y="334"/>
                  </a:lnTo>
                  <a:lnTo>
                    <a:pt x="192" y="341"/>
                  </a:lnTo>
                  <a:lnTo>
                    <a:pt x="161" y="346"/>
                  </a:lnTo>
                  <a:lnTo>
                    <a:pt x="131" y="351"/>
                  </a:lnTo>
                  <a:lnTo>
                    <a:pt x="100" y="353"/>
                  </a:lnTo>
                  <a:lnTo>
                    <a:pt x="66" y="358"/>
                  </a:lnTo>
                  <a:lnTo>
                    <a:pt x="33" y="360"/>
                  </a:lnTo>
                  <a:lnTo>
                    <a:pt x="0" y="363"/>
                  </a:lnTo>
                  <a:lnTo>
                    <a:pt x="0" y="282"/>
                  </a:lnTo>
                  <a:lnTo>
                    <a:pt x="33" y="280"/>
                  </a:lnTo>
                  <a:lnTo>
                    <a:pt x="66" y="277"/>
                  </a:lnTo>
                  <a:lnTo>
                    <a:pt x="100" y="273"/>
                  </a:lnTo>
                  <a:lnTo>
                    <a:pt x="131" y="268"/>
                  </a:lnTo>
                  <a:lnTo>
                    <a:pt x="161" y="263"/>
                  </a:lnTo>
                  <a:lnTo>
                    <a:pt x="192" y="259"/>
                  </a:lnTo>
                  <a:lnTo>
                    <a:pt x="223" y="254"/>
                  </a:lnTo>
                  <a:lnTo>
                    <a:pt x="254" y="247"/>
                  </a:lnTo>
                  <a:lnTo>
                    <a:pt x="282" y="242"/>
                  </a:lnTo>
                  <a:lnTo>
                    <a:pt x="311" y="235"/>
                  </a:lnTo>
                  <a:lnTo>
                    <a:pt x="339" y="228"/>
                  </a:lnTo>
                  <a:lnTo>
                    <a:pt x="368" y="218"/>
                  </a:lnTo>
                  <a:lnTo>
                    <a:pt x="394" y="211"/>
                  </a:lnTo>
                  <a:lnTo>
                    <a:pt x="420" y="202"/>
                  </a:lnTo>
                  <a:lnTo>
                    <a:pt x="446" y="195"/>
                  </a:lnTo>
                  <a:lnTo>
                    <a:pt x="470" y="185"/>
                  </a:lnTo>
                  <a:lnTo>
                    <a:pt x="493" y="176"/>
                  </a:lnTo>
                  <a:lnTo>
                    <a:pt x="517" y="166"/>
                  </a:lnTo>
                  <a:lnTo>
                    <a:pt x="539" y="154"/>
                  </a:lnTo>
                  <a:lnTo>
                    <a:pt x="560" y="145"/>
                  </a:lnTo>
                  <a:lnTo>
                    <a:pt x="579" y="133"/>
                  </a:lnTo>
                  <a:lnTo>
                    <a:pt x="598" y="124"/>
                  </a:lnTo>
                  <a:lnTo>
                    <a:pt x="617" y="112"/>
                  </a:lnTo>
                  <a:lnTo>
                    <a:pt x="633" y="100"/>
                  </a:lnTo>
                  <a:lnTo>
                    <a:pt x="648" y="88"/>
                  </a:lnTo>
                  <a:lnTo>
                    <a:pt x="664" y="76"/>
                  </a:lnTo>
                  <a:lnTo>
                    <a:pt x="676" y="64"/>
                  </a:lnTo>
                  <a:lnTo>
                    <a:pt x="690" y="53"/>
                  </a:lnTo>
                  <a:lnTo>
                    <a:pt x="700" y="38"/>
                  </a:lnTo>
                  <a:lnTo>
                    <a:pt x="709" y="26"/>
                  </a:lnTo>
                  <a:lnTo>
                    <a:pt x="719" y="1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120984" y="3354153"/>
              <a:ext cx="1152525" cy="576263"/>
            </a:xfrm>
            <a:custGeom>
              <a:avLst/>
              <a:gdLst>
                <a:gd name="T0" fmla="*/ 726 w 726"/>
                <a:gd name="T1" fmla="*/ 363 h 363"/>
                <a:gd name="T2" fmla="*/ 660 w 726"/>
                <a:gd name="T3" fmla="*/ 358 h 363"/>
                <a:gd name="T4" fmla="*/ 596 w 726"/>
                <a:gd name="T5" fmla="*/ 351 h 363"/>
                <a:gd name="T6" fmla="*/ 534 w 726"/>
                <a:gd name="T7" fmla="*/ 341 h 363"/>
                <a:gd name="T8" fmla="*/ 472 w 726"/>
                <a:gd name="T9" fmla="*/ 330 h 363"/>
                <a:gd name="T10" fmla="*/ 415 w 726"/>
                <a:gd name="T11" fmla="*/ 315 h 363"/>
                <a:gd name="T12" fmla="*/ 358 w 726"/>
                <a:gd name="T13" fmla="*/ 301 h 363"/>
                <a:gd name="T14" fmla="*/ 306 w 726"/>
                <a:gd name="T15" fmla="*/ 285 h 363"/>
                <a:gd name="T16" fmla="*/ 256 w 726"/>
                <a:gd name="T17" fmla="*/ 266 h 363"/>
                <a:gd name="T18" fmla="*/ 211 w 726"/>
                <a:gd name="T19" fmla="*/ 247 h 363"/>
                <a:gd name="T20" fmla="*/ 169 w 726"/>
                <a:gd name="T21" fmla="*/ 225 h 363"/>
                <a:gd name="T22" fmla="*/ 128 w 726"/>
                <a:gd name="T23" fmla="*/ 204 h 363"/>
                <a:gd name="T24" fmla="*/ 93 w 726"/>
                <a:gd name="T25" fmla="*/ 180 h 363"/>
                <a:gd name="T26" fmla="*/ 64 w 726"/>
                <a:gd name="T27" fmla="*/ 157 h 363"/>
                <a:gd name="T28" fmla="*/ 38 w 726"/>
                <a:gd name="T29" fmla="*/ 133 h 363"/>
                <a:gd name="T30" fmla="*/ 17 w 726"/>
                <a:gd name="T31" fmla="*/ 107 h 363"/>
                <a:gd name="T32" fmla="*/ 0 w 726"/>
                <a:gd name="T33" fmla="*/ 83 h 363"/>
                <a:gd name="T34" fmla="*/ 7 w 726"/>
                <a:gd name="T35" fmla="*/ 15 h 363"/>
                <a:gd name="T36" fmla="*/ 26 w 726"/>
                <a:gd name="T37" fmla="*/ 38 h 363"/>
                <a:gd name="T38" fmla="*/ 50 w 726"/>
                <a:gd name="T39" fmla="*/ 64 h 363"/>
                <a:gd name="T40" fmla="*/ 78 w 726"/>
                <a:gd name="T41" fmla="*/ 88 h 363"/>
                <a:gd name="T42" fmla="*/ 112 w 726"/>
                <a:gd name="T43" fmla="*/ 112 h 363"/>
                <a:gd name="T44" fmla="*/ 147 w 726"/>
                <a:gd name="T45" fmla="*/ 133 h 363"/>
                <a:gd name="T46" fmla="*/ 188 w 726"/>
                <a:gd name="T47" fmla="*/ 154 h 363"/>
                <a:gd name="T48" fmla="*/ 233 w 726"/>
                <a:gd name="T49" fmla="*/ 176 h 363"/>
                <a:gd name="T50" fmla="*/ 280 w 726"/>
                <a:gd name="T51" fmla="*/ 195 h 363"/>
                <a:gd name="T52" fmla="*/ 332 w 726"/>
                <a:gd name="T53" fmla="*/ 211 h 363"/>
                <a:gd name="T54" fmla="*/ 387 w 726"/>
                <a:gd name="T55" fmla="*/ 228 h 363"/>
                <a:gd name="T56" fmla="*/ 444 w 726"/>
                <a:gd name="T57" fmla="*/ 242 h 363"/>
                <a:gd name="T58" fmla="*/ 503 w 726"/>
                <a:gd name="T59" fmla="*/ 254 h 363"/>
                <a:gd name="T60" fmla="*/ 565 w 726"/>
                <a:gd name="T61" fmla="*/ 263 h 363"/>
                <a:gd name="T62" fmla="*/ 629 w 726"/>
                <a:gd name="T63" fmla="*/ 273 h 363"/>
                <a:gd name="T64" fmla="*/ 693 w 726"/>
                <a:gd name="T65" fmla="*/ 28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6" h="363">
                  <a:moveTo>
                    <a:pt x="726" y="282"/>
                  </a:moveTo>
                  <a:lnTo>
                    <a:pt x="726" y="363"/>
                  </a:lnTo>
                  <a:lnTo>
                    <a:pt x="693" y="360"/>
                  </a:lnTo>
                  <a:lnTo>
                    <a:pt x="660" y="358"/>
                  </a:lnTo>
                  <a:lnTo>
                    <a:pt x="629" y="353"/>
                  </a:lnTo>
                  <a:lnTo>
                    <a:pt x="596" y="351"/>
                  </a:lnTo>
                  <a:lnTo>
                    <a:pt x="565" y="346"/>
                  </a:lnTo>
                  <a:lnTo>
                    <a:pt x="534" y="341"/>
                  </a:lnTo>
                  <a:lnTo>
                    <a:pt x="503" y="334"/>
                  </a:lnTo>
                  <a:lnTo>
                    <a:pt x="472" y="330"/>
                  </a:lnTo>
                  <a:lnTo>
                    <a:pt x="444" y="322"/>
                  </a:lnTo>
                  <a:lnTo>
                    <a:pt x="415" y="315"/>
                  </a:lnTo>
                  <a:lnTo>
                    <a:pt x="387" y="308"/>
                  </a:lnTo>
                  <a:lnTo>
                    <a:pt x="358" y="301"/>
                  </a:lnTo>
                  <a:lnTo>
                    <a:pt x="332" y="292"/>
                  </a:lnTo>
                  <a:lnTo>
                    <a:pt x="306" y="285"/>
                  </a:lnTo>
                  <a:lnTo>
                    <a:pt x="280" y="275"/>
                  </a:lnTo>
                  <a:lnTo>
                    <a:pt x="256" y="266"/>
                  </a:lnTo>
                  <a:lnTo>
                    <a:pt x="233" y="256"/>
                  </a:lnTo>
                  <a:lnTo>
                    <a:pt x="211" y="247"/>
                  </a:lnTo>
                  <a:lnTo>
                    <a:pt x="188" y="237"/>
                  </a:lnTo>
                  <a:lnTo>
                    <a:pt x="169" y="225"/>
                  </a:lnTo>
                  <a:lnTo>
                    <a:pt x="147" y="216"/>
                  </a:lnTo>
                  <a:lnTo>
                    <a:pt x="128" y="204"/>
                  </a:lnTo>
                  <a:lnTo>
                    <a:pt x="112" y="192"/>
                  </a:lnTo>
                  <a:lnTo>
                    <a:pt x="93" y="180"/>
                  </a:lnTo>
                  <a:lnTo>
                    <a:pt x="78" y="171"/>
                  </a:lnTo>
                  <a:lnTo>
                    <a:pt x="64" y="157"/>
                  </a:lnTo>
                  <a:lnTo>
                    <a:pt x="50" y="145"/>
                  </a:lnTo>
                  <a:lnTo>
                    <a:pt x="38" y="133"/>
                  </a:lnTo>
                  <a:lnTo>
                    <a:pt x="26" y="121"/>
                  </a:lnTo>
                  <a:lnTo>
                    <a:pt x="17" y="107"/>
                  </a:lnTo>
                  <a:lnTo>
                    <a:pt x="7" y="95"/>
                  </a:lnTo>
                  <a:lnTo>
                    <a:pt x="0" y="83"/>
                  </a:lnTo>
                  <a:lnTo>
                    <a:pt x="0" y="0"/>
                  </a:lnTo>
                  <a:lnTo>
                    <a:pt x="7" y="15"/>
                  </a:lnTo>
                  <a:lnTo>
                    <a:pt x="17" y="26"/>
                  </a:lnTo>
                  <a:lnTo>
                    <a:pt x="26" y="38"/>
                  </a:lnTo>
                  <a:lnTo>
                    <a:pt x="38" y="53"/>
                  </a:lnTo>
                  <a:lnTo>
                    <a:pt x="50" y="64"/>
                  </a:lnTo>
                  <a:lnTo>
                    <a:pt x="64" y="76"/>
                  </a:lnTo>
                  <a:lnTo>
                    <a:pt x="78" y="88"/>
                  </a:lnTo>
                  <a:lnTo>
                    <a:pt x="93" y="100"/>
                  </a:lnTo>
                  <a:lnTo>
                    <a:pt x="112" y="112"/>
                  </a:lnTo>
                  <a:lnTo>
                    <a:pt x="128" y="124"/>
                  </a:lnTo>
                  <a:lnTo>
                    <a:pt x="147" y="133"/>
                  </a:lnTo>
                  <a:lnTo>
                    <a:pt x="169" y="145"/>
                  </a:lnTo>
                  <a:lnTo>
                    <a:pt x="188" y="154"/>
                  </a:lnTo>
                  <a:lnTo>
                    <a:pt x="211" y="166"/>
                  </a:lnTo>
                  <a:lnTo>
                    <a:pt x="233" y="176"/>
                  </a:lnTo>
                  <a:lnTo>
                    <a:pt x="256" y="185"/>
                  </a:lnTo>
                  <a:lnTo>
                    <a:pt x="280" y="195"/>
                  </a:lnTo>
                  <a:lnTo>
                    <a:pt x="306" y="202"/>
                  </a:lnTo>
                  <a:lnTo>
                    <a:pt x="332" y="211"/>
                  </a:lnTo>
                  <a:lnTo>
                    <a:pt x="358" y="218"/>
                  </a:lnTo>
                  <a:lnTo>
                    <a:pt x="387" y="228"/>
                  </a:lnTo>
                  <a:lnTo>
                    <a:pt x="415" y="235"/>
                  </a:lnTo>
                  <a:lnTo>
                    <a:pt x="444" y="242"/>
                  </a:lnTo>
                  <a:lnTo>
                    <a:pt x="472" y="247"/>
                  </a:lnTo>
                  <a:lnTo>
                    <a:pt x="503" y="254"/>
                  </a:lnTo>
                  <a:lnTo>
                    <a:pt x="534" y="259"/>
                  </a:lnTo>
                  <a:lnTo>
                    <a:pt x="565" y="263"/>
                  </a:lnTo>
                  <a:lnTo>
                    <a:pt x="596" y="268"/>
                  </a:lnTo>
                  <a:lnTo>
                    <a:pt x="629" y="273"/>
                  </a:lnTo>
                  <a:lnTo>
                    <a:pt x="660" y="277"/>
                  </a:lnTo>
                  <a:lnTo>
                    <a:pt x="693" y="280"/>
                  </a:lnTo>
                  <a:lnTo>
                    <a:pt x="726" y="282"/>
                  </a:lnTo>
                  <a:close/>
                </a:path>
              </a:pathLst>
            </a:cu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120984" y="2915561"/>
              <a:ext cx="2305050" cy="893763"/>
            </a:xfrm>
            <a:custGeom>
              <a:avLst/>
              <a:gdLst>
                <a:gd name="T0" fmla="*/ 0 w 612"/>
                <a:gd name="T1" fmla="*/ 119 h 238"/>
                <a:gd name="T2" fmla="*/ 306 w 612"/>
                <a:gd name="T3" fmla="*/ 0 h 238"/>
                <a:gd name="T4" fmla="*/ 612 w 612"/>
                <a:gd name="T5" fmla="*/ 119 h 238"/>
                <a:gd name="T6" fmla="*/ 306 w 612"/>
                <a:gd name="T7" fmla="*/ 238 h 238"/>
                <a:gd name="T8" fmla="*/ 0 w 612"/>
                <a:gd name="T9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238">
                  <a:moveTo>
                    <a:pt x="0" y="119"/>
                  </a:moveTo>
                  <a:cubicBezTo>
                    <a:pt x="30" y="60"/>
                    <a:pt x="157" y="11"/>
                    <a:pt x="306" y="0"/>
                  </a:cubicBezTo>
                  <a:cubicBezTo>
                    <a:pt x="456" y="11"/>
                    <a:pt x="583" y="60"/>
                    <a:pt x="612" y="119"/>
                  </a:cubicBezTo>
                  <a:cubicBezTo>
                    <a:pt x="583" y="178"/>
                    <a:pt x="456" y="228"/>
                    <a:pt x="306" y="238"/>
                  </a:cubicBezTo>
                  <a:cubicBezTo>
                    <a:pt x="157" y="228"/>
                    <a:pt x="30" y="178"/>
                    <a:pt x="0" y="119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73796" y="2580141"/>
            <a:ext cx="2584450" cy="1141855"/>
            <a:chOff x="981284" y="2220236"/>
            <a:chExt cx="2584450" cy="1141855"/>
          </a:xfrm>
        </p:grpSpPr>
        <p:sp>
          <p:nvSpPr>
            <p:cNvPr id="25" name="Freeform 23"/>
            <p:cNvSpPr/>
            <p:nvPr/>
          </p:nvSpPr>
          <p:spPr bwMode="auto">
            <a:xfrm>
              <a:off x="2273509" y="2723916"/>
              <a:ext cx="1292225" cy="638175"/>
            </a:xfrm>
            <a:custGeom>
              <a:avLst/>
              <a:gdLst>
                <a:gd name="T0" fmla="*/ 814 w 814"/>
                <a:gd name="T1" fmla="*/ 80 h 402"/>
                <a:gd name="T2" fmla="*/ 804 w 814"/>
                <a:gd name="T3" fmla="*/ 113 h 402"/>
                <a:gd name="T4" fmla="*/ 785 w 814"/>
                <a:gd name="T5" fmla="*/ 142 h 402"/>
                <a:gd name="T6" fmla="*/ 762 w 814"/>
                <a:gd name="T7" fmla="*/ 173 h 402"/>
                <a:gd name="T8" fmla="*/ 731 w 814"/>
                <a:gd name="T9" fmla="*/ 201 h 402"/>
                <a:gd name="T10" fmla="*/ 695 w 814"/>
                <a:gd name="T11" fmla="*/ 227 h 402"/>
                <a:gd name="T12" fmla="*/ 652 w 814"/>
                <a:gd name="T13" fmla="*/ 253 h 402"/>
                <a:gd name="T14" fmla="*/ 605 w 814"/>
                <a:gd name="T15" fmla="*/ 277 h 402"/>
                <a:gd name="T16" fmla="*/ 553 w 814"/>
                <a:gd name="T17" fmla="*/ 300 h 402"/>
                <a:gd name="T18" fmla="*/ 496 w 814"/>
                <a:gd name="T19" fmla="*/ 322 h 402"/>
                <a:gd name="T20" fmla="*/ 434 w 814"/>
                <a:gd name="T21" fmla="*/ 341 h 402"/>
                <a:gd name="T22" fmla="*/ 370 w 814"/>
                <a:gd name="T23" fmla="*/ 357 h 402"/>
                <a:gd name="T24" fmla="*/ 301 w 814"/>
                <a:gd name="T25" fmla="*/ 371 h 402"/>
                <a:gd name="T26" fmla="*/ 230 w 814"/>
                <a:gd name="T27" fmla="*/ 383 h 402"/>
                <a:gd name="T28" fmla="*/ 157 w 814"/>
                <a:gd name="T29" fmla="*/ 393 h 402"/>
                <a:gd name="T30" fmla="*/ 78 w 814"/>
                <a:gd name="T31" fmla="*/ 400 h 402"/>
                <a:gd name="T32" fmla="*/ 0 w 814"/>
                <a:gd name="T33" fmla="*/ 402 h 402"/>
                <a:gd name="T34" fmla="*/ 40 w 814"/>
                <a:gd name="T35" fmla="*/ 319 h 402"/>
                <a:gd name="T36" fmla="*/ 119 w 814"/>
                <a:gd name="T37" fmla="*/ 315 h 402"/>
                <a:gd name="T38" fmla="*/ 192 w 814"/>
                <a:gd name="T39" fmla="*/ 307 h 402"/>
                <a:gd name="T40" fmla="*/ 266 w 814"/>
                <a:gd name="T41" fmla="*/ 296 h 402"/>
                <a:gd name="T42" fmla="*/ 337 w 814"/>
                <a:gd name="T43" fmla="*/ 281 h 402"/>
                <a:gd name="T44" fmla="*/ 403 w 814"/>
                <a:gd name="T45" fmla="*/ 267 h 402"/>
                <a:gd name="T46" fmla="*/ 465 w 814"/>
                <a:gd name="T47" fmla="*/ 248 h 402"/>
                <a:gd name="T48" fmla="*/ 524 w 814"/>
                <a:gd name="T49" fmla="*/ 229 h 402"/>
                <a:gd name="T50" fmla="*/ 579 w 814"/>
                <a:gd name="T51" fmla="*/ 208 h 402"/>
                <a:gd name="T52" fmla="*/ 629 w 814"/>
                <a:gd name="T53" fmla="*/ 184 h 402"/>
                <a:gd name="T54" fmla="*/ 674 w 814"/>
                <a:gd name="T55" fmla="*/ 158 h 402"/>
                <a:gd name="T56" fmla="*/ 714 w 814"/>
                <a:gd name="T57" fmla="*/ 132 h 402"/>
                <a:gd name="T58" fmla="*/ 747 w 814"/>
                <a:gd name="T59" fmla="*/ 106 h 402"/>
                <a:gd name="T60" fmla="*/ 776 w 814"/>
                <a:gd name="T61" fmla="*/ 75 h 402"/>
                <a:gd name="T62" fmla="*/ 797 w 814"/>
                <a:gd name="T63" fmla="*/ 47 h 402"/>
                <a:gd name="T64" fmla="*/ 811 w 814"/>
                <a:gd name="T65" fmla="*/ 16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4" h="402">
                  <a:moveTo>
                    <a:pt x="814" y="0"/>
                  </a:moveTo>
                  <a:lnTo>
                    <a:pt x="814" y="80"/>
                  </a:lnTo>
                  <a:lnTo>
                    <a:pt x="811" y="97"/>
                  </a:lnTo>
                  <a:lnTo>
                    <a:pt x="804" y="113"/>
                  </a:lnTo>
                  <a:lnTo>
                    <a:pt x="797" y="128"/>
                  </a:lnTo>
                  <a:lnTo>
                    <a:pt x="785" y="142"/>
                  </a:lnTo>
                  <a:lnTo>
                    <a:pt x="776" y="158"/>
                  </a:lnTo>
                  <a:lnTo>
                    <a:pt x="762" y="173"/>
                  </a:lnTo>
                  <a:lnTo>
                    <a:pt x="747" y="187"/>
                  </a:lnTo>
                  <a:lnTo>
                    <a:pt x="731" y="201"/>
                  </a:lnTo>
                  <a:lnTo>
                    <a:pt x="714" y="215"/>
                  </a:lnTo>
                  <a:lnTo>
                    <a:pt x="695" y="227"/>
                  </a:lnTo>
                  <a:lnTo>
                    <a:pt x="674" y="241"/>
                  </a:lnTo>
                  <a:lnTo>
                    <a:pt x="652" y="253"/>
                  </a:lnTo>
                  <a:lnTo>
                    <a:pt x="629" y="265"/>
                  </a:lnTo>
                  <a:lnTo>
                    <a:pt x="605" y="277"/>
                  </a:lnTo>
                  <a:lnTo>
                    <a:pt x="579" y="289"/>
                  </a:lnTo>
                  <a:lnTo>
                    <a:pt x="553" y="300"/>
                  </a:lnTo>
                  <a:lnTo>
                    <a:pt x="524" y="310"/>
                  </a:lnTo>
                  <a:lnTo>
                    <a:pt x="496" y="322"/>
                  </a:lnTo>
                  <a:lnTo>
                    <a:pt x="465" y="331"/>
                  </a:lnTo>
                  <a:lnTo>
                    <a:pt x="434" y="341"/>
                  </a:lnTo>
                  <a:lnTo>
                    <a:pt x="403" y="348"/>
                  </a:lnTo>
                  <a:lnTo>
                    <a:pt x="370" y="357"/>
                  </a:lnTo>
                  <a:lnTo>
                    <a:pt x="337" y="364"/>
                  </a:lnTo>
                  <a:lnTo>
                    <a:pt x="301" y="371"/>
                  </a:lnTo>
                  <a:lnTo>
                    <a:pt x="266" y="376"/>
                  </a:lnTo>
                  <a:lnTo>
                    <a:pt x="230" y="383"/>
                  </a:lnTo>
                  <a:lnTo>
                    <a:pt x="192" y="388"/>
                  </a:lnTo>
                  <a:lnTo>
                    <a:pt x="157" y="393"/>
                  </a:lnTo>
                  <a:lnTo>
                    <a:pt x="119" y="395"/>
                  </a:lnTo>
                  <a:lnTo>
                    <a:pt x="78" y="400"/>
                  </a:lnTo>
                  <a:lnTo>
                    <a:pt x="40" y="402"/>
                  </a:lnTo>
                  <a:lnTo>
                    <a:pt x="0" y="402"/>
                  </a:lnTo>
                  <a:lnTo>
                    <a:pt x="0" y="322"/>
                  </a:lnTo>
                  <a:lnTo>
                    <a:pt x="40" y="319"/>
                  </a:lnTo>
                  <a:lnTo>
                    <a:pt x="78" y="317"/>
                  </a:lnTo>
                  <a:lnTo>
                    <a:pt x="119" y="315"/>
                  </a:lnTo>
                  <a:lnTo>
                    <a:pt x="157" y="310"/>
                  </a:lnTo>
                  <a:lnTo>
                    <a:pt x="192" y="307"/>
                  </a:lnTo>
                  <a:lnTo>
                    <a:pt x="230" y="300"/>
                  </a:lnTo>
                  <a:lnTo>
                    <a:pt x="266" y="296"/>
                  </a:lnTo>
                  <a:lnTo>
                    <a:pt x="301" y="289"/>
                  </a:lnTo>
                  <a:lnTo>
                    <a:pt x="337" y="281"/>
                  </a:lnTo>
                  <a:lnTo>
                    <a:pt x="370" y="274"/>
                  </a:lnTo>
                  <a:lnTo>
                    <a:pt x="403" y="267"/>
                  </a:lnTo>
                  <a:lnTo>
                    <a:pt x="434" y="258"/>
                  </a:lnTo>
                  <a:lnTo>
                    <a:pt x="465" y="248"/>
                  </a:lnTo>
                  <a:lnTo>
                    <a:pt x="496" y="239"/>
                  </a:lnTo>
                  <a:lnTo>
                    <a:pt x="524" y="229"/>
                  </a:lnTo>
                  <a:lnTo>
                    <a:pt x="553" y="220"/>
                  </a:lnTo>
                  <a:lnTo>
                    <a:pt x="579" y="208"/>
                  </a:lnTo>
                  <a:lnTo>
                    <a:pt x="605" y="196"/>
                  </a:lnTo>
                  <a:lnTo>
                    <a:pt x="629" y="184"/>
                  </a:lnTo>
                  <a:lnTo>
                    <a:pt x="652" y="173"/>
                  </a:lnTo>
                  <a:lnTo>
                    <a:pt x="674" y="158"/>
                  </a:lnTo>
                  <a:lnTo>
                    <a:pt x="695" y="146"/>
                  </a:lnTo>
                  <a:lnTo>
                    <a:pt x="714" y="132"/>
                  </a:lnTo>
                  <a:lnTo>
                    <a:pt x="731" y="120"/>
                  </a:lnTo>
                  <a:lnTo>
                    <a:pt x="747" y="106"/>
                  </a:lnTo>
                  <a:lnTo>
                    <a:pt x="762" y="92"/>
                  </a:lnTo>
                  <a:lnTo>
                    <a:pt x="776" y="75"/>
                  </a:lnTo>
                  <a:lnTo>
                    <a:pt x="785" y="61"/>
                  </a:lnTo>
                  <a:lnTo>
                    <a:pt x="797" y="47"/>
                  </a:lnTo>
                  <a:lnTo>
                    <a:pt x="804" y="30"/>
                  </a:lnTo>
                  <a:lnTo>
                    <a:pt x="811" y="16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981284" y="2723916"/>
              <a:ext cx="1292225" cy="638175"/>
            </a:xfrm>
            <a:custGeom>
              <a:avLst/>
              <a:gdLst>
                <a:gd name="T0" fmla="*/ 814 w 814"/>
                <a:gd name="T1" fmla="*/ 402 h 402"/>
                <a:gd name="T2" fmla="*/ 736 w 814"/>
                <a:gd name="T3" fmla="*/ 400 h 402"/>
                <a:gd name="T4" fmla="*/ 660 w 814"/>
                <a:gd name="T5" fmla="*/ 393 h 402"/>
                <a:gd name="T6" fmla="*/ 584 w 814"/>
                <a:gd name="T7" fmla="*/ 383 h 402"/>
                <a:gd name="T8" fmla="*/ 513 w 814"/>
                <a:gd name="T9" fmla="*/ 371 h 402"/>
                <a:gd name="T10" fmla="*/ 444 w 814"/>
                <a:gd name="T11" fmla="*/ 357 h 402"/>
                <a:gd name="T12" fmla="*/ 380 w 814"/>
                <a:gd name="T13" fmla="*/ 341 h 402"/>
                <a:gd name="T14" fmla="*/ 318 w 814"/>
                <a:gd name="T15" fmla="*/ 322 h 402"/>
                <a:gd name="T16" fmla="*/ 261 w 814"/>
                <a:gd name="T17" fmla="*/ 300 h 402"/>
                <a:gd name="T18" fmla="*/ 209 w 814"/>
                <a:gd name="T19" fmla="*/ 277 h 402"/>
                <a:gd name="T20" fmla="*/ 162 w 814"/>
                <a:gd name="T21" fmla="*/ 253 h 402"/>
                <a:gd name="T22" fmla="*/ 119 w 814"/>
                <a:gd name="T23" fmla="*/ 227 h 402"/>
                <a:gd name="T24" fmla="*/ 83 w 814"/>
                <a:gd name="T25" fmla="*/ 201 h 402"/>
                <a:gd name="T26" fmla="*/ 53 w 814"/>
                <a:gd name="T27" fmla="*/ 173 h 402"/>
                <a:gd name="T28" fmla="*/ 29 w 814"/>
                <a:gd name="T29" fmla="*/ 142 h 402"/>
                <a:gd name="T30" fmla="*/ 10 w 814"/>
                <a:gd name="T31" fmla="*/ 113 h 402"/>
                <a:gd name="T32" fmla="*/ 0 w 814"/>
                <a:gd name="T33" fmla="*/ 80 h 402"/>
                <a:gd name="T34" fmla="*/ 5 w 814"/>
                <a:gd name="T35" fmla="*/ 16 h 402"/>
                <a:gd name="T36" fmla="*/ 19 w 814"/>
                <a:gd name="T37" fmla="*/ 47 h 402"/>
                <a:gd name="T38" fmla="*/ 41 w 814"/>
                <a:gd name="T39" fmla="*/ 75 h 402"/>
                <a:gd name="T40" fmla="*/ 67 w 814"/>
                <a:gd name="T41" fmla="*/ 106 h 402"/>
                <a:gd name="T42" fmla="*/ 100 w 814"/>
                <a:gd name="T43" fmla="*/ 132 h 402"/>
                <a:gd name="T44" fmla="*/ 140 w 814"/>
                <a:gd name="T45" fmla="*/ 158 h 402"/>
                <a:gd name="T46" fmla="*/ 185 w 814"/>
                <a:gd name="T47" fmla="*/ 184 h 402"/>
                <a:gd name="T48" fmla="*/ 235 w 814"/>
                <a:gd name="T49" fmla="*/ 208 h 402"/>
                <a:gd name="T50" fmla="*/ 290 w 814"/>
                <a:gd name="T51" fmla="*/ 229 h 402"/>
                <a:gd name="T52" fmla="*/ 349 w 814"/>
                <a:gd name="T53" fmla="*/ 248 h 402"/>
                <a:gd name="T54" fmla="*/ 411 w 814"/>
                <a:gd name="T55" fmla="*/ 267 h 402"/>
                <a:gd name="T56" fmla="*/ 480 w 814"/>
                <a:gd name="T57" fmla="*/ 281 h 402"/>
                <a:gd name="T58" fmla="*/ 548 w 814"/>
                <a:gd name="T59" fmla="*/ 296 h 402"/>
                <a:gd name="T60" fmla="*/ 622 w 814"/>
                <a:gd name="T61" fmla="*/ 307 h 402"/>
                <a:gd name="T62" fmla="*/ 698 w 814"/>
                <a:gd name="T63" fmla="*/ 315 h 402"/>
                <a:gd name="T64" fmla="*/ 774 w 814"/>
                <a:gd name="T65" fmla="*/ 31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4" h="402">
                  <a:moveTo>
                    <a:pt x="814" y="322"/>
                  </a:moveTo>
                  <a:lnTo>
                    <a:pt x="814" y="402"/>
                  </a:lnTo>
                  <a:lnTo>
                    <a:pt x="774" y="402"/>
                  </a:lnTo>
                  <a:lnTo>
                    <a:pt x="736" y="400"/>
                  </a:lnTo>
                  <a:lnTo>
                    <a:pt x="698" y="395"/>
                  </a:lnTo>
                  <a:lnTo>
                    <a:pt x="660" y="393"/>
                  </a:lnTo>
                  <a:lnTo>
                    <a:pt x="622" y="388"/>
                  </a:lnTo>
                  <a:lnTo>
                    <a:pt x="584" y="383"/>
                  </a:lnTo>
                  <a:lnTo>
                    <a:pt x="548" y="376"/>
                  </a:lnTo>
                  <a:lnTo>
                    <a:pt x="513" y="371"/>
                  </a:lnTo>
                  <a:lnTo>
                    <a:pt x="480" y="364"/>
                  </a:lnTo>
                  <a:lnTo>
                    <a:pt x="444" y="357"/>
                  </a:lnTo>
                  <a:lnTo>
                    <a:pt x="411" y="348"/>
                  </a:lnTo>
                  <a:lnTo>
                    <a:pt x="380" y="341"/>
                  </a:lnTo>
                  <a:lnTo>
                    <a:pt x="349" y="331"/>
                  </a:lnTo>
                  <a:lnTo>
                    <a:pt x="318" y="322"/>
                  </a:lnTo>
                  <a:lnTo>
                    <a:pt x="290" y="310"/>
                  </a:lnTo>
                  <a:lnTo>
                    <a:pt x="261" y="300"/>
                  </a:lnTo>
                  <a:lnTo>
                    <a:pt x="235" y="289"/>
                  </a:lnTo>
                  <a:lnTo>
                    <a:pt x="209" y="277"/>
                  </a:lnTo>
                  <a:lnTo>
                    <a:pt x="185" y="265"/>
                  </a:lnTo>
                  <a:lnTo>
                    <a:pt x="162" y="253"/>
                  </a:lnTo>
                  <a:lnTo>
                    <a:pt x="140" y="241"/>
                  </a:lnTo>
                  <a:lnTo>
                    <a:pt x="119" y="227"/>
                  </a:lnTo>
                  <a:lnTo>
                    <a:pt x="100" y="215"/>
                  </a:lnTo>
                  <a:lnTo>
                    <a:pt x="83" y="201"/>
                  </a:lnTo>
                  <a:lnTo>
                    <a:pt x="67" y="187"/>
                  </a:lnTo>
                  <a:lnTo>
                    <a:pt x="53" y="173"/>
                  </a:lnTo>
                  <a:lnTo>
                    <a:pt x="41" y="158"/>
                  </a:lnTo>
                  <a:lnTo>
                    <a:pt x="29" y="142"/>
                  </a:lnTo>
                  <a:lnTo>
                    <a:pt x="19" y="128"/>
                  </a:lnTo>
                  <a:lnTo>
                    <a:pt x="10" y="113"/>
                  </a:lnTo>
                  <a:lnTo>
                    <a:pt x="5" y="97"/>
                  </a:lnTo>
                  <a:lnTo>
                    <a:pt x="0" y="80"/>
                  </a:lnTo>
                  <a:lnTo>
                    <a:pt x="0" y="0"/>
                  </a:lnTo>
                  <a:lnTo>
                    <a:pt x="5" y="16"/>
                  </a:lnTo>
                  <a:lnTo>
                    <a:pt x="10" y="30"/>
                  </a:lnTo>
                  <a:lnTo>
                    <a:pt x="19" y="47"/>
                  </a:lnTo>
                  <a:lnTo>
                    <a:pt x="29" y="61"/>
                  </a:lnTo>
                  <a:lnTo>
                    <a:pt x="41" y="75"/>
                  </a:lnTo>
                  <a:lnTo>
                    <a:pt x="53" y="92"/>
                  </a:lnTo>
                  <a:lnTo>
                    <a:pt x="67" y="106"/>
                  </a:lnTo>
                  <a:lnTo>
                    <a:pt x="83" y="120"/>
                  </a:lnTo>
                  <a:lnTo>
                    <a:pt x="100" y="132"/>
                  </a:lnTo>
                  <a:lnTo>
                    <a:pt x="119" y="146"/>
                  </a:lnTo>
                  <a:lnTo>
                    <a:pt x="140" y="158"/>
                  </a:lnTo>
                  <a:lnTo>
                    <a:pt x="162" y="173"/>
                  </a:lnTo>
                  <a:lnTo>
                    <a:pt x="185" y="184"/>
                  </a:lnTo>
                  <a:lnTo>
                    <a:pt x="209" y="196"/>
                  </a:lnTo>
                  <a:lnTo>
                    <a:pt x="235" y="208"/>
                  </a:lnTo>
                  <a:lnTo>
                    <a:pt x="261" y="220"/>
                  </a:lnTo>
                  <a:lnTo>
                    <a:pt x="290" y="229"/>
                  </a:lnTo>
                  <a:lnTo>
                    <a:pt x="318" y="239"/>
                  </a:lnTo>
                  <a:lnTo>
                    <a:pt x="349" y="248"/>
                  </a:lnTo>
                  <a:lnTo>
                    <a:pt x="380" y="258"/>
                  </a:lnTo>
                  <a:lnTo>
                    <a:pt x="411" y="267"/>
                  </a:lnTo>
                  <a:lnTo>
                    <a:pt x="444" y="274"/>
                  </a:lnTo>
                  <a:lnTo>
                    <a:pt x="480" y="281"/>
                  </a:lnTo>
                  <a:lnTo>
                    <a:pt x="513" y="289"/>
                  </a:lnTo>
                  <a:lnTo>
                    <a:pt x="548" y="296"/>
                  </a:lnTo>
                  <a:lnTo>
                    <a:pt x="584" y="300"/>
                  </a:lnTo>
                  <a:lnTo>
                    <a:pt x="622" y="307"/>
                  </a:lnTo>
                  <a:lnTo>
                    <a:pt x="660" y="310"/>
                  </a:lnTo>
                  <a:lnTo>
                    <a:pt x="698" y="315"/>
                  </a:lnTo>
                  <a:lnTo>
                    <a:pt x="736" y="317"/>
                  </a:lnTo>
                  <a:lnTo>
                    <a:pt x="774" y="319"/>
                  </a:lnTo>
                  <a:lnTo>
                    <a:pt x="814" y="322"/>
                  </a:ln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981284" y="2220236"/>
              <a:ext cx="2584450" cy="1022350"/>
            </a:xfrm>
            <a:custGeom>
              <a:avLst/>
              <a:gdLst>
                <a:gd name="T0" fmla="*/ 0 w 686"/>
                <a:gd name="T1" fmla="*/ 136 h 272"/>
                <a:gd name="T2" fmla="*/ 343 w 686"/>
                <a:gd name="T3" fmla="*/ 0 h 272"/>
                <a:gd name="T4" fmla="*/ 686 w 686"/>
                <a:gd name="T5" fmla="*/ 136 h 272"/>
                <a:gd name="T6" fmla="*/ 343 w 686"/>
                <a:gd name="T7" fmla="*/ 272 h 272"/>
                <a:gd name="T8" fmla="*/ 0 w 686"/>
                <a:gd name="T9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" h="272">
                  <a:moveTo>
                    <a:pt x="0" y="136"/>
                  </a:moveTo>
                  <a:cubicBezTo>
                    <a:pt x="16" y="65"/>
                    <a:pt x="164" y="6"/>
                    <a:pt x="343" y="0"/>
                  </a:cubicBezTo>
                  <a:cubicBezTo>
                    <a:pt x="522" y="6"/>
                    <a:pt x="670" y="65"/>
                    <a:pt x="686" y="136"/>
                  </a:cubicBezTo>
                  <a:cubicBezTo>
                    <a:pt x="670" y="207"/>
                    <a:pt x="522" y="266"/>
                    <a:pt x="343" y="272"/>
                  </a:cubicBezTo>
                  <a:cubicBezTo>
                    <a:pt x="164" y="266"/>
                    <a:pt x="16" y="207"/>
                    <a:pt x="0" y="136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08696" y="1737178"/>
            <a:ext cx="2914650" cy="1322831"/>
            <a:chOff x="816184" y="1377273"/>
            <a:chExt cx="2914650" cy="1322831"/>
          </a:xfrm>
        </p:grpSpPr>
        <p:sp>
          <p:nvSpPr>
            <p:cNvPr id="29" name="Freeform 27"/>
            <p:cNvSpPr/>
            <p:nvPr/>
          </p:nvSpPr>
          <p:spPr bwMode="auto">
            <a:xfrm>
              <a:off x="816184" y="1987316"/>
              <a:ext cx="2914650" cy="712788"/>
            </a:xfrm>
            <a:custGeom>
              <a:avLst/>
              <a:gdLst>
                <a:gd name="T0" fmla="*/ 1836 w 1836"/>
                <a:gd name="T1" fmla="*/ 99 h 449"/>
                <a:gd name="T2" fmla="*/ 1827 w 1836"/>
                <a:gd name="T3" fmla="*/ 137 h 449"/>
                <a:gd name="T4" fmla="*/ 1808 w 1836"/>
                <a:gd name="T5" fmla="*/ 172 h 449"/>
                <a:gd name="T6" fmla="*/ 1782 w 1836"/>
                <a:gd name="T7" fmla="*/ 208 h 449"/>
                <a:gd name="T8" fmla="*/ 1746 w 1836"/>
                <a:gd name="T9" fmla="*/ 241 h 449"/>
                <a:gd name="T10" fmla="*/ 1703 w 1836"/>
                <a:gd name="T11" fmla="*/ 272 h 449"/>
                <a:gd name="T12" fmla="*/ 1653 w 1836"/>
                <a:gd name="T13" fmla="*/ 303 h 449"/>
                <a:gd name="T14" fmla="*/ 1599 w 1836"/>
                <a:gd name="T15" fmla="*/ 329 h 449"/>
                <a:gd name="T16" fmla="*/ 1535 w 1836"/>
                <a:gd name="T17" fmla="*/ 355 h 449"/>
                <a:gd name="T18" fmla="*/ 1468 w 1836"/>
                <a:gd name="T19" fmla="*/ 376 h 449"/>
                <a:gd name="T20" fmla="*/ 1395 w 1836"/>
                <a:gd name="T21" fmla="*/ 397 h 449"/>
                <a:gd name="T22" fmla="*/ 1317 w 1836"/>
                <a:gd name="T23" fmla="*/ 414 h 449"/>
                <a:gd name="T24" fmla="*/ 1234 w 1836"/>
                <a:gd name="T25" fmla="*/ 428 h 449"/>
                <a:gd name="T26" fmla="*/ 1148 w 1836"/>
                <a:gd name="T27" fmla="*/ 440 h 449"/>
                <a:gd name="T28" fmla="*/ 1058 w 1836"/>
                <a:gd name="T29" fmla="*/ 447 h 449"/>
                <a:gd name="T30" fmla="*/ 965 w 1836"/>
                <a:gd name="T31" fmla="*/ 449 h 449"/>
                <a:gd name="T32" fmla="*/ 871 w 1836"/>
                <a:gd name="T33" fmla="*/ 449 h 449"/>
                <a:gd name="T34" fmla="*/ 778 w 1836"/>
                <a:gd name="T35" fmla="*/ 447 h 449"/>
                <a:gd name="T36" fmla="*/ 688 w 1836"/>
                <a:gd name="T37" fmla="*/ 440 h 449"/>
                <a:gd name="T38" fmla="*/ 603 w 1836"/>
                <a:gd name="T39" fmla="*/ 428 h 449"/>
                <a:gd name="T40" fmla="*/ 520 w 1836"/>
                <a:gd name="T41" fmla="*/ 414 h 449"/>
                <a:gd name="T42" fmla="*/ 441 w 1836"/>
                <a:gd name="T43" fmla="*/ 397 h 449"/>
                <a:gd name="T44" fmla="*/ 368 w 1836"/>
                <a:gd name="T45" fmla="*/ 376 h 449"/>
                <a:gd name="T46" fmla="*/ 301 w 1836"/>
                <a:gd name="T47" fmla="*/ 355 h 449"/>
                <a:gd name="T48" fmla="*/ 237 w 1836"/>
                <a:gd name="T49" fmla="*/ 329 h 449"/>
                <a:gd name="T50" fmla="*/ 183 w 1836"/>
                <a:gd name="T51" fmla="*/ 303 h 449"/>
                <a:gd name="T52" fmla="*/ 133 w 1836"/>
                <a:gd name="T53" fmla="*/ 272 h 449"/>
                <a:gd name="T54" fmla="*/ 90 w 1836"/>
                <a:gd name="T55" fmla="*/ 241 h 449"/>
                <a:gd name="T56" fmla="*/ 55 w 1836"/>
                <a:gd name="T57" fmla="*/ 208 h 449"/>
                <a:gd name="T58" fmla="*/ 28 w 1836"/>
                <a:gd name="T59" fmla="*/ 172 h 449"/>
                <a:gd name="T60" fmla="*/ 9 w 1836"/>
                <a:gd name="T61" fmla="*/ 137 h 449"/>
                <a:gd name="T62" fmla="*/ 0 w 1836"/>
                <a:gd name="T63" fmla="*/ 99 h 449"/>
                <a:gd name="T64" fmla="*/ 5 w 1836"/>
                <a:gd name="T65" fmla="*/ 19 h 449"/>
                <a:gd name="T66" fmla="*/ 19 w 1836"/>
                <a:gd name="T67" fmla="*/ 56 h 449"/>
                <a:gd name="T68" fmla="*/ 40 w 1836"/>
                <a:gd name="T69" fmla="*/ 92 h 449"/>
                <a:gd name="T70" fmla="*/ 71 w 1836"/>
                <a:gd name="T71" fmla="*/ 125 h 449"/>
                <a:gd name="T72" fmla="*/ 111 w 1836"/>
                <a:gd name="T73" fmla="*/ 158 h 449"/>
                <a:gd name="T74" fmla="*/ 157 w 1836"/>
                <a:gd name="T75" fmla="*/ 189 h 449"/>
                <a:gd name="T76" fmla="*/ 209 w 1836"/>
                <a:gd name="T77" fmla="*/ 217 h 449"/>
                <a:gd name="T78" fmla="*/ 268 w 1836"/>
                <a:gd name="T79" fmla="*/ 243 h 449"/>
                <a:gd name="T80" fmla="*/ 334 w 1836"/>
                <a:gd name="T81" fmla="*/ 267 h 449"/>
                <a:gd name="T82" fmla="*/ 406 w 1836"/>
                <a:gd name="T83" fmla="*/ 288 h 449"/>
                <a:gd name="T84" fmla="*/ 482 w 1836"/>
                <a:gd name="T85" fmla="*/ 307 h 449"/>
                <a:gd name="T86" fmla="*/ 560 w 1836"/>
                <a:gd name="T87" fmla="*/ 322 h 449"/>
                <a:gd name="T88" fmla="*/ 645 w 1836"/>
                <a:gd name="T89" fmla="*/ 333 h 449"/>
                <a:gd name="T90" fmla="*/ 733 w 1836"/>
                <a:gd name="T91" fmla="*/ 343 h 449"/>
                <a:gd name="T92" fmla="*/ 826 w 1836"/>
                <a:gd name="T93" fmla="*/ 350 h 449"/>
                <a:gd name="T94" fmla="*/ 918 w 1836"/>
                <a:gd name="T95" fmla="*/ 350 h 449"/>
                <a:gd name="T96" fmla="*/ 1013 w 1836"/>
                <a:gd name="T97" fmla="*/ 350 h 449"/>
                <a:gd name="T98" fmla="*/ 1103 w 1836"/>
                <a:gd name="T99" fmla="*/ 343 h 449"/>
                <a:gd name="T100" fmla="*/ 1191 w 1836"/>
                <a:gd name="T101" fmla="*/ 333 h 449"/>
                <a:gd name="T102" fmla="*/ 1276 w 1836"/>
                <a:gd name="T103" fmla="*/ 322 h 449"/>
                <a:gd name="T104" fmla="*/ 1357 w 1836"/>
                <a:gd name="T105" fmla="*/ 307 h 449"/>
                <a:gd name="T106" fmla="*/ 1433 w 1836"/>
                <a:gd name="T107" fmla="*/ 288 h 449"/>
                <a:gd name="T108" fmla="*/ 1502 w 1836"/>
                <a:gd name="T109" fmla="*/ 267 h 449"/>
                <a:gd name="T110" fmla="*/ 1568 w 1836"/>
                <a:gd name="T111" fmla="*/ 243 h 449"/>
                <a:gd name="T112" fmla="*/ 1627 w 1836"/>
                <a:gd name="T113" fmla="*/ 217 h 449"/>
                <a:gd name="T114" fmla="*/ 1680 w 1836"/>
                <a:gd name="T115" fmla="*/ 189 h 449"/>
                <a:gd name="T116" fmla="*/ 1727 w 1836"/>
                <a:gd name="T117" fmla="*/ 158 h 449"/>
                <a:gd name="T118" fmla="*/ 1765 w 1836"/>
                <a:gd name="T119" fmla="*/ 125 h 449"/>
                <a:gd name="T120" fmla="*/ 1796 w 1836"/>
                <a:gd name="T121" fmla="*/ 92 h 449"/>
                <a:gd name="T122" fmla="*/ 1817 w 1836"/>
                <a:gd name="T123" fmla="*/ 56 h 449"/>
                <a:gd name="T124" fmla="*/ 1831 w 1836"/>
                <a:gd name="T125" fmla="*/ 1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6" h="449">
                  <a:moveTo>
                    <a:pt x="1836" y="0"/>
                  </a:moveTo>
                  <a:lnTo>
                    <a:pt x="1836" y="99"/>
                  </a:lnTo>
                  <a:lnTo>
                    <a:pt x="1831" y="118"/>
                  </a:lnTo>
                  <a:lnTo>
                    <a:pt x="1827" y="137"/>
                  </a:lnTo>
                  <a:lnTo>
                    <a:pt x="1817" y="156"/>
                  </a:lnTo>
                  <a:lnTo>
                    <a:pt x="1808" y="172"/>
                  </a:lnTo>
                  <a:lnTo>
                    <a:pt x="1796" y="191"/>
                  </a:lnTo>
                  <a:lnTo>
                    <a:pt x="1782" y="208"/>
                  </a:lnTo>
                  <a:lnTo>
                    <a:pt x="1765" y="225"/>
                  </a:lnTo>
                  <a:lnTo>
                    <a:pt x="1746" y="241"/>
                  </a:lnTo>
                  <a:lnTo>
                    <a:pt x="1727" y="258"/>
                  </a:lnTo>
                  <a:lnTo>
                    <a:pt x="1703" y="272"/>
                  </a:lnTo>
                  <a:lnTo>
                    <a:pt x="1680" y="288"/>
                  </a:lnTo>
                  <a:lnTo>
                    <a:pt x="1653" y="303"/>
                  </a:lnTo>
                  <a:lnTo>
                    <a:pt x="1627" y="317"/>
                  </a:lnTo>
                  <a:lnTo>
                    <a:pt x="1599" y="329"/>
                  </a:lnTo>
                  <a:lnTo>
                    <a:pt x="1568" y="343"/>
                  </a:lnTo>
                  <a:lnTo>
                    <a:pt x="1535" y="355"/>
                  </a:lnTo>
                  <a:lnTo>
                    <a:pt x="1502" y="367"/>
                  </a:lnTo>
                  <a:lnTo>
                    <a:pt x="1468" y="376"/>
                  </a:lnTo>
                  <a:lnTo>
                    <a:pt x="1433" y="388"/>
                  </a:lnTo>
                  <a:lnTo>
                    <a:pt x="1395" y="397"/>
                  </a:lnTo>
                  <a:lnTo>
                    <a:pt x="1357" y="407"/>
                  </a:lnTo>
                  <a:lnTo>
                    <a:pt x="1317" y="414"/>
                  </a:lnTo>
                  <a:lnTo>
                    <a:pt x="1276" y="421"/>
                  </a:lnTo>
                  <a:lnTo>
                    <a:pt x="1234" y="428"/>
                  </a:lnTo>
                  <a:lnTo>
                    <a:pt x="1191" y="433"/>
                  </a:lnTo>
                  <a:lnTo>
                    <a:pt x="1148" y="440"/>
                  </a:lnTo>
                  <a:lnTo>
                    <a:pt x="1103" y="442"/>
                  </a:lnTo>
                  <a:lnTo>
                    <a:pt x="1058" y="447"/>
                  </a:lnTo>
                  <a:lnTo>
                    <a:pt x="1013" y="449"/>
                  </a:lnTo>
                  <a:lnTo>
                    <a:pt x="965" y="449"/>
                  </a:lnTo>
                  <a:lnTo>
                    <a:pt x="918" y="449"/>
                  </a:lnTo>
                  <a:lnTo>
                    <a:pt x="871" y="449"/>
                  </a:lnTo>
                  <a:lnTo>
                    <a:pt x="826" y="449"/>
                  </a:lnTo>
                  <a:lnTo>
                    <a:pt x="778" y="447"/>
                  </a:lnTo>
                  <a:lnTo>
                    <a:pt x="733" y="442"/>
                  </a:lnTo>
                  <a:lnTo>
                    <a:pt x="688" y="440"/>
                  </a:lnTo>
                  <a:lnTo>
                    <a:pt x="645" y="433"/>
                  </a:lnTo>
                  <a:lnTo>
                    <a:pt x="603" y="428"/>
                  </a:lnTo>
                  <a:lnTo>
                    <a:pt x="560" y="421"/>
                  </a:lnTo>
                  <a:lnTo>
                    <a:pt x="520" y="414"/>
                  </a:lnTo>
                  <a:lnTo>
                    <a:pt x="482" y="407"/>
                  </a:lnTo>
                  <a:lnTo>
                    <a:pt x="441" y="397"/>
                  </a:lnTo>
                  <a:lnTo>
                    <a:pt x="406" y="388"/>
                  </a:lnTo>
                  <a:lnTo>
                    <a:pt x="368" y="376"/>
                  </a:lnTo>
                  <a:lnTo>
                    <a:pt x="334" y="367"/>
                  </a:lnTo>
                  <a:lnTo>
                    <a:pt x="301" y="355"/>
                  </a:lnTo>
                  <a:lnTo>
                    <a:pt x="268" y="343"/>
                  </a:lnTo>
                  <a:lnTo>
                    <a:pt x="237" y="329"/>
                  </a:lnTo>
                  <a:lnTo>
                    <a:pt x="209" y="317"/>
                  </a:lnTo>
                  <a:lnTo>
                    <a:pt x="183" y="303"/>
                  </a:lnTo>
                  <a:lnTo>
                    <a:pt x="157" y="288"/>
                  </a:lnTo>
                  <a:lnTo>
                    <a:pt x="133" y="272"/>
                  </a:lnTo>
                  <a:lnTo>
                    <a:pt x="111" y="258"/>
                  </a:lnTo>
                  <a:lnTo>
                    <a:pt x="90" y="241"/>
                  </a:lnTo>
                  <a:lnTo>
                    <a:pt x="71" y="225"/>
                  </a:lnTo>
                  <a:lnTo>
                    <a:pt x="55" y="208"/>
                  </a:lnTo>
                  <a:lnTo>
                    <a:pt x="40" y="191"/>
                  </a:lnTo>
                  <a:lnTo>
                    <a:pt x="28" y="172"/>
                  </a:lnTo>
                  <a:lnTo>
                    <a:pt x="19" y="156"/>
                  </a:lnTo>
                  <a:lnTo>
                    <a:pt x="9" y="137"/>
                  </a:lnTo>
                  <a:lnTo>
                    <a:pt x="5" y="118"/>
                  </a:lnTo>
                  <a:lnTo>
                    <a:pt x="0" y="99"/>
                  </a:lnTo>
                  <a:lnTo>
                    <a:pt x="0" y="0"/>
                  </a:lnTo>
                  <a:lnTo>
                    <a:pt x="5" y="19"/>
                  </a:lnTo>
                  <a:lnTo>
                    <a:pt x="9" y="37"/>
                  </a:lnTo>
                  <a:lnTo>
                    <a:pt x="19" y="56"/>
                  </a:lnTo>
                  <a:lnTo>
                    <a:pt x="28" y="73"/>
                  </a:lnTo>
                  <a:lnTo>
                    <a:pt x="40" y="92"/>
                  </a:lnTo>
                  <a:lnTo>
                    <a:pt x="55" y="109"/>
                  </a:lnTo>
                  <a:lnTo>
                    <a:pt x="71" y="125"/>
                  </a:lnTo>
                  <a:lnTo>
                    <a:pt x="90" y="142"/>
                  </a:lnTo>
                  <a:lnTo>
                    <a:pt x="111" y="158"/>
                  </a:lnTo>
                  <a:lnTo>
                    <a:pt x="133" y="172"/>
                  </a:lnTo>
                  <a:lnTo>
                    <a:pt x="157" y="189"/>
                  </a:lnTo>
                  <a:lnTo>
                    <a:pt x="183" y="203"/>
                  </a:lnTo>
                  <a:lnTo>
                    <a:pt x="209" y="217"/>
                  </a:lnTo>
                  <a:lnTo>
                    <a:pt x="237" y="229"/>
                  </a:lnTo>
                  <a:lnTo>
                    <a:pt x="268" y="243"/>
                  </a:lnTo>
                  <a:lnTo>
                    <a:pt x="301" y="255"/>
                  </a:lnTo>
                  <a:lnTo>
                    <a:pt x="334" y="267"/>
                  </a:lnTo>
                  <a:lnTo>
                    <a:pt x="368" y="277"/>
                  </a:lnTo>
                  <a:lnTo>
                    <a:pt x="406" y="288"/>
                  </a:lnTo>
                  <a:lnTo>
                    <a:pt x="441" y="298"/>
                  </a:lnTo>
                  <a:lnTo>
                    <a:pt x="482" y="307"/>
                  </a:lnTo>
                  <a:lnTo>
                    <a:pt x="520" y="315"/>
                  </a:lnTo>
                  <a:lnTo>
                    <a:pt x="560" y="322"/>
                  </a:lnTo>
                  <a:lnTo>
                    <a:pt x="603" y="329"/>
                  </a:lnTo>
                  <a:lnTo>
                    <a:pt x="645" y="333"/>
                  </a:lnTo>
                  <a:lnTo>
                    <a:pt x="688" y="338"/>
                  </a:lnTo>
                  <a:lnTo>
                    <a:pt x="733" y="343"/>
                  </a:lnTo>
                  <a:lnTo>
                    <a:pt x="778" y="348"/>
                  </a:lnTo>
                  <a:lnTo>
                    <a:pt x="826" y="350"/>
                  </a:lnTo>
                  <a:lnTo>
                    <a:pt x="871" y="350"/>
                  </a:lnTo>
                  <a:lnTo>
                    <a:pt x="918" y="350"/>
                  </a:lnTo>
                  <a:lnTo>
                    <a:pt x="965" y="350"/>
                  </a:lnTo>
                  <a:lnTo>
                    <a:pt x="1013" y="350"/>
                  </a:lnTo>
                  <a:lnTo>
                    <a:pt x="1058" y="348"/>
                  </a:lnTo>
                  <a:lnTo>
                    <a:pt x="1103" y="343"/>
                  </a:lnTo>
                  <a:lnTo>
                    <a:pt x="1148" y="338"/>
                  </a:lnTo>
                  <a:lnTo>
                    <a:pt x="1191" y="333"/>
                  </a:lnTo>
                  <a:lnTo>
                    <a:pt x="1234" y="329"/>
                  </a:lnTo>
                  <a:lnTo>
                    <a:pt x="1276" y="322"/>
                  </a:lnTo>
                  <a:lnTo>
                    <a:pt x="1317" y="315"/>
                  </a:lnTo>
                  <a:lnTo>
                    <a:pt x="1357" y="307"/>
                  </a:lnTo>
                  <a:lnTo>
                    <a:pt x="1395" y="298"/>
                  </a:lnTo>
                  <a:lnTo>
                    <a:pt x="1433" y="288"/>
                  </a:lnTo>
                  <a:lnTo>
                    <a:pt x="1468" y="277"/>
                  </a:lnTo>
                  <a:lnTo>
                    <a:pt x="1502" y="267"/>
                  </a:lnTo>
                  <a:lnTo>
                    <a:pt x="1535" y="255"/>
                  </a:lnTo>
                  <a:lnTo>
                    <a:pt x="1568" y="243"/>
                  </a:lnTo>
                  <a:lnTo>
                    <a:pt x="1599" y="229"/>
                  </a:lnTo>
                  <a:lnTo>
                    <a:pt x="1627" y="217"/>
                  </a:lnTo>
                  <a:lnTo>
                    <a:pt x="1653" y="203"/>
                  </a:lnTo>
                  <a:lnTo>
                    <a:pt x="1680" y="189"/>
                  </a:lnTo>
                  <a:lnTo>
                    <a:pt x="1703" y="172"/>
                  </a:lnTo>
                  <a:lnTo>
                    <a:pt x="1727" y="158"/>
                  </a:lnTo>
                  <a:lnTo>
                    <a:pt x="1746" y="142"/>
                  </a:lnTo>
                  <a:lnTo>
                    <a:pt x="1765" y="125"/>
                  </a:lnTo>
                  <a:lnTo>
                    <a:pt x="1782" y="109"/>
                  </a:lnTo>
                  <a:lnTo>
                    <a:pt x="1796" y="92"/>
                  </a:lnTo>
                  <a:lnTo>
                    <a:pt x="1808" y="73"/>
                  </a:lnTo>
                  <a:lnTo>
                    <a:pt x="1817" y="56"/>
                  </a:lnTo>
                  <a:lnTo>
                    <a:pt x="1827" y="37"/>
                  </a:lnTo>
                  <a:lnTo>
                    <a:pt x="1831" y="19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816184" y="1377273"/>
              <a:ext cx="2914650" cy="117316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525227" y="1957505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40860" y="2761466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4429" y="3264979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23631" y="4572453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2588" y="3942058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04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84316" y="5122650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06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50" name="Right Arrow 49"/>
          <p:cNvSpPr/>
          <p:nvPr/>
        </p:nvSpPr>
        <p:spPr>
          <a:xfrm flipH="1">
            <a:off x="3652813" y="283684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51" name="Right Arrow 50"/>
          <p:cNvSpPr/>
          <p:nvPr/>
        </p:nvSpPr>
        <p:spPr>
          <a:xfrm flipH="1">
            <a:off x="4001257" y="4063509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 flipH="1">
            <a:off x="4329453" y="519825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/ Layers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8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85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85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85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85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85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5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 p14:presetBounceEnd="58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58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58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fill="hold" grpId="0" nodeType="withEffect" p14:presetBounceEnd="58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bldLvl="0" animBg="1"/>
          <p:bldP spid="45" grpId="0" bldLvl="0" animBg="1"/>
          <p:bldP spid="46" grpId="0" bldLvl="0" animBg="1"/>
          <p:bldP spid="38" grpId="0"/>
          <p:bldP spid="39" grpId="0"/>
          <p:bldP spid="40" grpId="0"/>
          <p:bldP spid="41" grpId="0"/>
          <p:bldP spid="42" grpId="0"/>
          <p:bldP spid="43" grpId="0"/>
          <p:bldP spid="50" grpId="0" bldLvl="0" animBg="1"/>
          <p:bldP spid="51" grpId="0" bldLvl="0" animBg="1"/>
          <p:bldP spid="52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8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85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85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85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85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85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bldLvl="0" animBg="1"/>
          <p:bldP spid="45" grpId="0" bldLvl="0" animBg="1"/>
          <p:bldP spid="46" grpId="0" bldLvl="0" animBg="1"/>
          <p:bldP spid="38" grpId="0"/>
          <p:bldP spid="39" grpId="0"/>
          <p:bldP spid="40" grpId="0"/>
          <p:bldP spid="41" grpId="0"/>
          <p:bldP spid="42" grpId="0"/>
          <p:bldP spid="43" grpId="0"/>
          <p:bldP spid="50" grpId="0" bldLvl="0" animBg="1"/>
          <p:bldP spid="51" grpId="0" bldLvl="0" animBg="1"/>
          <p:bldP spid="52" grpId="0" bldLvl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7744427" y="2005212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746308" y="1828685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7167" y="3058774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3899120" y="3134152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744427" y="362386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46308" y="3447338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87167" y="4700932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04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5" name="Right Arrow 44"/>
          <p:cNvSpPr/>
          <p:nvPr/>
        </p:nvSpPr>
        <p:spPr>
          <a:xfrm flipH="1">
            <a:off x="3899120" y="477631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grpSp>
        <p:nvGrpSpPr>
          <p:cNvPr id="31" name="그룹 115"/>
          <p:cNvGrpSpPr/>
          <p:nvPr/>
        </p:nvGrpSpPr>
        <p:grpSpPr>
          <a:xfrm>
            <a:off x="4507898" y="4103659"/>
            <a:ext cx="3348062" cy="1487870"/>
            <a:chOff x="3354640" y="2064545"/>
            <a:chExt cx="3995738" cy="1743075"/>
          </a:xfrm>
        </p:grpSpPr>
        <p:sp>
          <p:nvSpPr>
            <p:cNvPr id="32" name="Freeform 5"/>
            <p:cNvSpPr/>
            <p:nvPr/>
          </p:nvSpPr>
          <p:spPr bwMode="auto">
            <a:xfrm>
              <a:off x="4640515" y="2180433"/>
              <a:ext cx="2393950" cy="700088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6091489" y="2436020"/>
              <a:ext cx="1258889" cy="1371600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673728" y="2180433"/>
              <a:ext cx="966788" cy="700088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354640" y="2867820"/>
              <a:ext cx="2736850" cy="939800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04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3354640" y="2064545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3354640" y="2436020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24" name="그룹 115"/>
          <p:cNvGrpSpPr/>
          <p:nvPr/>
        </p:nvGrpSpPr>
        <p:grpSpPr>
          <a:xfrm>
            <a:off x="4507898" y="3297350"/>
            <a:ext cx="3348062" cy="1487870"/>
            <a:chOff x="3354640" y="2064545"/>
            <a:chExt cx="3995738" cy="1743075"/>
          </a:xfrm>
        </p:grpSpPr>
        <p:sp>
          <p:nvSpPr>
            <p:cNvPr id="25" name="Freeform 5"/>
            <p:cNvSpPr/>
            <p:nvPr/>
          </p:nvSpPr>
          <p:spPr bwMode="auto">
            <a:xfrm>
              <a:off x="4640515" y="2180433"/>
              <a:ext cx="2393950" cy="700088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6091489" y="2436020"/>
              <a:ext cx="1258889" cy="1371600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3673728" y="2180433"/>
              <a:ext cx="966788" cy="700088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3354640" y="2867820"/>
              <a:ext cx="2736850" cy="939800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3354640" y="2064545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3354640" y="2436020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4" name="그룹 115"/>
          <p:cNvGrpSpPr/>
          <p:nvPr/>
        </p:nvGrpSpPr>
        <p:grpSpPr>
          <a:xfrm>
            <a:off x="4507898" y="2491041"/>
            <a:ext cx="3348062" cy="1487870"/>
            <a:chOff x="3354640" y="2064545"/>
            <a:chExt cx="3995738" cy="1743075"/>
          </a:xfrm>
        </p:grpSpPr>
        <p:sp>
          <p:nvSpPr>
            <p:cNvPr id="5" name="Freeform 5"/>
            <p:cNvSpPr/>
            <p:nvPr/>
          </p:nvSpPr>
          <p:spPr bwMode="auto">
            <a:xfrm>
              <a:off x="4640515" y="2180433"/>
              <a:ext cx="2393950" cy="700088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091489" y="2436020"/>
              <a:ext cx="1258889" cy="1371600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73728" y="2180433"/>
              <a:ext cx="966788" cy="700088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354640" y="2867820"/>
              <a:ext cx="2736850" cy="939800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354640" y="2064545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354640" y="2436020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07898" y="1684730"/>
            <a:ext cx="3348062" cy="1487872"/>
            <a:chOff x="6115052" y="1271107"/>
            <a:chExt cx="2515449" cy="1352611"/>
          </a:xfrm>
        </p:grpSpPr>
        <p:sp>
          <p:nvSpPr>
            <p:cNvPr id="12" name="Freeform 5"/>
            <p:cNvSpPr/>
            <p:nvPr/>
          </p:nvSpPr>
          <p:spPr bwMode="auto">
            <a:xfrm>
              <a:off x="6924553" y="1361036"/>
              <a:ext cx="1507071" cy="543261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7837989" y="1559368"/>
              <a:ext cx="792512" cy="1064349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6315928" y="1361036"/>
              <a:ext cx="608625" cy="543261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1"/>
            </a:gra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6115052" y="1894441"/>
              <a:ext cx="1722937" cy="729277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01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6115052" y="1271107"/>
              <a:ext cx="2515449" cy="914058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/ Layers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8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58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8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58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bldLvl="0" animBg="1"/>
          <p:bldP spid="39" grpId="0"/>
          <p:bldP spid="40" grpId="0"/>
          <p:bldP spid="41" grpId="0" bldLvl="0" animBg="1"/>
          <p:bldP spid="42" grpId="0" bldLvl="0" animBg="1"/>
          <p:bldP spid="43" grpId="0"/>
          <p:bldP spid="44" grpId="0"/>
          <p:bldP spid="4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bldLvl="0" animBg="1"/>
          <p:bldP spid="39" grpId="0"/>
          <p:bldP spid="40" grpId="0"/>
          <p:bldP spid="41" grpId="0" bldLvl="0" animBg="1"/>
          <p:bldP spid="42" grpId="0" bldLvl="0" animBg="1"/>
          <p:bldP spid="43" grpId="0"/>
          <p:bldP spid="44" grpId="0"/>
          <p:bldP spid="45" grpId="0" bldLvl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65225" y="4510410"/>
            <a:ext cx="24953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52828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$123,345.1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52828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9861" y="3794679"/>
            <a:ext cx="24953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C424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$123,345.1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C424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45501" y="3078948"/>
            <a:ext cx="24953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05959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$123,345.1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5959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78601" y="2363217"/>
            <a:ext cx="24953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7070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$123,345.1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27070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</p:txBody>
      </p:sp>
      <p:sp>
        <p:nvSpPr>
          <p:cNvPr id="7" name="Freeform 5"/>
          <p:cNvSpPr/>
          <p:nvPr/>
        </p:nvSpPr>
        <p:spPr bwMode="auto">
          <a:xfrm>
            <a:off x="3544889" y="4454525"/>
            <a:ext cx="3041650" cy="701675"/>
          </a:xfrm>
          <a:custGeom>
            <a:avLst/>
            <a:gdLst>
              <a:gd name="T0" fmla="*/ 1769 w 1916"/>
              <a:gd name="T1" fmla="*/ 0 h 442"/>
              <a:gd name="T2" fmla="*/ 1916 w 1916"/>
              <a:gd name="T3" fmla="*/ 222 h 442"/>
              <a:gd name="T4" fmla="*/ 1769 w 1916"/>
              <a:gd name="T5" fmla="*/ 442 h 442"/>
              <a:gd name="T6" fmla="*/ 886 w 1916"/>
              <a:gd name="T7" fmla="*/ 442 h 442"/>
              <a:gd name="T8" fmla="*/ 0 w 1916"/>
              <a:gd name="T9" fmla="*/ 442 h 442"/>
              <a:gd name="T10" fmla="*/ 0 w 1916"/>
              <a:gd name="T11" fmla="*/ 222 h 442"/>
              <a:gd name="T12" fmla="*/ 0 w 1916"/>
              <a:gd name="T13" fmla="*/ 0 h 442"/>
              <a:gd name="T14" fmla="*/ 886 w 1916"/>
              <a:gd name="T15" fmla="*/ 0 h 442"/>
              <a:gd name="T16" fmla="*/ 1769 w 1916"/>
              <a:gd name="T17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6" h="442">
                <a:moveTo>
                  <a:pt x="1769" y="0"/>
                </a:moveTo>
                <a:lnTo>
                  <a:pt x="1916" y="222"/>
                </a:lnTo>
                <a:lnTo>
                  <a:pt x="1769" y="442"/>
                </a:lnTo>
                <a:lnTo>
                  <a:pt x="886" y="442"/>
                </a:lnTo>
                <a:lnTo>
                  <a:pt x="0" y="442"/>
                </a:lnTo>
                <a:lnTo>
                  <a:pt x="0" y="222"/>
                </a:lnTo>
                <a:lnTo>
                  <a:pt x="0" y="0"/>
                </a:lnTo>
                <a:lnTo>
                  <a:pt x="886" y="0"/>
                </a:lnTo>
                <a:lnTo>
                  <a:pt x="17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0" rIns="274320" bIns="4572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76%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3544889" y="3754437"/>
            <a:ext cx="3609975" cy="70008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22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22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22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22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0" rIns="274320" bIns="4572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88%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3544889" y="3052762"/>
            <a:ext cx="2627313" cy="701675"/>
          </a:xfrm>
          <a:custGeom>
            <a:avLst/>
            <a:gdLst>
              <a:gd name="T0" fmla="*/ 1508 w 1655"/>
              <a:gd name="T1" fmla="*/ 0 h 442"/>
              <a:gd name="T2" fmla="*/ 1655 w 1655"/>
              <a:gd name="T3" fmla="*/ 220 h 442"/>
              <a:gd name="T4" fmla="*/ 1508 w 1655"/>
              <a:gd name="T5" fmla="*/ 442 h 442"/>
              <a:gd name="T6" fmla="*/ 755 w 1655"/>
              <a:gd name="T7" fmla="*/ 442 h 442"/>
              <a:gd name="T8" fmla="*/ 0 w 1655"/>
              <a:gd name="T9" fmla="*/ 442 h 442"/>
              <a:gd name="T10" fmla="*/ 0 w 1655"/>
              <a:gd name="T11" fmla="*/ 220 h 442"/>
              <a:gd name="T12" fmla="*/ 0 w 1655"/>
              <a:gd name="T13" fmla="*/ 0 h 442"/>
              <a:gd name="T14" fmla="*/ 755 w 1655"/>
              <a:gd name="T15" fmla="*/ 0 h 442"/>
              <a:gd name="T16" fmla="*/ 1508 w 1655"/>
              <a:gd name="T17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5" h="442">
                <a:moveTo>
                  <a:pt x="1508" y="0"/>
                </a:moveTo>
                <a:lnTo>
                  <a:pt x="1655" y="220"/>
                </a:lnTo>
                <a:lnTo>
                  <a:pt x="1508" y="442"/>
                </a:lnTo>
                <a:lnTo>
                  <a:pt x="755" y="442"/>
                </a:lnTo>
                <a:lnTo>
                  <a:pt x="0" y="442"/>
                </a:lnTo>
                <a:lnTo>
                  <a:pt x="0" y="220"/>
                </a:lnTo>
                <a:lnTo>
                  <a:pt x="0" y="0"/>
                </a:lnTo>
                <a:lnTo>
                  <a:pt x="755" y="0"/>
                </a:lnTo>
                <a:lnTo>
                  <a:pt x="150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0" rIns="274320" bIns="4572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60%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3544889" y="2352675"/>
            <a:ext cx="3609975" cy="70008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0" rIns="274320" bIns="4572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90%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-4763"/>
            <a:ext cx="3544889" cy="6862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2868628" y="0"/>
            <a:ext cx="687388" cy="5160963"/>
          </a:xfrm>
          <a:custGeom>
            <a:avLst/>
            <a:gdLst>
              <a:gd name="T0" fmla="*/ 433 w 433"/>
              <a:gd name="T1" fmla="*/ 3812 h 3812"/>
              <a:gd name="T2" fmla="*/ 430 w 433"/>
              <a:gd name="T3" fmla="*/ 1344 h 3812"/>
              <a:gd name="T4" fmla="*/ 424 w 433"/>
              <a:gd name="T5" fmla="*/ 0 h 3812"/>
              <a:gd name="T6" fmla="*/ 238 w 433"/>
              <a:gd name="T7" fmla="*/ 0 h 3812"/>
              <a:gd name="T8" fmla="*/ 0 w 433"/>
              <a:gd name="T9" fmla="*/ 0 h 3812"/>
              <a:gd name="T10" fmla="*/ 0 w 433"/>
              <a:gd name="T11" fmla="*/ 1344 h 3812"/>
              <a:gd name="T12" fmla="*/ 0 w 433"/>
              <a:gd name="T13" fmla="*/ 3379 h 3812"/>
              <a:gd name="T14" fmla="*/ 433 w 433"/>
              <a:gd name="T15" fmla="*/ 3812 h 3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" h="3812">
                <a:moveTo>
                  <a:pt x="433" y="3812"/>
                </a:moveTo>
                <a:lnTo>
                  <a:pt x="430" y="1344"/>
                </a:lnTo>
                <a:lnTo>
                  <a:pt x="424" y="0"/>
                </a:lnTo>
                <a:lnTo>
                  <a:pt x="238" y="0"/>
                </a:lnTo>
                <a:lnTo>
                  <a:pt x="0" y="0"/>
                </a:lnTo>
                <a:lnTo>
                  <a:pt x="0" y="1344"/>
                </a:lnTo>
                <a:lnTo>
                  <a:pt x="0" y="3379"/>
                </a:lnTo>
                <a:lnTo>
                  <a:pt x="433" y="3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2190309" y="-4763"/>
            <a:ext cx="684213" cy="4575175"/>
          </a:xfrm>
          <a:custGeom>
            <a:avLst/>
            <a:gdLst>
              <a:gd name="T0" fmla="*/ 431 w 431"/>
              <a:gd name="T1" fmla="*/ 3379 h 3379"/>
              <a:gd name="T2" fmla="*/ 431 w 431"/>
              <a:gd name="T3" fmla="*/ 1505 h 3379"/>
              <a:gd name="T4" fmla="*/ 431 w 431"/>
              <a:gd name="T5" fmla="*/ 0 h 3379"/>
              <a:gd name="T6" fmla="*/ 167 w 431"/>
              <a:gd name="T7" fmla="*/ 0 h 3379"/>
              <a:gd name="T8" fmla="*/ 0 w 431"/>
              <a:gd name="T9" fmla="*/ 0 h 3379"/>
              <a:gd name="T10" fmla="*/ 3 w 431"/>
              <a:gd name="T11" fmla="*/ 1505 h 3379"/>
              <a:gd name="T12" fmla="*/ 0 w 431"/>
              <a:gd name="T13" fmla="*/ 2951 h 3379"/>
              <a:gd name="T14" fmla="*/ 431 w 431"/>
              <a:gd name="T15" fmla="*/ 3379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" h="3379">
                <a:moveTo>
                  <a:pt x="431" y="3379"/>
                </a:moveTo>
                <a:lnTo>
                  <a:pt x="431" y="1505"/>
                </a:lnTo>
                <a:lnTo>
                  <a:pt x="431" y="0"/>
                </a:lnTo>
                <a:lnTo>
                  <a:pt x="167" y="0"/>
                </a:lnTo>
                <a:lnTo>
                  <a:pt x="0" y="0"/>
                </a:lnTo>
                <a:lnTo>
                  <a:pt x="3" y="1505"/>
                </a:lnTo>
                <a:lnTo>
                  <a:pt x="0" y="2951"/>
                </a:lnTo>
                <a:lnTo>
                  <a:pt x="431" y="33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1502922" y="-4763"/>
            <a:ext cx="692150" cy="3995738"/>
          </a:xfrm>
          <a:custGeom>
            <a:avLst/>
            <a:gdLst>
              <a:gd name="T0" fmla="*/ 6 w 436"/>
              <a:gd name="T1" fmla="*/ 2524 h 2951"/>
              <a:gd name="T2" fmla="*/ 6 w 436"/>
              <a:gd name="T3" fmla="*/ 1230 h 2951"/>
              <a:gd name="T4" fmla="*/ 0 w 436"/>
              <a:gd name="T5" fmla="*/ 0 h 2951"/>
              <a:gd name="T6" fmla="*/ 178 w 436"/>
              <a:gd name="T7" fmla="*/ 0 h 2951"/>
              <a:gd name="T8" fmla="*/ 433 w 436"/>
              <a:gd name="T9" fmla="*/ 0 h 2951"/>
              <a:gd name="T10" fmla="*/ 436 w 436"/>
              <a:gd name="T11" fmla="*/ 1230 h 2951"/>
              <a:gd name="T12" fmla="*/ 433 w 436"/>
              <a:gd name="T13" fmla="*/ 2951 h 2951"/>
              <a:gd name="T14" fmla="*/ 6 w 436"/>
              <a:gd name="T15" fmla="*/ 2524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6" h="2951">
                <a:moveTo>
                  <a:pt x="6" y="2524"/>
                </a:moveTo>
                <a:lnTo>
                  <a:pt x="6" y="1230"/>
                </a:lnTo>
                <a:lnTo>
                  <a:pt x="0" y="0"/>
                </a:lnTo>
                <a:lnTo>
                  <a:pt x="178" y="0"/>
                </a:lnTo>
                <a:lnTo>
                  <a:pt x="433" y="0"/>
                </a:lnTo>
                <a:lnTo>
                  <a:pt x="436" y="1230"/>
                </a:lnTo>
                <a:lnTo>
                  <a:pt x="433" y="2951"/>
                </a:lnTo>
                <a:lnTo>
                  <a:pt x="6" y="25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840934" y="-4763"/>
            <a:ext cx="679450" cy="3417888"/>
          </a:xfrm>
          <a:custGeom>
            <a:avLst/>
            <a:gdLst>
              <a:gd name="T0" fmla="*/ 0 w 428"/>
              <a:gd name="T1" fmla="*/ 2096 h 2524"/>
              <a:gd name="T2" fmla="*/ 0 w 428"/>
              <a:gd name="T3" fmla="*/ 1505 h 2524"/>
              <a:gd name="T4" fmla="*/ 0 w 428"/>
              <a:gd name="T5" fmla="*/ 0 h 2524"/>
              <a:gd name="T6" fmla="*/ 181 w 428"/>
              <a:gd name="T7" fmla="*/ 0 h 2524"/>
              <a:gd name="T8" fmla="*/ 422 w 428"/>
              <a:gd name="T9" fmla="*/ 0 h 2524"/>
              <a:gd name="T10" fmla="*/ 428 w 428"/>
              <a:gd name="T11" fmla="*/ 1505 h 2524"/>
              <a:gd name="T12" fmla="*/ 428 w 428"/>
              <a:gd name="T13" fmla="*/ 2524 h 2524"/>
              <a:gd name="T14" fmla="*/ 0 w 428"/>
              <a:gd name="T15" fmla="*/ 2096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2524">
                <a:moveTo>
                  <a:pt x="0" y="2096"/>
                </a:moveTo>
                <a:lnTo>
                  <a:pt x="0" y="1505"/>
                </a:lnTo>
                <a:lnTo>
                  <a:pt x="0" y="0"/>
                </a:lnTo>
                <a:lnTo>
                  <a:pt x="181" y="0"/>
                </a:lnTo>
                <a:lnTo>
                  <a:pt x="422" y="0"/>
                </a:lnTo>
                <a:lnTo>
                  <a:pt x="428" y="1505"/>
                </a:lnTo>
                <a:lnTo>
                  <a:pt x="428" y="2524"/>
                </a:lnTo>
                <a:lnTo>
                  <a:pt x="0" y="2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15" grpId="0" bldLvl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545794" y="4946754"/>
            <a:ext cx="9466066" cy="1422858"/>
            <a:chOff x="1545794" y="4946754"/>
            <a:chExt cx="9466066" cy="1422858"/>
          </a:xfrm>
        </p:grpSpPr>
        <p:cxnSp>
          <p:nvCxnSpPr>
            <p:cNvPr id="22" name="Elbow Connector 21"/>
            <p:cNvCxnSpPr>
              <a:stCxn id="41" idx="0"/>
              <a:endCxn id="47" idx="0"/>
            </p:cNvCxnSpPr>
            <p:nvPr/>
          </p:nvCxnSpPr>
          <p:spPr>
            <a:xfrm rot="5400000" flipH="1" flipV="1">
              <a:off x="6278827" y="2268704"/>
              <a:ext cx="12700" cy="6421946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bg1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>
              <a:endCxn id="44" idx="0"/>
            </p:cNvCxnSpPr>
            <p:nvPr/>
          </p:nvCxnSpPr>
          <p:spPr>
            <a:xfrm>
              <a:off x="6277334" y="4946754"/>
              <a:ext cx="0" cy="532923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Up Arrow Callout 40"/>
            <p:cNvSpPr/>
            <p:nvPr/>
          </p:nvSpPr>
          <p:spPr>
            <a:xfrm>
              <a:off x="1545794" y="5479677"/>
              <a:ext cx="3044120" cy="889935"/>
            </a:xfrm>
            <a:prstGeom prst="upArrowCallout">
              <a:avLst>
                <a:gd name="adj1" fmla="val 11989"/>
                <a:gd name="adj2" fmla="val 14157"/>
                <a:gd name="adj3" fmla="val 14157"/>
                <a:gd name="adj4" fmla="val 7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0"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51167" y="5656092"/>
              <a:ext cx="1160933" cy="7135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First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idea</a:t>
              </a:r>
            </a:p>
          </p:txBody>
        </p:sp>
        <p:sp>
          <p:nvSpPr>
            <p:cNvPr id="44" name="Up Arrow Callout 43"/>
            <p:cNvSpPr/>
            <p:nvPr/>
          </p:nvSpPr>
          <p:spPr>
            <a:xfrm>
              <a:off x="4755274" y="5479677"/>
              <a:ext cx="3044120" cy="889935"/>
            </a:xfrm>
            <a:prstGeom prst="upArrowCallout">
              <a:avLst>
                <a:gd name="adj1" fmla="val 11989"/>
                <a:gd name="adj2" fmla="val 14157"/>
                <a:gd name="adj3" fmla="val 14157"/>
                <a:gd name="adj4" fmla="val 7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0"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60647" y="5656092"/>
              <a:ext cx="1160933" cy="7135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Second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idea</a:t>
              </a:r>
            </a:p>
          </p:txBody>
        </p:sp>
        <p:sp>
          <p:nvSpPr>
            <p:cNvPr id="47" name="Up Arrow Callout 46"/>
            <p:cNvSpPr/>
            <p:nvPr/>
          </p:nvSpPr>
          <p:spPr>
            <a:xfrm>
              <a:off x="7967740" y="5479677"/>
              <a:ext cx="3044120" cy="889935"/>
            </a:xfrm>
            <a:prstGeom prst="upArrowCallout">
              <a:avLst>
                <a:gd name="adj1" fmla="val 11989"/>
                <a:gd name="adj2" fmla="val 14157"/>
                <a:gd name="adj3" fmla="val 14157"/>
                <a:gd name="adj4" fmla="val 7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0"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73113" y="5656092"/>
              <a:ext cx="1160933" cy="7135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Third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idea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03965" y="289656"/>
            <a:ext cx="4962423" cy="4885682"/>
            <a:chOff x="3803965" y="289656"/>
            <a:chExt cx="4962423" cy="4885682"/>
          </a:xfrm>
        </p:grpSpPr>
        <p:grpSp>
          <p:nvGrpSpPr>
            <p:cNvPr id="37" name="Group 36"/>
            <p:cNvGrpSpPr/>
            <p:nvPr/>
          </p:nvGrpSpPr>
          <p:grpSpPr>
            <a:xfrm>
              <a:off x="3803965" y="289656"/>
              <a:ext cx="4962423" cy="4885682"/>
              <a:chOff x="4593118" y="741427"/>
              <a:chExt cx="3426620" cy="337363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86934" y="856124"/>
                <a:ext cx="3144551" cy="3144551"/>
              </a:xfrm>
              <a:prstGeom prst="ellipse">
                <a:avLst/>
              </a:prstGeom>
              <a:noFill/>
              <a:ln>
                <a:solidFill>
                  <a:schemeClr val="tx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165815" y="1322260"/>
                <a:ext cx="2211965" cy="221196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13306" y="1769481"/>
                <a:ext cx="1316981" cy="1316979"/>
              </a:xfrm>
              <a:prstGeom prst="ellipse">
                <a:avLst/>
              </a:prstGeom>
              <a:noFill/>
              <a:ln>
                <a:solidFill>
                  <a:schemeClr val="tx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5509386" y="1631200"/>
                <a:ext cx="1572006" cy="1598500"/>
              </a:xfrm>
              <a:custGeom>
                <a:avLst/>
                <a:gdLst>
                  <a:gd name="T0" fmla="*/ 147 w 300"/>
                  <a:gd name="T1" fmla="*/ 276 h 305"/>
                  <a:gd name="T2" fmla="*/ 147 w 300"/>
                  <a:gd name="T3" fmla="*/ 277 h 305"/>
                  <a:gd name="T4" fmla="*/ 177 w 300"/>
                  <a:gd name="T5" fmla="*/ 302 h 305"/>
                  <a:gd name="T6" fmla="*/ 300 w 300"/>
                  <a:gd name="T7" fmla="*/ 152 h 305"/>
                  <a:gd name="T8" fmla="*/ 147 w 300"/>
                  <a:gd name="T9" fmla="*/ 0 h 305"/>
                  <a:gd name="T10" fmla="*/ 19 w 300"/>
                  <a:gd name="T11" fmla="*/ 69 h 305"/>
                  <a:gd name="T12" fmla="*/ 0 w 300"/>
                  <a:gd name="T13" fmla="*/ 63 h 305"/>
                  <a:gd name="T14" fmla="*/ 20 w 300"/>
                  <a:gd name="T15" fmla="*/ 152 h 305"/>
                  <a:gd name="T16" fmla="*/ 87 w 300"/>
                  <a:gd name="T17" fmla="*/ 90 h 305"/>
                  <a:gd name="T18" fmla="*/ 71 w 300"/>
                  <a:gd name="T19" fmla="*/ 85 h 305"/>
                  <a:gd name="T20" fmla="*/ 147 w 300"/>
                  <a:gd name="T21" fmla="*/ 51 h 305"/>
                  <a:gd name="T22" fmla="*/ 249 w 300"/>
                  <a:gd name="T23" fmla="*/ 152 h 305"/>
                  <a:gd name="T24" fmla="*/ 168 w 300"/>
                  <a:gd name="T25" fmla="*/ 252 h 305"/>
                  <a:gd name="T26" fmla="*/ 147 w 300"/>
                  <a:gd name="T27" fmla="*/ 276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305">
                    <a:moveTo>
                      <a:pt x="147" y="276"/>
                    </a:moveTo>
                    <a:cubicBezTo>
                      <a:pt x="147" y="277"/>
                      <a:pt x="147" y="277"/>
                      <a:pt x="147" y="277"/>
                    </a:cubicBezTo>
                    <a:cubicBezTo>
                      <a:pt x="147" y="293"/>
                      <a:pt x="161" y="305"/>
                      <a:pt x="177" y="302"/>
                    </a:cubicBezTo>
                    <a:cubicBezTo>
                      <a:pt x="247" y="288"/>
                      <a:pt x="300" y="226"/>
                      <a:pt x="300" y="152"/>
                    </a:cubicBezTo>
                    <a:cubicBezTo>
                      <a:pt x="300" y="68"/>
                      <a:pt x="231" y="0"/>
                      <a:pt x="147" y="0"/>
                    </a:cubicBezTo>
                    <a:cubicBezTo>
                      <a:pt x="96" y="0"/>
                      <a:pt x="47" y="26"/>
                      <a:pt x="19" y="6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90" y="63"/>
                      <a:pt x="118" y="51"/>
                      <a:pt x="147" y="51"/>
                    </a:cubicBezTo>
                    <a:cubicBezTo>
                      <a:pt x="203" y="51"/>
                      <a:pt x="249" y="96"/>
                      <a:pt x="249" y="152"/>
                    </a:cubicBezTo>
                    <a:cubicBezTo>
                      <a:pt x="249" y="201"/>
                      <a:pt x="214" y="242"/>
                      <a:pt x="168" y="252"/>
                    </a:cubicBezTo>
                    <a:cubicBezTo>
                      <a:pt x="156" y="254"/>
                      <a:pt x="147" y="264"/>
                      <a:pt x="147" y="2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5010406" y="1180794"/>
                <a:ext cx="2510352" cy="2514768"/>
              </a:xfrm>
              <a:custGeom>
                <a:avLst/>
                <a:gdLst>
                  <a:gd name="T0" fmla="*/ 5 w 479"/>
                  <a:gd name="T1" fmla="*/ 227 h 480"/>
                  <a:gd name="T2" fmla="*/ 160 w 479"/>
                  <a:gd name="T3" fmla="*/ 461 h 480"/>
                  <a:gd name="T4" fmla="*/ 156 w 479"/>
                  <a:gd name="T5" fmla="*/ 480 h 480"/>
                  <a:gd name="T6" fmla="*/ 242 w 479"/>
                  <a:gd name="T7" fmla="*/ 450 h 480"/>
                  <a:gd name="T8" fmla="*/ 173 w 479"/>
                  <a:gd name="T9" fmla="*/ 391 h 480"/>
                  <a:gd name="T10" fmla="*/ 169 w 479"/>
                  <a:gd name="T11" fmla="*/ 410 h 480"/>
                  <a:gd name="T12" fmla="*/ 56 w 479"/>
                  <a:gd name="T13" fmla="*/ 224 h 480"/>
                  <a:gd name="T14" fmla="*/ 236 w 479"/>
                  <a:gd name="T15" fmla="*/ 52 h 480"/>
                  <a:gd name="T16" fmla="*/ 427 w 479"/>
                  <a:gd name="T17" fmla="*/ 216 h 480"/>
                  <a:gd name="T18" fmla="*/ 452 w 479"/>
                  <a:gd name="T19" fmla="*/ 238 h 480"/>
                  <a:gd name="T20" fmla="*/ 453 w 479"/>
                  <a:gd name="T21" fmla="*/ 238 h 480"/>
                  <a:gd name="T22" fmla="*/ 478 w 479"/>
                  <a:gd name="T23" fmla="*/ 210 h 480"/>
                  <a:gd name="T24" fmla="*/ 240 w 479"/>
                  <a:gd name="T25" fmla="*/ 1 h 480"/>
                  <a:gd name="T26" fmla="*/ 5 w 479"/>
                  <a:gd name="T27" fmla="*/ 227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9" h="480">
                    <a:moveTo>
                      <a:pt x="5" y="227"/>
                    </a:moveTo>
                    <a:cubicBezTo>
                      <a:pt x="0" y="331"/>
                      <a:pt x="63" y="425"/>
                      <a:pt x="160" y="461"/>
                    </a:cubicBezTo>
                    <a:cubicBezTo>
                      <a:pt x="156" y="480"/>
                      <a:pt x="156" y="480"/>
                      <a:pt x="156" y="480"/>
                    </a:cubicBezTo>
                    <a:cubicBezTo>
                      <a:pt x="242" y="450"/>
                      <a:pt x="242" y="450"/>
                      <a:pt x="242" y="450"/>
                    </a:cubicBezTo>
                    <a:cubicBezTo>
                      <a:pt x="173" y="391"/>
                      <a:pt x="173" y="391"/>
                      <a:pt x="173" y="391"/>
                    </a:cubicBezTo>
                    <a:cubicBezTo>
                      <a:pt x="169" y="410"/>
                      <a:pt x="169" y="410"/>
                      <a:pt x="169" y="410"/>
                    </a:cubicBezTo>
                    <a:cubicBezTo>
                      <a:pt x="97" y="379"/>
                      <a:pt x="50" y="305"/>
                      <a:pt x="56" y="224"/>
                    </a:cubicBezTo>
                    <a:cubicBezTo>
                      <a:pt x="64" y="130"/>
                      <a:pt x="142" y="55"/>
                      <a:pt x="236" y="52"/>
                    </a:cubicBezTo>
                    <a:cubicBezTo>
                      <a:pt x="334" y="49"/>
                      <a:pt x="416" y="122"/>
                      <a:pt x="427" y="216"/>
                    </a:cubicBezTo>
                    <a:cubicBezTo>
                      <a:pt x="429" y="229"/>
                      <a:pt x="439" y="238"/>
                      <a:pt x="452" y="238"/>
                    </a:cubicBezTo>
                    <a:cubicBezTo>
                      <a:pt x="453" y="238"/>
                      <a:pt x="453" y="238"/>
                      <a:pt x="453" y="238"/>
                    </a:cubicBezTo>
                    <a:cubicBezTo>
                      <a:pt x="468" y="238"/>
                      <a:pt x="479" y="225"/>
                      <a:pt x="478" y="210"/>
                    </a:cubicBezTo>
                    <a:cubicBezTo>
                      <a:pt x="463" y="92"/>
                      <a:pt x="362" y="0"/>
                      <a:pt x="240" y="1"/>
                    </a:cubicBezTo>
                    <a:cubicBezTo>
                      <a:pt x="116" y="2"/>
                      <a:pt x="11" y="102"/>
                      <a:pt x="5" y="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4593118" y="741427"/>
                <a:ext cx="3426620" cy="3373630"/>
              </a:xfrm>
              <a:custGeom>
                <a:avLst/>
                <a:gdLst>
                  <a:gd name="T0" fmla="*/ 654 w 654"/>
                  <a:gd name="T1" fmla="*/ 406 h 644"/>
                  <a:gd name="T2" fmla="*/ 619 w 654"/>
                  <a:gd name="T3" fmla="*/ 322 h 644"/>
                  <a:gd name="T4" fmla="*/ 563 w 654"/>
                  <a:gd name="T5" fmla="*/ 395 h 644"/>
                  <a:gd name="T6" fmla="*/ 583 w 654"/>
                  <a:gd name="T7" fmla="*/ 397 h 644"/>
                  <a:gd name="T8" fmla="*/ 322 w 654"/>
                  <a:gd name="T9" fmla="*/ 593 h 644"/>
                  <a:gd name="T10" fmla="*/ 51 w 654"/>
                  <a:gd name="T11" fmla="*/ 322 h 644"/>
                  <a:gd name="T12" fmla="*/ 299 w 654"/>
                  <a:gd name="T13" fmla="*/ 52 h 644"/>
                  <a:gd name="T14" fmla="*/ 322 w 654"/>
                  <a:gd name="T15" fmla="*/ 27 h 644"/>
                  <a:gd name="T16" fmla="*/ 322 w 654"/>
                  <a:gd name="T17" fmla="*/ 27 h 644"/>
                  <a:gd name="T18" fmla="*/ 295 w 654"/>
                  <a:gd name="T19" fmla="*/ 2 h 644"/>
                  <a:gd name="T20" fmla="*/ 0 w 654"/>
                  <a:gd name="T21" fmla="*/ 322 h 644"/>
                  <a:gd name="T22" fmla="*/ 322 w 654"/>
                  <a:gd name="T23" fmla="*/ 644 h 644"/>
                  <a:gd name="T24" fmla="*/ 525 w 654"/>
                  <a:gd name="T25" fmla="*/ 572 h 644"/>
                  <a:gd name="T26" fmla="*/ 633 w 654"/>
                  <a:gd name="T27" fmla="*/ 404 h 644"/>
                  <a:gd name="T28" fmla="*/ 654 w 654"/>
                  <a:gd name="T29" fmla="*/ 40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4" h="644">
                    <a:moveTo>
                      <a:pt x="654" y="406"/>
                    </a:moveTo>
                    <a:cubicBezTo>
                      <a:pt x="619" y="322"/>
                      <a:pt x="619" y="322"/>
                      <a:pt x="619" y="322"/>
                    </a:cubicBezTo>
                    <a:cubicBezTo>
                      <a:pt x="563" y="395"/>
                      <a:pt x="563" y="395"/>
                      <a:pt x="563" y="395"/>
                    </a:cubicBezTo>
                    <a:cubicBezTo>
                      <a:pt x="583" y="397"/>
                      <a:pt x="583" y="397"/>
                      <a:pt x="583" y="397"/>
                    </a:cubicBezTo>
                    <a:cubicBezTo>
                      <a:pt x="550" y="512"/>
                      <a:pt x="443" y="593"/>
                      <a:pt x="322" y="593"/>
                    </a:cubicBezTo>
                    <a:cubicBezTo>
                      <a:pt x="173" y="593"/>
                      <a:pt x="51" y="472"/>
                      <a:pt x="51" y="322"/>
                    </a:cubicBezTo>
                    <a:cubicBezTo>
                      <a:pt x="51" y="181"/>
                      <a:pt x="161" y="64"/>
                      <a:pt x="299" y="52"/>
                    </a:cubicBezTo>
                    <a:cubicBezTo>
                      <a:pt x="312" y="51"/>
                      <a:pt x="322" y="40"/>
                      <a:pt x="322" y="27"/>
                    </a:cubicBezTo>
                    <a:cubicBezTo>
                      <a:pt x="322" y="27"/>
                      <a:pt x="322" y="27"/>
                      <a:pt x="322" y="27"/>
                    </a:cubicBezTo>
                    <a:cubicBezTo>
                      <a:pt x="322" y="12"/>
                      <a:pt x="310" y="0"/>
                      <a:pt x="295" y="2"/>
                    </a:cubicBezTo>
                    <a:cubicBezTo>
                      <a:pt x="130" y="15"/>
                      <a:pt x="0" y="154"/>
                      <a:pt x="0" y="322"/>
                    </a:cubicBezTo>
                    <a:cubicBezTo>
                      <a:pt x="0" y="500"/>
                      <a:pt x="145" y="644"/>
                      <a:pt x="322" y="644"/>
                    </a:cubicBezTo>
                    <a:cubicBezTo>
                      <a:pt x="396" y="644"/>
                      <a:pt x="468" y="618"/>
                      <a:pt x="525" y="572"/>
                    </a:cubicBezTo>
                    <a:cubicBezTo>
                      <a:pt x="578" y="529"/>
                      <a:pt x="616" y="470"/>
                      <a:pt x="633" y="404"/>
                    </a:cubicBezTo>
                    <a:lnTo>
                      <a:pt x="654" y="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6200000">
                <a:off x="5177648" y="1349154"/>
                <a:ext cx="2178046" cy="217804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Lorem</a:t>
                </a: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 ipsum dolor sit  02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2700000">
                <a:off x="5599931" y="1761232"/>
                <a:ext cx="1333478" cy="133347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03 </a:t>
                </a:r>
                <a:r>
                  <a:rPr kumimoji="0" lang="en-US" sz="1465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Lorem</a:t>
                </a: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 ipsum dolor sit 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8900000">
                <a:off x="4735226" y="882038"/>
                <a:ext cx="3218222" cy="321822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01 </a:t>
                </a:r>
                <a:r>
                  <a:rPr kumimoji="0" lang="en-US" sz="1465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Lorem</a:t>
                </a: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" charset="0"/>
                    <a:ea typeface="+mn-ea"/>
                    <a:cs typeface="+mn-cs"/>
                  </a:rPr>
                  <a:t> ipsum dolor sit 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701841" y="2402174"/>
              <a:ext cx="1132500" cy="79778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Core Value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976717" y="1474228"/>
            <a:ext cx="2516141" cy="27669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Vision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is to replace the Lorem Ipsum text with whatever text you prefer. Lorem ipsum is placeholder text. In fact, I think it.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is to replace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text with whatever text you prefer.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is placeholder text. In fact, I think it.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783524" y="1474228"/>
            <a:ext cx="2490153" cy="27669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Mission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is to replace the Lorem Ipsum text with whatever text you prefer. Lorem ipsum is placeholder text. In fact, I think it.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is to replace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text with whatever text you prefer.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is placeholder text. In fact, I think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2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decel="8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decel="8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2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decel="8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decel="8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992615" y="210413"/>
            <a:ext cx="5037996" cy="3146153"/>
            <a:chOff x="-992615" y="210413"/>
            <a:chExt cx="5037996" cy="3146153"/>
          </a:xfrm>
        </p:grpSpPr>
        <p:sp>
          <p:nvSpPr>
            <p:cNvPr id="59" name="Freeform 8"/>
            <p:cNvSpPr/>
            <p:nvPr/>
          </p:nvSpPr>
          <p:spPr bwMode="auto">
            <a:xfrm rot="2700000">
              <a:off x="3105313" y="2485406"/>
              <a:ext cx="786389" cy="784117"/>
            </a:xfrm>
            <a:custGeom>
              <a:avLst/>
              <a:gdLst>
                <a:gd name="T0" fmla="*/ 83 w 346"/>
                <a:gd name="T1" fmla="*/ 345 h 345"/>
                <a:gd name="T2" fmla="*/ 0 w 346"/>
                <a:gd name="T3" fmla="*/ 262 h 345"/>
                <a:gd name="T4" fmla="*/ 263 w 346"/>
                <a:gd name="T5" fmla="*/ 0 h 345"/>
                <a:gd name="T6" fmla="*/ 346 w 346"/>
                <a:gd name="T7" fmla="*/ 82 h 345"/>
                <a:gd name="T8" fmla="*/ 83 w 346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5">
                  <a:moveTo>
                    <a:pt x="83" y="345"/>
                  </a:moveTo>
                  <a:lnTo>
                    <a:pt x="0" y="262"/>
                  </a:lnTo>
                  <a:lnTo>
                    <a:pt x="263" y="0"/>
                  </a:lnTo>
                  <a:lnTo>
                    <a:pt x="346" y="82"/>
                  </a:lnTo>
                  <a:lnTo>
                    <a:pt x="83" y="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1" name="Freeform 12"/>
            <p:cNvSpPr/>
            <p:nvPr/>
          </p:nvSpPr>
          <p:spPr bwMode="auto">
            <a:xfrm rot="2700000">
              <a:off x="1875239" y="1855575"/>
              <a:ext cx="1679601" cy="656840"/>
            </a:xfrm>
            <a:custGeom>
              <a:avLst/>
              <a:gdLst>
                <a:gd name="T0" fmla="*/ 254 w 739"/>
                <a:gd name="T1" fmla="*/ 254 h 289"/>
                <a:gd name="T2" fmla="*/ 739 w 739"/>
                <a:gd name="T3" fmla="*/ 289 h 289"/>
                <a:gd name="T4" fmla="*/ 656 w 739"/>
                <a:gd name="T5" fmla="*/ 206 h 289"/>
                <a:gd name="T6" fmla="*/ 0 w 739"/>
                <a:gd name="T7" fmla="*/ 0 h 289"/>
                <a:gd name="T8" fmla="*/ 254 w 739"/>
                <a:gd name="T9" fmla="*/ 25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289">
                  <a:moveTo>
                    <a:pt x="254" y="254"/>
                  </a:moveTo>
                  <a:lnTo>
                    <a:pt x="739" y="289"/>
                  </a:lnTo>
                  <a:lnTo>
                    <a:pt x="656" y="206"/>
                  </a:lnTo>
                  <a:lnTo>
                    <a:pt x="0" y="0"/>
                  </a:lnTo>
                  <a:lnTo>
                    <a:pt x="254" y="2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 rot="2700000">
              <a:off x="3780600" y="2745641"/>
              <a:ext cx="265918" cy="263645"/>
            </a:xfrm>
            <a:custGeom>
              <a:avLst/>
              <a:gdLst>
                <a:gd name="T0" fmla="*/ 0 w 117"/>
                <a:gd name="T1" fmla="*/ 0 h 116"/>
                <a:gd name="T2" fmla="*/ 117 w 117"/>
                <a:gd name="T3" fmla="*/ 0 h 116"/>
                <a:gd name="T4" fmla="*/ 117 w 117"/>
                <a:gd name="T5" fmla="*/ 116 h 116"/>
                <a:gd name="T6" fmla="*/ 0 w 11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116">
                  <a:moveTo>
                    <a:pt x="0" y="0"/>
                  </a:moveTo>
                  <a:lnTo>
                    <a:pt x="117" y="0"/>
                  </a:lnTo>
                  <a:lnTo>
                    <a:pt x="117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 rot="2700000">
              <a:off x="2191742" y="2151982"/>
              <a:ext cx="1795513" cy="613656"/>
            </a:xfrm>
            <a:custGeom>
              <a:avLst/>
              <a:gdLst>
                <a:gd name="T0" fmla="*/ 30 w 790"/>
                <a:gd name="T1" fmla="*/ 180 h 270"/>
                <a:gd name="T2" fmla="*/ 0 w 790"/>
                <a:gd name="T3" fmla="*/ 149 h 270"/>
                <a:gd name="T4" fmla="*/ 90 w 790"/>
                <a:gd name="T5" fmla="*/ 170 h 270"/>
                <a:gd name="T6" fmla="*/ 118 w 790"/>
                <a:gd name="T7" fmla="*/ 196 h 270"/>
                <a:gd name="T8" fmla="*/ 30 w 790"/>
                <a:gd name="T9" fmla="*/ 180 h 270"/>
                <a:gd name="T10" fmla="*/ 225 w 790"/>
                <a:gd name="T11" fmla="*/ 218 h 270"/>
                <a:gd name="T12" fmla="*/ 203 w 790"/>
                <a:gd name="T13" fmla="*/ 194 h 270"/>
                <a:gd name="T14" fmla="*/ 293 w 790"/>
                <a:gd name="T15" fmla="*/ 215 h 270"/>
                <a:gd name="T16" fmla="*/ 312 w 790"/>
                <a:gd name="T17" fmla="*/ 234 h 270"/>
                <a:gd name="T18" fmla="*/ 225 w 790"/>
                <a:gd name="T19" fmla="*/ 218 h 270"/>
                <a:gd name="T20" fmla="*/ 421 w 790"/>
                <a:gd name="T21" fmla="*/ 253 h 270"/>
                <a:gd name="T22" fmla="*/ 407 w 790"/>
                <a:gd name="T23" fmla="*/ 239 h 270"/>
                <a:gd name="T24" fmla="*/ 497 w 790"/>
                <a:gd name="T25" fmla="*/ 258 h 270"/>
                <a:gd name="T26" fmla="*/ 506 w 790"/>
                <a:gd name="T27" fmla="*/ 270 h 270"/>
                <a:gd name="T28" fmla="*/ 421 w 790"/>
                <a:gd name="T29" fmla="*/ 253 h 270"/>
                <a:gd name="T30" fmla="*/ 582 w 790"/>
                <a:gd name="T31" fmla="*/ 218 h 270"/>
                <a:gd name="T32" fmla="*/ 573 w 790"/>
                <a:gd name="T33" fmla="*/ 206 h 270"/>
                <a:gd name="T34" fmla="*/ 637 w 790"/>
                <a:gd name="T35" fmla="*/ 144 h 270"/>
                <a:gd name="T36" fmla="*/ 646 w 790"/>
                <a:gd name="T37" fmla="*/ 154 h 270"/>
                <a:gd name="T38" fmla="*/ 582 w 790"/>
                <a:gd name="T39" fmla="*/ 218 h 270"/>
                <a:gd name="T40" fmla="*/ 726 w 790"/>
                <a:gd name="T41" fmla="*/ 73 h 270"/>
                <a:gd name="T42" fmla="*/ 715 w 790"/>
                <a:gd name="T43" fmla="*/ 64 h 270"/>
                <a:gd name="T44" fmla="*/ 779 w 790"/>
                <a:gd name="T45" fmla="*/ 0 h 270"/>
                <a:gd name="T46" fmla="*/ 790 w 790"/>
                <a:gd name="T47" fmla="*/ 12 h 270"/>
                <a:gd name="T48" fmla="*/ 726 w 790"/>
                <a:gd name="T49" fmla="*/ 7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270">
                  <a:moveTo>
                    <a:pt x="30" y="180"/>
                  </a:moveTo>
                  <a:lnTo>
                    <a:pt x="0" y="149"/>
                  </a:lnTo>
                  <a:lnTo>
                    <a:pt x="90" y="170"/>
                  </a:lnTo>
                  <a:lnTo>
                    <a:pt x="118" y="196"/>
                  </a:lnTo>
                  <a:lnTo>
                    <a:pt x="30" y="180"/>
                  </a:lnTo>
                  <a:close/>
                  <a:moveTo>
                    <a:pt x="225" y="218"/>
                  </a:moveTo>
                  <a:lnTo>
                    <a:pt x="203" y="194"/>
                  </a:lnTo>
                  <a:lnTo>
                    <a:pt x="293" y="215"/>
                  </a:lnTo>
                  <a:lnTo>
                    <a:pt x="312" y="234"/>
                  </a:lnTo>
                  <a:lnTo>
                    <a:pt x="225" y="218"/>
                  </a:lnTo>
                  <a:close/>
                  <a:moveTo>
                    <a:pt x="421" y="253"/>
                  </a:moveTo>
                  <a:lnTo>
                    <a:pt x="407" y="239"/>
                  </a:lnTo>
                  <a:lnTo>
                    <a:pt x="497" y="258"/>
                  </a:lnTo>
                  <a:lnTo>
                    <a:pt x="506" y="270"/>
                  </a:lnTo>
                  <a:lnTo>
                    <a:pt x="421" y="253"/>
                  </a:lnTo>
                  <a:close/>
                  <a:moveTo>
                    <a:pt x="582" y="218"/>
                  </a:moveTo>
                  <a:lnTo>
                    <a:pt x="573" y="206"/>
                  </a:lnTo>
                  <a:lnTo>
                    <a:pt x="637" y="144"/>
                  </a:lnTo>
                  <a:lnTo>
                    <a:pt x="646" y="154"/>
                  </a:lnTo>
                  <a:lnTo>
                    <a:pt x="582" y="218"/>
                  </a:lnTo>
                  <a:close/>
                  <a:moveTo>
                    <a:pt x="726" y="73"/>
                  </a:moveTo>
                  <a:lnTo>
                    <a:pt x="715" y="64"/>
                  </a:lnTo>
                  <a:lnTo>
                    <a:pt x="779" y="0"/>
                  </a:lnTo>
                  <a:lnTo>
                    <a:pt x="790" y="12"/>
                  </a:lnTo>
                  <a:lnTo>
                    <a:pt x="726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8" name="Freeform 39"/>
            <p:cNvSpPr/>
            <p:nvPr/>
          </p:nvSpPr>
          <p:spPr bwMode="auto">
            <a:xfrm rot="2700000">
              <a:off x="-992615" y="210413"/>
              <a:ext cx="3111466" cy="3111466"/>
            </a:xfrm>
            <a:custGeom>
              <a:avLst/>
              <a:gdLst>
                <a:gd name="T0" fmla="*/ 253 w 1369"/>
                <a:gd name="T1" fmla="*/ 1369 h 1369"/>
                <a:gd name="T2" fmla="*/ 0 w 1369"/>
                <a:gd name="T3" fmla="*/ 1115 h 1369"/>
                <a:gd name="T4" fmla="*/ 1115 w 1369"/>
                <a:gd name="T5" fmla="*/ 0 h 1369"/>
                <a:gd name="T6" fmla="*/ 1369 w 1369"/>
                <a:gd name="T7" fmla="*/ 254 h 1369"/>
                <a:gd name="T8" fmla="*/ 253 w 1369"/>
                <a:gd name="T9" fmla="*/ 1369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9" h="1369">
                  <a:moveTo>
                    <a:pt x="253" y="1369"/>
                  </a:moveTo>
                  <a:lnTo>
                    <a:pt x="0" y="1115"/>
                  </a:lnTo>
                  <a:lnTo>
                    <a:pt x="1115" y="0"/>
                  </a:lnTo>
                  <a:lnTo>
                    <a:pt x="1369" y="254"/>
                  </a:lnTo>
                  <a:lnTo>
                    <a:pt x="253" y="13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91477" y="1213143"/>
            <a:ext cx="5668291" cy="2909186"/>
            <a:chOff x="-891477" y="1213143"/>
            <a:chExt cx="5668291" cy="2909186"/>
          </a:xfrm>
        </p:grpSpPr>
        <p:sp>
          <p:nvSpPr>
            <p:cNvPr id="58" name="Freeform 6"/>
            <p:cNvSpPr/>
            <p:nvPr/>
          </p:nvSpPr>
          <p:spPr bwMode="auto">
            <a:xfrm rot="2700000">
              <a:off x="3212968" y="2630495"/>
              <a:ext cx="1302316" cy="1302316"/>
            </a:xfrm>
            <a:custGeom>
              <a:avLst/>
              <a:gdLst>
                <a:gd name="T0" fmla="*/ 83 w 573"/>
                <a:gd name="T1" fmla="*/ 573 h 573"/>
                <a:gd name="T2" fmla="*/ 0 w 573"/>
                <a:gd name="T3" fmla="*/ 490 h 573"/>
                <a:gd name="T4" fmla="*/ 490 w 573"/>
                <a:gd name="T5" fmla="*/ 0 h 573"/>
                <a:gd name="T6" fmla="*/ 573 w 573"/>
                <a:gd name="T7" fmla="*/ 83 h 573"/>
                <a:gd name="T8" fmla="*/ 83 w 573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573">
                  <a:moveTo>
                    <a:pt x="83" y="573"/>
                  </a:moveTo>
                  <a:lnTo>
                    <a:pt x="0" y="490"/>
                  </a:lnTo>
                  <a:lnTo>
                    <a:pt x="490" y="0"/>
                  </a:lnTo>
                  <a:lnTo>
                    <a:pt x="573" y="83"/>
                  </a:lnTo>
                  <a:lnTo>
                    <a:pt x="83" y="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/>
            <p:nvPr/>
          </p:nvSpPr>
          <p:spPr bwMode="auto">
            <a:xfrm rot="2700000">
              <a:off x="2041117" y="2781563"/>
              <a:ext cx="1227313" cy="375013"/>
            </a:xfrm>
            <a:custGeom>
              <a:avLst/>
              <a:gdLst>
                <a:gd name="T0" fmla="*/ 165 w 540"/>
                <a:gd name="T1" fmla="*/ 165 h 165"/>
                <a:gd name="T2" fmla="*/ 540 w 540"/>
                <a:gd name="T3" fmla="*/ 90 h 165"/>
                <a:gd name="T4" fmla="*/ 457 w 540"/>
                <a:gd name="T5" fmla="*/ 7 h 165"/>
                <a:gd name="T6" fmla="*/ 0 w 540"/>
                <a:gd name="T7" fmla="*/ 0 h 165"/>
                <a:gd name="T8" fmla="*/ 165 w 540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65">
                  <a:moveTo>
                    <a:pt x="165" y="165"/>
                  </a:moveTo>
                  <a:lnTo>
                    <a:pt x="540" y="90"/>
                  </a:lnTo>
                  <a:lnTo>
                    <a:pt x="457" y="7"/>
                  </a:lnTo>
                  <a:lnTo>
                    <a:pt x="0" y="0"/>
                  </a:lnTo>
                  <a:lnTo>
                    <a:pt x="165" y="16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 rot="2700000">
              <a:off x="4509759" y="3147225"/>
              <a:ext cx="263645" cy="270464"/>
            </a:xfrm>
            <a:custGeom>
              <a:avLst/>
              <a:gdLst>
                <a:gd name="T0" fmla="*/ 0 w 116"/>
                <a:gd name="T1" fmla="*/ 0 h 119"/>
                <a:gd name="T2" fmla="*/ 116 w 116"/>
                <a:gd name="T3" fmla="*/ 0 h 119"/>
                <a:gd name="T4" fmla="*/ 116 w 116"/>
                <a:gd name="T5" fmla="*/ 119 h 119"/>
                <a:gd name="T6" fmla="*/ 0 w 11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9">
                  <a:moveTo>
                    <a:pt x="0" y="0"/>
                  </a:moveTo>
                  <a:lnTo>
                    <a:pt x="116" y="0"/>
                  </a:lnTo>
                  <a:lnTo>
                    <a:pt x="11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8" name="Freeform 20"/>
            <p:cNvSpPr>
              <a:spLocks noEditPoints="1"/>
            </p:cNvSpPr>
            <p:nvPr/>
          </p:nvSpPr>
          <p:spPr bwMode="auto">
            <a:xfrm rot="2700000">
              <a:off x="2476634" y="2377304"/>
              <a:ext cx="2061432" cy="1220495"/>
            </a:xfrm>
            <a:custGeom>
              <a:avLst/>
              <a:gdLst>
                <a:gd name="T0" fmla="*/ 19 w 907"/>
                <a:gd name="T1" fmla="*/ 537 h 537"/>
                <a:gd name="T2" fmla="*/ 0 w 907"/>
                <a:gd name="T3" fmla="*/ 516 h 537"/>
                <a:gd name="T4" fmla="*/ 90 w 907"/>
                <a:gd name="T5" fmla="*/ 509 h 537"/>
                <a:gd name="T6" fmla="*/ 109 w 907"/>
                <a:gd name="T7" fmla="*/ 527 h 537"/>
                <a:gd name="T8" fmla="*/ 19 w 907"/>
                <a:gd name="T9" fmla="*/ 537 h 537"/>
                <a:gd name="T10" fmla="*/ 221 w 907"/>
                <a:gd name="T11" fmla="*/ 518 h 537"/>
                <a:gd name="T12" fmla="*/ 204 w 907"/>
                <a:gd name="T13" fmla="*/ 501 h 537"/>
                <a:gd name="T14" fmla="*/ 294 w 907"/>
                <a:gd name="T15" fmla="*/ 497 h 537"/>
                <a:gd name="T16" fmla="*/ 308 w 907"/>
                <a:gd name="T17" fmla="*/ 511 h 537"/>
                <a:gd name="T18" fmla="*/ 221 w 907"/>
                <a:gd name="T19" fmla="*/ 518 h 537"/>
                <a:gd name="T20" fmla="*/ 396 w 907"/>
                <a:gd name="T21" fmla="*/ 490 h 537"/>
                <a:gd name="T22" fmla="*/ 405 w 907"/>
                <a:gd name="T23" fmla="*/ 490 h 537"/>
                <a:gd name="T24" fmla="*/ 467 w 907"/>
                <a:gd name="T25" fmla="*/ 428 h 537"/>
                <a:gd name="T26" fmla="*/ 476 w 907"/>
                <a:gd name="T27" fmla="*/ 438 h 537"/>
                <a:gd name="T28" fmla="*/ 417 w 907"/>
                <a:gd name="T29" fmla="*/ 499 h 537"/>
                <a:gd name="T30" fmla="*/ 408 w 907"/>
                <a:gd name="T31" fmla="*/ 501 h 537"/>
                <a:gd name="T32" fmla="*/ 396 w 907"/>
                <a:gd name="T33" fmla="*/ 490 h 537"/>
                <a:gd name="T34" fmla="*/ 557 w 907"/>
                <a:gd name="T35" fmla="*/ 359 h 537"/>
                <a:gd name="T36" fmla="*/ 547 w 907"/>
                <a:gd name="T37" fmla="*/ 348 h 537"/>
                <a:gd name="T38" fmla="*/ 609 w 907"/>
                <a:gd name="T39" fmla="*/ 284 h 537"/>
                <a:gd name="T40" fmla="*/ 621 w 907"/>
                <a:gd name="T41" fmla="*/ 295 h 537"/>
                <a:gd name="T42" fmla="*/ 557 w 907"/>
                <a:gd name="T43" fmla="*/ 359 h 537"/>
                <a:gd name="T44" fmla="*/ 699 w 907"/>
                <a:gd name="T45" fmla="*/ 215 h 537"/>
                <a:gd name="T46" fmla="*/ 689 w 907"/>
                <a:gd name="T47" fmla="*/ 206 h 537"/>
                <a:gd name="T48" fmla="*/ 753 w 907"/>
                <a:gd name="T49" fmla="*/ 142 h 537"/>
                <a:gd name="T50" fmla="*/ 763 w 907"/>
                <a:gd name="T51" fmla="*/ 151 h 537"/>
                <a:gd name="T52" fmla="*/ 699 w 907"/>
                <a:gd name="T53" fmla="*/ 215 h 537"/>
                <a:gd name="T54" fmla="*/ 843 w 907"/>
                <a:gd name="T55" fmla="*/ 73 h 537"/>
                <a:gd name="T56" fmla="*/ 831 w 907"/>
                <a:gd name="T57" fmla="*/ 61 h 537"/>
                <a:gd name="T58" fmla="*/ 895 w 907"/>
                <a:gd name="T59" fmla="*/ 0 h 537"/>
                <a:gd name="T60" fmla="*/ 907 w 907"/>
                <a:gd name="T61" fmla="*/ 9 h 537"/>
                <a:gd name="T62" fmla="*/ 843 w 907"/>
                <a:gd name="T63" fmla="*/ 7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7" h="537">
                  <a:moveTo>
                    <a:pt x="19" y="537"/>
                  </a:moveTo>
                  <a:lnTo>
                    <a:pt x="0" y="516"/>
                  </a:lnTo>
                  <a:lnTo>
                    <a:pt x="90" y="509"/>
                  </a:lnTo>
                  <a:lnTo>
                    <a:pt x="109" y="527"/>
                  </a:lnTo>
                  <a:lnTo>
                    <a:pt x="19" y="537"/>
                  </a:lnTo>
                  <a:close/>
                  <a:moveTo>
                    <a:pt x="221" y="518"/>
                  </a:moveTo>
                  <a:lnTo>
                    <a:pt x="204" y="501"/>
                  </a:lnTo>
                  <a:lnTo>
                    <a:pt x="294" y="497"/>
                  </a:lnTo>
                  <a:lnTo>
                    <a:pt x="308" y="511"/>
                  </a:lnTo>
                  <a:lnTo>
                    <a:pt x="221" y="518"/>
                  </a:lnTo>
                  <a:close/>
                  <a:moveTo>
                    <a:pt x="396" y="490"/>
                  </a:moveTo>
                  <a:lnTo>
                    <a:pt x="405" y="490"/>
                  </a:lnTo>
                  <a:lnTo>
                    <a:pt x="467" y="428"/>
                  </a:lnTo>
                  <a:lnTo>
                    <a:pt x="476" y="438"/>
                  </a:lnTo>
                  <a:lnTo>
                    <a:pt x="417" y="499"/>
                  </a:lnTo>
                  <a:lnTo>
                    <a:pt x="408" y="501"/>
                  </a:lnTo>
                  <a:lnTo>
                    <a:pt x="396" y="490"/>
                  </a:lnTo>
                  <a:close/>
                  <a:moveTo>
                    <a:pt x="557" y="359"/>
                  </a:moveTo>
                  <a:lnTo>
                    <a:pt x="547" y="348"/>
                  </a:lnTo>
                  <a:lnTo>
                    <a:pt x="609" y="284"/>
                  </a:lnTo>
                  <a:lnTo>
                    <a:pt x="621" y="295"/>
                  </a:lnTo>
                  <a:lnTo>
                    <a:pt x="557" y="359"/>
                  </a:lnTo>
                  <a:close/>
                  <a:moveTo>
                    <a:pt x="699" y="215"/>
                  </a:moveTo>
                  <a:lnTo>
                    <a:pt x="689" y="206"/>
                  </a:lnTo>
                  <a:lnTo>
                    <a:pt x="753" y="142"/>
                  </a:lnTo>
                  <a:lnTo>
                    <a:pt x="763" y="151"/>
                  </a:lnTo>
                  <a:lnTo>
                    <a:pt x="699" y="215"/>
                  </a:lnTo>
                  <a:close/>
                  <a:moveTo>
                    <a:pt x="843" y="73"/>
                  </a:moveTo>
                  <a:lnTo>
                    <a:pt x="831" y="61"/>
                  </a:lnTo>
                  <a:lnTo>
                    <a:pt x="895" y="0"/>
                  </a:lnTo>
                  <a:lnTo>
                    <a:pt x="907" y="9"/>
                  </a:lnTo>
                  <a:lnTo>
                    <a:pt x="843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9" name="Freeform 41"/>
            <p:cNvSpPr/>
            <p:nvPr/>
          </p:nvSpPr>
          <p:spPr bwMode="auto">
            <a:xfrm rot="2700000">
              <a:off x="-891477" y="1213143"/>
              <a:ext cx="2909186" cy="2909186"/>
            </a:xfrm>
            <a:custGeom>
              <a:avLst/>
              <a:gdLst>
                <a:gd name="T0" fmla="*/ 165 w 1280"/>
                <a:gd name="T1" fmla="*/ 1280 h 1280"/>
                <a:gd name="T2" fmla="*/ 0 w 1280"/>
                <a:gd name="T3" fmla="*/ 1115 h 1280"/>
                <a:gd name="T4" fmla="*/ 1115 w 1280"/>
                <a:gd name="T5" fmla="*/ 0 h 1280"/>
                <a:gd name="T6" fmla="*/ 1280 w 1280"/>
                <a:gd name="T7" fmla="*/ 165 h 1280"/>
                <a:gd name="T8" fmla="*/ 165 w 1280"/>
                <a:gd name="T9" fmla="*/ 128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0" h="1280">
                  <a:moveTo>
                    <a:pt x="165" y="1280"/>
                  </a:moveTo>
                  <a:lnTo>
                    <a:pt x="0" y="1115"/>
                  </a:lnTo>
                  <a:lnTo>
                    <a:pt x="1115" y="0"/>
                  </a:lnTo>
                  <a:lnTo>
                    <a:pt x="1280" y="165"/>
                  </a:lnTo>
                  <a:lnTo>
                    <a:pt x="165" y="12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214359" y="1983985"/>
            <a:ext cx="7500861" cy="3406930"/>
            <a:chOff x="-1214359" y="1983985"/>
            <a:chExt cx="7500861" cy="3406930"/>
          </a:xfrm>
        </p:grpSpPr>
        <p:sp>
          <p:nvSpPr>
            <p:cNvPr id="57" name="Freeform 5"/>
            <p:cNvSpPr/>
            <p:nvPr/>
          </p:nvSpPr>
          <p:spPr bwMode="auto">
            <a:xfrm rot="2700000">
              <a:off x="3431459" y="2500243"/>
              <a:ext cx="2372805" cy="2372805"/>
            </a:xfrm>
            <a:custGeom>
              <a:avLst/>
              <a:gdLst>
                <a:gd name="T0" fmla="*/ 83 w 1044"/>
                <a:gd name="T1" fmla="*/ 1044 h 1044"/>
                <a:gd name="T2" fmla="*/ 0 w 1044"/>
                <a:gd name="T3" fmla="*/ 962 h 1044"/>
                <a:gd name="T4" fmla="*/ 962 w 1044"/>
                <a:gd name="T5" fmla="*/ 0 h 1044"/>
                <a:gd name="T6" fmla="*/ 1044 w 1044"/>
                <a:gd name="T7" fmla="*/ 83 h 1044"/>
                <a:gd name="T8" fmla="*/ 83 w 1044"/>
                <a:gd name="T9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1044">
                  <a:moveTo>
                    <a:pt x="83" y="1044"/>
                  </a:moveTo>
                  <a:lnTo>
                    <a:pt x="0" y="962"/>
                  </a:lnTo>
                  <a:lnTo>
                    <a:pt x="962" y="0"/>
                  </a:lnTo>
                  <a:lnTo>
                    <a:pt x="1044" y="83"/>
                  </a:lnTo>
                  <a:lnTo>
                    <a:pt x="83" y="10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 rot="2700000">
              <a:off x="2023559" y="3198797"/>
              <a:ext cx="979578" cy="977305"/>
            </a:xfrm>
            <a:custGeom>
              <a:avLst/>
              <a:gdLst>
                <a:gd name="T0" fmla="*/ 431 w 431"/>
                <a:gd name="T1" fmla="*/ 82 h 430"/>
                <a:gd name="T2" fmla="*/ 431 w 431"/>
                <a:gd name="T3" fmla="*/ 80 h 430"/>
                <a:gd name="T4" fmla="*/ 348 w 431"/>
                <a:gd name="T5" fmla="*/ 0 h 430"/>
                <a:gd name="T6" fmla="*/ 348 w 431"/>
                <a:gd name="T7" fmla="*/ 0 h 430"/>
                <a:gd name="T8" fmla="*/ 0 w 431"/>
                <a:gd name="T9" fmla="*/ 99 h 430"/>
                <a:gd name="T10" fmla="*/ 126 w 431"/>
                <a:gd name="T11" fmla="*/ 222 h 430"/>
                <a:gd name="T12" fmla="*/ 206 w 431"/>
                <a:gd name="T13" fmla="*/ 305 h 430"/>
                <a:gd name="T14" fmla="*/ 332 w 431"/>
                <a:gd name="T15" fmla="*/ 430 h 430"/>
                <a:gd name="T16" fmla="*/ 431 w 431"/>
                <a:gd name="T17" fmla="*/ 82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30">
                  <a:moveTo>
                    <a:pt x="431" y="82"/>
                  </a:moveTo>
                  <a:lnTo>
                    <a:pt x="431" y="8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0" y="99"/>
                  </a:lnTo>
                  <a:lnTo>
                    <a:pt x="126" y="222"/>
                  </a:lnTo>
                  <a:lnTo>
                    <a:pt x="206" y="305"/>
                  </a:lnTo>
                  <a:lnTo>
                    <a:pt x="332" y="430"/>
                  </a:lnTo>
                  <a:lnTo>
                    <a:pt x="431" y="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5" name="Freeform 17"/>
            <p:cNvSpPr/>
            <p:nvPr/>
          </p:nvSpPr>
          <p:spPr bwMode="auto">
            <a:xfrm rot="2700000">
              <a:off x="6022857" y="3556431"/>
              <a:ext cx="263645" cy="263645"/>
            </a:xfrm>
            <a:custGeom>
              <a:avLst/>
              <a:gdLst>
                <a:gd name="T0" fmla="*/ 0 w 116"/>
                <a:gd name="T1" fmla="*/ 0 h 116"/>
                <a:gd name="T2" fmla="*/ 116 w 116"/>
                <a:gd name="T3" fmla="*/ 0 h 116"/>
                <a:gd name="T4" fmla="*/ 116 w 116"/>
                <a:gd name="T5" fmla="*/ 116 h 116"/>
                <a:gd name="T6" fmla="*/ 0 w 116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0" y="0"/>
                  </a:moveTo>
                  <a:lnTo>
                    <a:pt x="116" y="0"/>
                  </a:lnTo>
                  <a:lnTo>
                    <a:pt x="116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7" name="Freeform 19"/>
            <p:cNvSpPr>
              <a:spLocks noEditPoints="1"/>
            </p:cNvSpPr>
            <p:nvPr/>
          </p:nvSpPr>
          <p:spPr bwMode="auto">
            <a:xfrm rot="2700000">
              <a:off x="2910181" y="2332526"/>
              <a:ext cx="2711453" cy="2711453"/>
            </a:xfrm>
            <a:custGeom>
              <a:avLst/>
              <a:gdLst>
                <a:gd name="T0" fmla="*/ 42 w 1193"/>
                <a:gd name="T1" fmla="*/ 1193 h 1193"/>
                <a:gd name="T2" fmla="*/ 0 w 1193"/>
                <a:gd name="T3" fmla="*/ 1150 h 1193"/>
                <a:gd name="T4" fmla="*/ 68 w 1193"/>
                <a:gd name="T5" fmla="*/ 1091 h 1193"/>
                <a:gd name="T6" fmla="*/ 101 w 1193"/>
                <a:gd name="T7" fmla="*/ 1124 h 1193"/>
                <a:gd name="T8" fmla="*/ 42 w 1193"/>
                <a:gd name="T9" fmla="*/ 1193 h 1193"/>
                <a:gd name="T10" fmla="*/ 312 w 1193"/>
                <a:gd name="T11" fmla="*/ 890 h 1193"/>
                <a:gd name="T12" fmla="*/ 303 w 1193"/>
                <a:gd name="T13" fmla="*/ 881 h 1193"/>
                <a:gd name="T14" fmla="*/ 367 w 1193"/>
                <a:gd name="T15" fmla="*/ 817 h 1193"/>
                <a:gd name="T16" fmla="*/ 376 w 1193"/>
                <a:gd name="T17" fmla="*/ 826 h 1193"/>
                <a:gd name="T18" fmla="*/ 312 w 1193"/>
                <a:gd name="T19" fmla="*/ 890 h 1193"/>
                <a:gd name="T20" fmla="*/ 457 w 1193"/>
                <a:gd name="T21" fmla="*/ 748 h 1193"/>
                <a:gd name="T22" fmla="*/ 445 w 1193"/>
                <a:gd name="T23" fmla="*/ 736 h 1193"/>
                <a:gd name="T24" fmla="*/ 509 w 1193"/>
                <a:gd name="T25" fmla="*/ 672 h 1193"/>
                <a:gd name="T26" fmla="*/ 518 w 1193"/>
                <a:gd name="T27" fmla="*/ 684 h 1193"/>
                <a:gd name="T28" fmla="*/ 457 w 1193"/>
                <a:gd name="T29" fmla="*/ 748 h 1193"/>
                <a:gd name="T30" fmla="*/ 599 w 1193"/>
                <a:gd name="T31" fmla="*/ 604 h 1193"/>
                <a:gd name="T32" fmla="*/ 589 w 1193"/>
                <a:gd name="T33" fmla="*/ 594 h 1193"/>
                <a:gd name="T34" fmla="*/ 651 w 1193"/>
                <a:gd name="T35" fmla="*/ 530 h 1193"/>
                <a:gd name="T36" fmla="*/ 663 w 1193"/>
                <a:gd name="T37" fmla="*/ 540 h 1193"/>
                <a:gd name="T38" fmla="*/ 599 w 1193"/>
                <a:gd name="T39" fmla="*/ 604 h 1193"/>
                <a:gd name="T40" fmla="*/ 743 w 1193"/>
                <a:gd name="T41" fmla="*/ 462 h 1193"/>
                <a:gd name="T42" fmla="*/ 731 w 1193"/>
                <a:gd name="T43" fmla="*/ 450 h 1193"/>
                <a:gd name="T44" fmla="*/ 795 w 1193"/>
                <a:gd name="T45" fmla="*/ 386 h 1193"/>
                <a:gd name="T46" fmla="*/ 805 w 1193"/>
                <a:gd name="T47" fmla="*/ 398 h 1193"/>
                <a:gd name="T48" fmla="*/ 743 w 1193"/>
                <a:gd name="T49" fmla="*/ 462 h 1193"/>
                <a:gd name="T50" fmla="*/ 885 w 1193"/>
                <a:gd name="T51" fmla="*/ 317 h 1193"/>
                <a:gd name="T52" fmla="*/ 876 w 1193"/>
                <a:gd name="T53" fmla="*/ 308 h 1193"/>
                <a:gd name="T54" fmla="*/ 937 w 1193"/>
                <a:gd name="T55" fmla="*/ 244 h 1193"/>
                <a:gd name="T56" fmla="*/ 949 w 1193"/>
                <a:gd name="T57" fmla="*/ 253 h 1193"/>
                <a:gd name="T58" fmla="*/ 885 w 1193"/>
                <a:gd name="T59" fmla="*/ 317 h 1193"/>
                <a:gd name="T60" fmla="*/ 1027 w 1193"/>
                <a:gd name="T61" fmla="*/ 175 h 1193"/>
                <a:gd name="T62" fmla="*/ 1018 w 1193"/>
                <a:gd name="T63" fmla="*/ 163 h 1193"/>
                <a:gd name="T64" fmla="*/ 1082 w 1193"/>
                <a:gd name="T65" fmla="*/ 99 h 1193"/>
                <a:gd name="T66" fmla="*/ 1091 w 1193"/>
                <a:gd name="T67" fmla="*/ 111 h 1193"/>
                <a:gd name="T68" fmla="*/ 1027 w 1193"/>
                <a:gd name="T69" fmla="*/ 175 h 1193"/>
                <a:gd name="T70" fmla="*/ 1172 w 1193"/>
                <a:gd name="T71" fmla="*/ 31 h 1193"/>
                <a:gd name="T72" fmla="*/ 1160 w 1193"/>
                <a:gd name="T73" fmla="*/ 21 h 1193"/>
                <a:gd name="T74" fmla="*/ 1181 w 1193"/>
                <a:gd name="T75" fmla="*/ 0 h 1193"/>
                <a:gd name="T76" fmla="*/ 1193 w 1193"/>
                <a:gd name="T77" fmla="*/ 12 h 1193"/>
                <a:gd name="T78" fmla="*/ 1172 w 1193"/>
                <a:gd name="T79" fmla="*/ 31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3" h="1193">
                  <a:moveTo>
                    <a:pt x="42" y="1193"/>
                  </a:moveTo>
                  <a:lnTo>
                    <a:pt x="0" y="1150"/>
                  </a:lnTo>
                  <a:lnTo>
                    <a:pt x="68" y="1091"/>
                  </a:lnTo>
                  <a:lnTo>
                    <a:pt x="101" y="1124"/>
                  </a:lnTo>
                  <a:lnTo>
                    <a:pt x="42" y="1193"/>
                  </a:lnTo>
                  <a:close/>
                  <a:moveTo>
                    <a:pt x="312" y="890"/>
                  </a:moveTo>
                  <a:lnTo>
                    <a:pt x="303" y="881"/>
                  </a:lnTo>
                  <a:lnTo>
                    <a:pt x="367" y="817"/>
                  </a:lnTo>
                  <a:lnTo>
                    <a:pt x="376" y="826"/>
                  </a:lnTo>
                  <a:lnTo>
                    <a:pt x="312" y="890"/>
                  </a:lnTo>
                  <a:close/>
                  <a:moveTo>
                    <a:pt x="457" y="748"/>
                  </a:moveTo>
                  <a:lnTo>
                    <a:pt x="445" y="736"/>
                  </a:lnTo>
                  <a:lnTo>
                    <a:pt x="509" y="672"/>
                  </a:lnTo>
                  <a:lnTo>
                    <a:pt x="518" y="684"/>
                  </a:lnTo>
                  <a:lnTo>
                    <a:pt x="457" y="748"/>
                  </a:lnTo>
                  <a:close/>
                  <a:moveTo>
                    <a:pt x="599" y="604"/>
                  </a:moveTo>
                  <a:lnTo>
                    <a:pt x="589" y="594"/>
                  </a:lnTo>
                  <a:lnTo>
                    <a:pt x="651" y="530"/>
                  </a:lnTo>
                  <a:lnTo>
                    <a:pt x="663" y="540"/>
                  </a:lnTo>
                  <a:lnTo>
                    <a:pt x="599" y="604"/>
                  </a:lnTo>
                  <a:close/>
                  <a:moveTo>
                    <a:pt x="743" y="462"/>
                  </a:moveTo>
                  <a:lnTo>
                    <a:pt x="731" y="450"/>
                  </a:lnTo>
                  <a:lnTo>
                    <a:pt x="795" y="386"/>
                  </a:lnTo>
                  <a:lnTo>
                    <a:pt x="805" y="398"/>
                  </a:lnTo>
                  <a:lnTo>
                    <a:pt x="743" y="462"/>
                  </a:lnTo>
                  <a:close/>
                  <a:moveTo>
                    <a:pt x="885" y="317"/>
                  </a:moveTo>
                  <a:lnTo>
                    <a:pt x="876" y="308"/>
                  </a:lnTo>
                  <a:lnTo>
                    <a:pt x="937" y="244"/>
                  </a:lnTo>
                  <a:lnTo>
                    <a:pt x="949" y="253"/>
                  </a:lnTo>
                  <a:lnTo>
                    <a:pt x="885" y="317"/>
                  </a:lnTo>
                  <a:close/>
                  <a:moveTo>
                    <a:pt x="1027" y="175"/>
                  </a:moveTo>
                  <a:lnTo>
                    <a:pt x="1018" y="163"/>
                  </a:lnTo>
                  <a:lnTo>
                    <a:pt x="1082" y="99"/>
                  </a:lnTo>
                  <a:lnTo>
                    <a:pt x="1091" y="111"/>
                  </a:lnTo>
                  <a:lnTo>
                    <a:pt x="1027" y="175"/>
                  </a:lnTo>
                  <a:close/>
                  <a:moveTo>
                    <a:pt x="1172" y="31"/>
                  </a:moveTo>
                  <a:lnTo>
                    <a:pt x="1160" y="21"/>
                  </a:lnTo>
                  <a:lnTo>
                    <a:pt x="1181" y="0"/>
                  </a:lnTo>
                  <a:lnTo>
                    <a:pt x="1193" y="12"/>
                  </a:lnTo>
                  <a:lnTo>
                    <a:pt x="117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9" name="Freeform 22"/>
            <p:cNvSpPr/>
            <p:nvPr/>
          </p:nvSpPr>
          <p:spPr bwMode="auto">
            <a:xfrm rot="2700000">
              <a:off x="2878387" y="3598810"/>
              <a:ext cx="179552" cy="177279"/>
            </a:xfrm>
            <a:custGeom>
              <a:avLst/>
              <a:gdLst>
                <a:gd name="T0" fmla="*/ 22 w 79"/>
                <a:gd name="T1" fmla="*/ 78 h 78"/>
                <a:gd name="T2" fmla="*/ 0 w 79"/>
                <a:gd name="T3" fmla="*/ 57 h 78"/>
                <a:gd name="T4" fmla="*/ 69 w 79"/>
                <a:gd name="T5" fmla="*/ 0 h 78"/>
                <a:gd name="T6" fmla="*/ 79 w 79"/>
                <a:gd name="T7" fmla="*/ 10 h 78"/>
                <a:gd name="T8" fmla="*/ 22 w 79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8">
                  <a:moveTo>
                    <a:pt x="22" y="78"/>
                  </a:moveTo>
                  <a:lnTo>
                    <a:pt x="0" y="57"/>
                  </a:lnTo>
                  <a:lnTo>
                    <a:pt x="69" y="0"/>
                  </a:lnTo>
                  <a:lnTo>
                    <a:pt x="79" y="10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80" name="Freeform 43"/>
            <p:cNvSpPr/>
            <p:nvPr/>
          </p:nvSpPr>
          <p:spPr bwMode="auto">
            <a:xfrm rot="2700000">
              <a:off x="-1215495" y="1985121"/>
              <a:ext cx="3406930" cy="3404657"/>
            </a:xfrm>
            <a:custGeom>
              <a:avLst/>
              <a:gdLst>
                <a:gd name="T0" fmla="*/ 331 w 1499"/>
                <a:gd name="T1" fmla="*/ 1498 h 1498"/>
                <a:gd name="T2" fmla="*/ 0 w 1499"/>
                <a:gd name="T3" fmla="*/ 1167 h 1498"/>
                <a:gd name="T4" fmla="*/ 1167 w 1499"/>
                <a:gd name="T5" fmla="*/ 0 h 1498"/>
                <a:gd name="T6" fmla="*/ 1499 w 1499"/>
                <a:gd name="T7" fmla="*/ 331 h 1498"/>
                <a:gd name="T8" fmla="*/ 331 w 1499"/>
                <a:gd name="T9" fmla="*/ 149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1498">
                  <a:moveTo>
                    <a:pt x="331" y="1498"/>
                  </a:moveTo>
                  <a:lnTo>
                    <a:pt x="0" y="1167"/>
                  </a:lnTo>
                  <a:lnTo>
                    <a:pt x="1167" y="0"/>
                  </a:lnTo>
                  <a:lnTo>
                    <a:pt x="1499" y="331"/>
                  </a:lnTo>
                  <a:lnTo>
                    <a:pt x="331" y="1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894221" y="3217550"/>
            <a:ext cx="6315488" cy="2945342"/>
            <a:chOff x="-894221" y="3217550"/>
            <a:chExt cx="6315488" cy="2945342"/>
          </a:xfrm>
        </p:grpSpPr>
        <p:sp>
          <p:nvSpPr>
            <p:cNvPr id="70" name="Freeform 25"/>
            <p:cNvSpPr/>
            <p:nvPr/>
          </p:nvSpPr>
          <p:spPr bwMode="auto">
            <a:xfrm rot="2700000">
              <a:off x="3306641" y="3217550"/>
              <a:ext cx="1754603" cy="1754603"/>
            </a:xfrm>
            <a:custGeom>
              <a:avLst/>
              <a:gdLst>
                <a:gd name="T0" fmla="*/ 0 w 772"/>
                <a:gd name="T1" fmla="*/ 689 h 772"/>
                <a:gd name="T2" fmla="*/ 81 w 772"/>
                <a:gd name="T3" fmla="*/ 772 h 772"/>
                <a:gd name="T4" fmla="*/ 772 w 772"/>
                <a:gd name="T5" fmla="*/ 83 h 772"/>
                <a:gd name="T6" fmla="*/ 689 w 772"/>
                <a:gd name="T7" fmla="*/ 0 h 772"/>
                <a:gd name="T8" fmla="*/ 0 w 772"/>
                <a:gd name="T9" fmla="*/ 68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" h="772">
                  <a:moveTo>
                    <a:pt x="0" y="689"/>
                  </a:moveTo>
                  <a:lnTo>
                    <a:pt x="81" y="772"/>
                  </a:lnTo>
                  <a:lnTo>
                    <a:pt x="772" y="83"/>
                  </a:lnTo>
                  <a:lnTo>
                    <a:pt x="689" y="0"/>
                  </a:lnTo>
                  <a:lnTo>
                    <a:pt x="0" y="6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2" name="Freeform 29"/>
            <p:cNvSpPr/>
            <p:nvPr/>
          </p:nvSpPr>
          <p:spPr bwMode="auto">
            <a:xfrm rot="2700000">
              <a:off x="2465327" y="3792977"/>
              <a:ext cx="377285" cy="1227313"/>
            </a:xfrm>
            <a:custGeom>
              <a:avLst/>
              <a:gdLst>
                <a:gd name="T0" fmla="*/ 0 w 166"/>
                <a:gd name="T1" fmla="*/ 374 h 540"/>
                <a:gd name="T2" fmla="*/ 76 w 166"/>
                <a:gd name="T3" fmla="*/ 0 h 540"/>
                <a:gd name="T4" fmla="*/ 157 w 166"/>
                <a:gd name="T5" fmla="*/ 83 h 540"/>
                <a:gd name="T6" fmla="*/ 166 w 166"/>
                <a:gd name="T7" fmla="*/ 540 h 540"/>
                <a:gd name="T8" fmla="*/ 0 w 166"/>
                <a:gd name="T9" fmla="*/ 37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40">
                  <a:moveTo>
                    <a:pt x="0" y="374"/>
                  </a:moveTo>
                  <a:lnTo>
                    <a:pt x="76" y="0"/>
                  </a:lnTo>
                  <a:lnTo>
                    <a:pt x="157" y="83"/>
                  </a:lnTo>
                  <a:lnTo>
                    <a:pt x="166" y="540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5" name="Freeform 34"/>
            <p:cNvSpPr/>
            <p:nvPr/>
          </p:nvSpPr>
          <p:spPr bwMode="auto">
            <a:xfrm rot="2700000">
              <a:off x="5154212" y="3958817"/>
              <a:ext cx="263645" cy="270464"/>
            </a:xfrm>
            <a:custGeom>
              <a:avLst/>
              <a:gdLst>
                <a:gd name="T0" fmla="*/ 116 w 116"/>
                <a:gd name="T1" fmla="*/ 119 h 119"/>
                <a:gd name="T2" fmla="*/ 116 w 116"/>
                <a:gd name="T3" fmla="*/ 0 h 119"/>
                <a:gd name="T4" fmla="*/ 0 w 116"/>
                <a:gd name="T5" fmla="*/ 0 h 119"/>
                <a:gd name="T6" fmla="*/ 116 w 116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9">
                  <a:moveTo>
                    <a:pt x="116" y="119"/>
                  </a:moveTo>
                  <a:lnTo>
                    <a:pt x="116" y="0"/>
                  </a:lnTo>
                  <a:lnTo>
                    <a:pt x="0" y="0"/>
                  </a:lnTo>
                  <a:lnTo>
                    <a:pt x="116" y="1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 rot="2700000">
              <a:off x="2964552" y="3197673"/>
              <a:ext cx="1550051" cy="2384170"/>
            </a:xfrm>
            <a:custGeom>
              <a:avLst/>
              <a:gdLst>
                <a:gd name="T0" fmla="*/ 9 w 682"/>
                <a:gd name="T1" fmla="*/ 940 h 1049"/>
                <a:gd name="T2" fmla="*/ 26 w 682"/>
                <a:gd name="T3" fmla="*/ 959 h 1049"/>
                <a:gd name="T4" fmla="*/ 21 w 682"/>
                <a:gd name="T5" fmla="*/ 1049 h 1049"/>
                <a:gd name="T6" fmla="*/ 0 w 682"/>
                <a:gd name="T7" fmla="*/ 1030 h 1049"/>
                <a:gd name="T8" fmla="*/ 9 w 682"/>
                <a:gd name="T9" fmla="*/ 940 h 1049"/>
                <a:gd name="T10" fmla="*/ 26 w 682"/>
                <a:gd name="T11" fmla="*/ 739 h 1049"/>
                <a:gd name="T12" fmla="*/ 40 w 682"/>
                <a:gd name="T13" fmla="*/ 756 h 1049"/>
                <a:gd name="T14" fmla="*/ 35 w 682"/>
                <a:gd name="T15" fmla="*/ 846 h 1049"/>
                <a:gd name="T16" fmla="*/ 19 w 682"/>
                <a:gd name="T17" fmla="*/ 829 h 1049"/>
                <a:gd name="T18" fmla="*/ 26 w 682"/>
                <a:gd name="T19" fmla="*/ 739 h 1049"/>
                <a:gd name="T20" fmla="*/ 35 w 682"/>
                <a:gd name="T21" fmla="*/ 642 h 1049"/>
                <a:gd name="T22" fmla="*/ 38 w 682"/>
                <a:gd name="T23" fmla="*/ 633 h 1049"/>
                <a:gd name="T24" fmla="*/ 97 w 682"/>
                <a:gd name="T25" fmla="*/ 571 h 1049"/>
                <a:gd name="T26" fmla="*/ 109 w 682"/>
                <a:gd name="T27" fmla="*/ 583 h 1049"/>
                <a:gd name="T28" fmla="*/ 47 w 682"/>
                <a:gd name="T29" fmla="*/ 644 h 1049"/>
                <a:gd name="T30" fmla="*/ 47 w 682"/>
                <a:gd name="T31" fmla="*/ 654 h 1049"/>
                <a:gd name="T32" fmla="*/ 35 w 682"/>
                <a:gd name="T33" fmla="*/ 642 h 1049"/>
                <a:gd name="T34" fmla="*/ 241 w 682"/>
                <a:gd name="T35" fmla="*/ 429 h 1049"/>
                <a:gd name="T36" fmla="*/ 251 w 682"/>
                <a:gd name="T37" fmla="*/ 438 h 1049"/>
                <a:gd name="T38" fmla="*/ 187 w 682"/>
                <a:gd name="T39" fmla="*/ 502 h 1049"/>
                <a:gd name="T40" fmla="*/ 177 w 682"/>
                <a:gd name="T41" fmla="*/ 493 h 1049"/>
                <a:gd name="T42" fmla="*/ 241 w 682"/>
                <a:gd name="T43" fmla="*/ 429 h 1049"/>
                <a:gd name="T44" fmla="*/ 383 w 682"/>
                <a:gd name="T45" fmla="*/ 287 h 1049"/>
                <a:gd name="T46" fmla="*/ 395 w 682"/>
                <a:gd name="T47" fmla="*/ 296 h 1049"/>
                <a:gd name="T48" fmla="*/ 331 w 682"/>
                <a:gd name="T49" fmla="*/ 360 h 1049"/>
                <a:gd name="T50" fmla="*/ 319 w 682"/>
                <a:gd name="T51" fmla="*/ 348 h 1049"/>
                <a:gd name="T52" fmla="*/ 383 w 682"/>
                <a:gd name="T53" fmla="*/ 287 h 1049"/>
                <a:gd name="T54" fmla="*/ 528 w 682"/>
                <a:gd name="T55" fmla="*/ 143 h 1049"/>
                <a:gd name="T56" fmla="*/ 537 w 682"/>
                <a:gd name="T57" fmla="*/ 154 h 1049"/>
                <a:gd name="T58" fmla="*/ 473 w 682"/>
                <a:gd name="T59" fmla="*/ 216 h 1049"/>
                <a:gd name="T60" fmla="*/ 464 w 682"/>
                <a:gd name="T61" fmla="*/ 206 h 1049"/>
                <a:gd name="T62" fmla="*/ 528 w 682"/>
                <a:gd name="T63" fmla="*/ 143 h 1049"/>
                <a:gd name="T64" fmla="*/ 670 w 682"/>
                <a:gd name="T65" fmla="*/ 0 h 1049"/>
                <a:gd name="T66" fmla="*/ 682 w 682"/>
                <a:gd name="T67" fmla="*/ 10 h 1049"/>
                <a:gd name="T68" fmla="*/ 618 w 682"/>
                <a:gd name="T69" fmla="*/ 74 h 1049"/>
                <a:gd name="T70" fmla="*/ 606 w 682"/>
                <a:gd name="T71" fmla="*/ 62 h 1049"/>
                <a:gd name="T72" fmla="*/ 670 w 682"/>
                <a:gd name="T73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2" h="1049">
                  <a:moveTo>
                    <a:pt x="9" y="940"/>
                  </a:moveTo>
                  <a:lnTo>
                    <a:pt x="26" y="959"/>
                  </a:lnTo>
                  <a:lnTo>
                    <a:pt x="21" y="1049"/>
                  </a:lnTo>
                  <a:lnTo>
                    <a:pt x="0" y="1030"/>
                  </a:lnTo>
                  <a:lnTo>
                    <a:pt x="9" y="940"/>
                  </a:lnTo>
                  <a:close/>
                  <a:moveTo>
                    <a:pt x="26" y="739"/>
                  </a:moveTo>
                  <a:lnTo>
                    <a:pt x="40" y="756"/>
                  </a:lnTo>
                  <a:lnTo>
                    <a:pt x="35" y="846"/>
                  </a:lnTo>
                  <a:lnTo>
                    <a:pt x="19" y="829"/>
                  </a:lnTo>
                  <a:lnTo>
                    <a:pt x="26" y="739"/>
                  </a:lnTo>
                  <a:close/>
                  <a:moveTo>
                    <a:pt x="35" y="642"/>
                  </a:moveTo>
                  <a:lnTo>
                    <a:pt x="38" y="633"/>
                  </a:lnTo>
                  <a:lnTo>
                    <a:pt x="97" y="571"/>
                  </a:lnTo>
                  <a:lnTo>
                    <a:pt x="109" y="583"/>
                  </a:lnTo>
                  <a:lnTo>
                    <a:pt x="47" y="644"/>
                  </a:lnTo>
                  <a:lnTo>
                    <a:pt x="47" y="654"/>
                  </a:lnTo>
                  <a:lnTo>
                    <a:pt x="35" y="642"/>
                  </a:lnTo>
                  <a:close/>
                  <a:moveTo>
                    <a:pt x="241" y="429"/>
                  </a:moveTo>
                  <a:lnTo>
                    <a:pt x="251" y="438"/>
                  </a:lnTo>
                  <a:lnTo>
                    <a:pt x="187" y="502"/>
                  </a:lnTo>
                  <a:lnTo>
                    <a:pt x="177" y="493"/>
                  </a:lnTo>
                  <a:lnTo>
                    <a:pt x="241" y="429"/>
                  </a:lnTo>
                  <a:close/>
                  <a:moveTo>
                    <a:pt x="383" y="287"/>
                  </a:moveTo>
                  <a:lnTo>
                    <a:pt x="395" y="296"/>
                  </a:lnTo>
                  <a:lnTo>
                    <a:pt x="331" y="360"/>
                  </a:lnTo>
                  <a:lnTo>
                    <a:pt x="319" y="348"/>
                  </a:lnTo>
                  <a:lnTo>
                    <a:pt x="383" y="287"/>
                  </a:lnTo>
                  <a:close/>
                  <a:moveTo>
                    <a:pt x="528" y="143"/>
                  </a:moveTo>
                  <a:lnTo>
                    <a:pt x="537" y="154"/>
                  </a:lnTo>
                  <a:lnTo>
                    <a:pt x="473" y="216"/>
                  </a:lnTo>
                  <a:lnTo>
                    <a:pt x="464" y="206"/>
                  </a:lnTo>
                  <a:lnTo>
                    <a:pt x="528" y="143"/>
                  </a:lnTo>
                  <a:close/>
                  <a:moveTo>
                    <a:pt x="670" y="0"/>
                  </a:moveTo>
                  <a:lnTo>
                    <a:pt x="682" y="10"/>
                  </a:lnTo>
                  <a:lnTo>
                    <a:pt x="618" y="74"/>
                  </a:lnTo>
                  <a:lnTo>
                    <a:pt x="606" y="62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81" name="Freeform 44"/>
            <p:cNvSpPr/>
            <p:nvPr/>
          </p:nvSpPr>
          <p:spPr bwMode="auto">
            <a:xfrm rot="2700000">
              <a:off x="-894221" y="3251433"/>
              <a:ext cx="2911459" cy="2911460"/>
            </a:xfrm>
            <a:custGeom>
              <a:avLst/>
              <a:gdLst>
                <a:gd name="T0" fmla="*/ 166 w 1281"/>
                <a:gd name="T1" fmla="*/ 1281 h 1281"/>
                <a:gd name="T2" fmla="*/ 0 w 1281"/>
                <a:gd name="T3" fmla="*/ 1115 h 1281"/>
                <a:gd name="T4" fmla="*/ 1115 w 1281"/>
                <a:gd name="T5" fmla="*/ 0 h 1281"/>
                <a:gd name="T6" fmla="*/ 1281 w 1281"/>
                <a:gd name="T7" fmla="*/ 166 h 1281"/>
                <a:gd name="T8" fmla="*/ 166 w 1281"/>
                <a:gd name="T9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1281">
                  <a:moveTo>
                    <a:pt x="166" y="1281"/>
                  </a:moveTo>
                  <a:lnTo>
                    <a:pt x="0" y="1115"/>
                  </a:lnTo>
                  <a:lnTo>
                    <a:pt x="1115" y="0"/>
                  </a:lnTo>
                  <a:lnTo>
                    <a:pt x="1281" y="166"/>
                  </a:lnTo>
                  <a:lnTo>
                    <a:pt x="166" y="12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993089" y="4054158"/>
            <a:ext cx="4681083" cy="3109192"/>
            <a:chOff x="-993089" y="4054158"/>
            <a:chExt cx="4681083" cy="3109192"/>
          </a:xfrm>
        </p:grpSpPr>
        <p:sp>
          <p:nvSpPr>
            <p:cNvPr id="71" name="Freeform 27"/>
            <p:cNvSpPr/>
            <p:nvPr/>
          </p:nvSpPr>
          <p:spPr bwMode="auto">
            <a:xfrm rot="2700000">
              <a:off x="3055005" y="4232319"/>
              <a:ext cx="531836" cy="531836"/>
            </a:xfrm>
            <a:custGeom>
              <a:avLst/>
              <a:gdLst>
                <a:gd name="T0" fmla="*/ 0 w 234"/>
                <a:gd name="T1" fmla="*/ 151 h 234"/>
                <a:gd name="T2" fmla="*/ 82 w 234"/>
                <a:gd name="T3" fmla="*/ 234 h 234"/>
                <a:gd name="T4" fmla="*/ 234 w 234"/>
                <a:gd name="T5" fmla="*/ 83 h 234"/>
                <a:gd name="T6" fmla="*/ 151 w 234"/>
                <a:gd name="T7" fmla="*/ 0 h 234"/>
                <a:gd name="T8" fmla="*/ 0 w 234"/>
                <a:gd name="T9" fmla="*/ 15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0" y="151"/>
                  </a:moveTo>
                  <a:lnTo>
                    <a:pt x="82" y="234"/>
                  </a:lnTo>
                  <a:lnTo>
                    <a:pt x="234" y="83"/>
                  </a:lnTo>
                  <a:lnTo>
                    <a:pt x="151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3" name="Freeform 31"/>
            <p:cNvSpPr/>
            <p:nvPr/>
          </p:nvSpPr>
          <p:spPr bwMode="auto">
            <a:xfrm rot="2700000">
              <a:off x="2388560" y="4350300"/>
              <a:ext cx="654567" cy="1679601"/>
            </a:xfrm>
            <a:custGeom>
              <a:avLst/>
              <a:gdLst>
                <a:gd name="T0" fmla="*/ 35 w 288"/>
                <a:gd name="T1" fmla="*/ 486 h 739"/>
                <a:gd name="T2" fmla="*/ 0 w 288"/>
                <a:gd name="T3" fmla="*/ 0 h 739"/>
                <a:gd name="T4" fmla="*/ 82 w 288"/>
                <a:gd name="T5" fmla="*/ 83 h 739"/>
                <a:gd name="T6" fmla="*/ 288 w 288"/>
                <a:gd name="T7" fmla="*/ 739 h 739"/>
                <a:gd name="T8" fmla="*/ 35 w 288"/>
                <a:gd name="T9" fmla="*/ 48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739">
                  <a:moveTo>
                    <a:pt x="35" y="486"/>
                  </a:moveTo>
                  <a:lnTo>
                    <a:pt x="0" y="0"/>
                  </a:lnTo>
                  <a:lnTo>
                    <a:pt x="82" y="83"/>
                  </a:lnTo>
                  <a:lnTo>
                    <a:pt x="288" y="739"/>
                  </a:lnTo>
                  <a:lnTo>
                    <a:pt x="35" y="4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4" name="Freeform 33"/>
            <p:cNvSpPr/>
            <p:nvPr/>
          </p:nvSpPr>
          <p:spPr bwMode="auto">
            <a:xfrm rot="2700000">
              <a:off x="3417530" y="4363007"/>
              <a:ext cx="270464" cy="270464"/>
            </a:xfrm>
            <a:custGeom>
              <a:avLst/>
              <a:gdLst>
                <a:gd name="T0" fmla="*/ 119 w 119"/>
                <a:gd name="T1" fmla="*/ 119 h 119"/>
                <a:gd name="T2" fmla="*/ 119 w 119"/>
                <a:gd name="T3" fmla="*/ 0 h 119"/>
                <a:gd name="T4" fmla="*/ 0 w 119"/>
                <a:gd name="T5" fmla="*/ 0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119" y="0"/>
                  </a:lnTo>
                  <a:lnTo>
                    <a:pt x="0" y="0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 rot="2700000">
              <a:off x="2715221" y="4182776"/>
              <a:ext cx="284101" cy="1468230"/>
            </a:xfrm>
            <a:custGeom>
              <a:avLst/>
              <a:gdLst>
                <a:gd name="T0" fmla="*/ 73 w 125"/>
                <a:gd name="T1" fmla="*/ 528 h 646"/>
                <a:gd name="T2" fmla="*/ 99 w 125"/>
                <a:gd name="T3" fmla="*/ 556 h 646"/>
                <a:gd name="T4" fmla="*/ 121 w 125"/>
                <a:gd name="T5" fmla="*/ 646 h 646"/>
                <a:gd name="T6" fmla="*/ 90 w 125"/>
                <a:gd name="T7" fmla="*/ 615 h 646"/>
                <a:gd name="T8" fmla="*/ 73 w 125"/>
                <a:gd name="T9" fmla="*/ 528 h 646"/>
                <a:gd name="T10" fmla="*/ 35 w 125"/>
                <a:gd name="T11" fmla="*/ 333 h 646"/>
                <a:gd name="T12" fmla="*/ 54 w 125"/>
                <a:gd name="T13" fmla="*/ 352 h 646"/>
                <a:gd name="T14" fmla="*/ 76 w 125"/>
                <a:gd name="T15" fmla="*/ 442 h 646"/>
                <a:gd name="T16" fmla="*/ 52 w 125"/>
                <a:gd name="T17" fmla="*/ 419 h 646"/>
                <a:gd name="T18" fmla="*/ 35 w 125"/>
                <a:gd name="T19" fmla="*/ 333 h 646"/>
                <a:gd name="T20" fmla="*/ 0 w 125"/>
                <a:gd name="T21" fmla="*/ 137 h 646"/>
                <a:gd name="T22" fmla="*/ 9 w 125"/>
                <a:gd name="T23" fmla="*/ 149 h 646"/>
                <a:gd name="T24" fmla="*/ 31 w 125"/>
                <a:gd name="T25" fmla="*/ 239 h 646"/>
                <a:gd name="T26" fmla="*/ 14 w 125"/>
                <a:gd name="T27" fmla="*/ 225 h 646"/>
                <a:gd name="T28" fmla="*/ 0 w 125"/>
                <a:gd name="T29" fmla="*/ 137 h 646"/>
                <a:gd name="T30" fmla="*/ 116 w 125"/>
                <a:gd name="T31" fmla="*/ 0 h 646"/>
                <a:gd name="T32" fmla="*/ 125 w 125"/>
                <a:gd name="T33" fmla="*/ 9 h 646"/>
                <a:gd name="T34" fmla="*/ 61 w 125"/>
                <a:gd name="T35" fmla="*/ 73 h 646"/>
                <a:gd name="T36" fmla="*/ 52 w 125"/>
                <a:gd name="T37" fmla="*/ 61 h 646"/>
                <a:gd name="T38" fmla="*/ 116 w 125"/>
                <a:gd name="T3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646">
                  <a:moveTo>
                    <a:pt x="73" y="528"/>
                  </a:moveTo>
                  <a:lnTo>
                    <a:pt x="99" y="556"/>
                  </a:lnTo>
                  <a:lnTo>
                    <a:pt x="121" y="646"/>
                  </a:lnTo>
                  <a:lnTo>
                    <a:pt x="90" y="615"/>
                  </a:lnTo>
                  <a:lnTo>
                    <a:pt x="73" y="528"/>
                  </a:lnTo>
                  <a:close/>
                  <a:moveTo>
                    <a:pt x="35" y="333"/>
                  </a:moveTo>
                  <a:lnTo>
                    <a:pt x="54" y="352"/>
                  </a:lnTo>
                  <a:lnTo>
                    <a:pt x="76" y="442"/>
                  </a:lnTo>
                  <a:lnTo>
                    <a:pt x="52" y="419"/>
                  </a:lnTo>
                  <a:lnTo>
                    <a:pt x="35" y="333"/>
                  </a:lnTo>
                  <a:close/>
                  <a:moveTo>
                    <a:pt x="0" y="137"/>
                  </a:moveTo>
                  <a:lnTo>
                    <a:pt x="9" y="149"/>
                  </a:lnTo>
                  <a:lnTo>
                    <a:pt x="31" y="239"/>
                  </a:lnTo>
                  <a:lnTo>
                    <a:pt x="14" y="225"/>
                  </a:lnTo>
                  <a:lnTo>
                    <a:pt x="0" y="137"/>
                  </a:lnTo>
                  <a:close/>
                  <a:moveTo>
                    <a:pt x="116" y="0"/>
                  </a:moveTo>
                  <a:lnTo>
                    <a:pt x="125" y="9"/>
                  </a:lnTo>
                  <a:lnTo>
                    <a:pt x="61" y="73"/>
                  </a:lnTo>
                  <a:lnTo>
                    <a:pt x="52" y="6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82" name="Freeform 46"/>
            <p:cNvSpPr/>
            <p:nvPr/>
          </p:nvSpPr>
          <p:spPr bwMode="auto">
            <a:xfrm rot="2700000">
              <a:off x="-993088" y="4054157"/>
              <a:ext cx="3109192" cy="3109193"/>
            </a:xfrm>
            <a:custGeom>
              <a:avLst/>
              <a:gdLst>
                <a:gd name="T0" fmla="*/ 253 w 1368"/>
                <a:gd name="T1" fmla="*/ 1368 h 1368"/>
                <a:gd name="T2" fmla="*/ 0 w 1368"/>
                <a:gd name="T3" fmla="*/ 1115 h 1368"/>
                <a:gd name="T4" fmla="*/ 1115 w 1368"/>
                <a:gd name="T5" fmla="*/ 0 h 1368"/>
                <a:gd name="T6" fmla="*/ 1368 w 1368"/>
                <a:gd name="T7" fmla="*/ 253 h 1368"/>
                <a:gd name="T8" fmla="*/ 253 w 1368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8" h="1368">
                  <a:moveTo>
                    <a:pt x="253" y="1368"/>
                  </a:moveTo>
                  <a:lnTo>
                    <a:pt x="0" y="1115"/>
                  </a:lnTo>
                  <a:lnTo>
                    <a:pt x="1115" y="0"/>
                  </a:lnTo>
                  <a:lnTo>
                    <a:pt x="1368" y="253"/>
                  </a:lnTo>
                  <a:lnTo>
                    <a:pt x="253" y="13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907049" y="1179230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907049" y="2140906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907049" y="3102582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907049" y="4064258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907049" y="5025935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cxnSp>
        <p:nvCxnSpPr>
          <p:cNvPr id="53" name="Elbow Connector 52"/>
          <p:cNvCxnSpPr>
            <a:stCxn id="63" idx="1"/>
            <a:endCxn id="89" idx="1"/>
          </p:cNvCxnSpPr>
          <p:nvPr/>
        </p:nvCxnSpPr>
        <p:spPr>
          <a:xfrm rot="5400000" flipH="1" flipV="1">
            <a:off x="5352915" y="324134"/>
            <a:ext cx="1302005" cy="3806261"/>
          </a:xfrm>
          <a:prstGeom prst="bentConnector4">
            <a:avLst>
              <a:gd name="adj1" fmla="val -17558"/>
              <a:gd name="adj2" fmla="val 49287"/>
            </a:avLst>
          </a:prstGeom>
          <a:ln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4" idx="1"/>
            <a:endCxn id="90" idx="1"/>
          </p:cNvCxnSpPr>
          <p:nvPr/>
        </p:nvCxnSpPr>
        <p:spPr>
          <a:xfrm rot="5400000" flipH="1" flipV="1">
            <a:off x="5997679" y="1370676"/>
            <a:ext cx="742108" cy="3076631"/>
          </a:xfrm>
          <a:prstGeom prst="bentConnector4">
            <a:avLst>
              <a:gd name="adj1" fmla="val -30804"/>
              <a:gd name="adj2" fmla="val 49073"/>
            </a:avLst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75" idx="1"/>
            <a:endCxn id="92" idx="1"/>
          </p:cNvCxnSpPr>
          <p:nvPr/>
        </p:nvCxnSpPr>
        <p:spPr>
          <a:xfrm rot="16200000" flipH="1">
            <a:off x="6506134" y="3060375"/>
            <a:ext cx="369652" cy="2432178"/>
          </a:xfrm>
          <a:prstGeom prst="bentConnector2">
            <a:avLst/>
          </a:prstGeom>
          <a:ln>
            <a:solidFill>
              <a:schemeClr val="accent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4" idx="1"/>
            <a:endCxn id="93" idx="1"/>
          </p:cNvCxnSpPr>
          <p:nvPr/>
        </p:nvCxnSpPr>
        <p:spPr>
          <a:xfrm rot="16200000" flipH="1">
            <a:off x="5363165" y="2879083"/>
            <a:ext cx="924728" cy="416304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65" idx="1"/>
            <a:endCxn id="91" idx="1"/>
          </p:cNvCxnSpPr>
          <p:nvPr/>
        </p:nvCxnSpPr>
        <p:spPr>
          <a:xfrm rot="5400000" flipH="1" flipV="1">
            <a:off x="7029757" y="2810962"/>
            <a:ext cx="188640" cy="1565944"/>
          </a:xfrm>
          <a:prstGeom prst="bentConnector4">
            <a:avLst>
              <a:gd name="adj1" fmla="val -121183"/>
              <a:gd name="adj2" fmla="val 48257"/>
            </a:avLst>
          </a:prstGeom>
          <a:ln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3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58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7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8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0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1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8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5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58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90" grpId="0"/>
          <p:bldP spid="91" grpId="0"/>
          <p:bldP spid="92" grpId="0"/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90" grpId="0"/>
          <p:bldP spid="91" grpId="0"/>
          <p:bldP spid="92" grpId="0"/>
          <p:bldP spid="9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70426" y="1201912"/>
            <a:ext cx="2055316" cy="515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8201" tIns="48201" rIns="48201" bIns="48201" numCol="1" spcCol="1270" anchor="ctr" anchorCtr="0">
            <a:noAutofit/>
          </a:bodyPr>
          <a:lstStyle/>
          <a:p>
            <a:pPr marL="0" marR="0" lvl="0" indent="0" algn="ctr" defTabSz="9480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Branch one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83036" y="2493101"/>
            <a:ext cx="2055316" cy="515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8201" tIns="48201" rIns="48201" bIns="48201" numCol="1" spcCol="1270" anchor="ctr" anchorCtr="0">
            <a:noAutofit/>
          </a:bodyPr>
          <a:lstStyle/>
          <a:p>
            <a:pPr marL="0" marR="0" lvl="0" indent="0" algn="ctr" defTabSz="9480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Branch two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83036" y="3784290"/>
            <a:ext cx="2055316" cy="515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8201" tIns="48201" rIns="48201" bIns="48201" numCol="1" spcCol="1270" anchor="ctr" anchorCtr="0">
            <a:noAutofit/>
          </a:bodyPr>
          <a:lstStyle/>
          <a:p>
            <a:pPr marL="0" marR="0" lvl="0" indent="0" algn="ctr" defTabSz="9480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Branch three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83036" y="5075480"/>
            <a:ext cx="2055316" cy="515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8201" tIns="48201" rIns="48201" bIns="48201" numCol="1" spcCol="1270" anchor="ctr" anchorCtr="0">
            <a:noAutofit/>
          </a:bodyPr>
          <a:lstStyle/>
          <a:p>
            <a:pPr marL="0" marR="0" lvl="0" indent="0" algn="ctr" defTabSz="9480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Branch four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27225" y="2761925"/>
            <a:ext cx="2212582" cy="9236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8201" tIns="48201" rIns="48201" bIns="48201" numCol="1" spcCol="1270" anchor="ctr" anchorCtr="0">
            <a:noAutofit/>
          </a:bodyPr>
          <a:lstStyle/>
          <a:p>
            <a:pPr marL="0" marR="0" lvl="0" indent="0" algn="ctr" defTabSz="9480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Decision Tree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182272" y="891431"/>
            <a:ext cx="5366266" cy="1084157"/>
            <a:chOff x="6182272" y="1092448"/>
            <a:chExt cx="5366266" cy="1084157"/>
          </a:xfrm>
        </p:grpSpPr>
        <p:sp>
          <p:nvSpPr>
            <p:cNvPr id="15" name="Rounded Rectangle 14"/>
            <p:cNvSpPr/>
            <p:nvPr/>
          </p:nvSpPr>
          <p:spPr>
            <a:xfrm>
              <a:off x="6182272" y="1092448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dapibus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ex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pellentesque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tincidunt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82272" y="1660821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Proin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placerat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ante,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volutpat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dui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 flipV="1">
              <a:off x="6228201" y="1132264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0" name="Freeform 9"/>
            <p:cNvSpPr/>
            <p:nvPr/>
          </p:nvSpPr>
          <p:spPr>
            <a:xfrm rot="10800000" flipV="1">
              <a:off x="6228201" y="1700637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82272" y="2200150"/>
            <a:ext cx="5366266" cy="1084157"/>
            <a:chOff x="6182272" y="1092448"/>
            <a:chExt cx="5366266" cy="1084157"/>
          </a:xfrm>
        </p:grpSpPr>
        <p:sp>
          <p:nvSpPr>
            <p:cNvPr id="36" name="Rounded Rectangle 35"/>
            <p:cNvSpPr/>
            <p:nvPr/>
          </p:nvSpPr>
          <p:spPr>
            <a:xfrm>
              <a:off x="6182272" y="1092448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dapibus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ex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pellentesque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tincidunt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82272" y="1660821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Proin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placerat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ante,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volutpat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dui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10800000" flipV="1">
              <a:off x="6228201" y="1132264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2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9" name="Freeform 38"/>
            <p:cNvSpPr/>
            <p:nvPr/>
          </p:nvSpPr>
          <p:spPr>
            <a:xfrm rot="10800000" flipV="1">
              <a:off x="6228201" y="1700637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2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82272" y="3508869"/>
            <a:ext cx="5366266" cy="1084157"/>
            <a:chOff x="6182272" y="1092448"/>
            <a:chExt cx="5366266" cy="1084157"/>
          </a:xfrm>
        </p:grpSpPr>
        <p:sp>
          <p:nvSpPr>
            <p:cNvPr id="41" name="Rounded Rectangle 40"/>
            <p:cNvSpPr/>
            <p:nvPr/>
          </p:nvSpPr>
          <p:spPr>
            <a:xfrm>
              <a:off x="6182272" y="1092448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dapibus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ex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pellentesque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tincidunt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182272" y="1660821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Proin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placerat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ante,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volutpat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dui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10800000" flipV="1">
              <a:off x="6228201" y="1132264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3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0800000" flipV="1">
              <a:off x="6228201" y="1700637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3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2272" y="4817588"/>
            <a:ext cx="5366266" cy="1084157"/>
            <a:chOff x="6182272" y="1092448"/>
            <a:chExt cx="5366266" cy="1084157"/>
          </a:xfrm>
        </p:grpSpPr>
        <p:sp>
          <p:nvSpPr>
            <p:cNvPr id="46" name="Rounded Rectangle 45"/>
            <p:cNvSpPr/>
            <p:nvPr/>
          </p:nvSpPr>
          <p:spPr>
            <a:xfrm>
              <a:off x="6182272" y="1092448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dapibus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ex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pellentesque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tincidunt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182272" y="1660821"/>
              <a:ext cx="5366266" cy="51578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2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0" tIns="48201" rIns="0" bIns="4820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Proin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placerat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ante,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volutpat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dui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rot="10800000" flipV="1">
              <a:off x="6228201" y="1132264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4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" name="Freeform 48"/>
            <p:cNvSpPr/>
            <p:nvPr/>
          </p:nvSpPr>
          <p:spPr>
            <a:xfrm rot="10800000" flipV="1">
              <a:off x="6228201" y="1700637"/>
              <a:ext cx="438395" cy="436152"/>
            </a:xfrm>
            <a:custGeom>
              <a:avLst/>
              <a:gdLst>
                <a:gd name="connsiteX0" fmla="*/ 0 w 1346941"/>
                <a:gd name="connsiteY0" fmla="*/ 670031 h 1340062"/>
                <a:gd name="connsiteX1" fmla="*/ 673471 w 1346941"/>
                <a:gd name="connsiteY1" fmla="*/ 0 h 1340062"/>
                <a:gd name="connsiteX2" fmla="*/ 1346942 w 1346941"/>
                <a:gd name="connsiteY2" fmla="*/ 670031 h 1340062"/>
                <a:gd name="connsiteX3" fmla="*/ 673471 w 1346941"/>
                <a:gd name="connsiteY3" fmla="*/ 1340062 h 1340062"/>
                <a:gd name="connsiteX4" fmla="*/ 0 w 1346941"/>
                <a:gd name="connsiteY4" fmla="*/ 670031 h 134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941" h="1340062">
                  <a:moveTo>
                    <a:pt x="0" y="670031"/>
                  </a:moveTo>
                  <a:cubicBezTo>
                    <a:pt x="0" y="299983"/>
                    <a:pt x="301523" y="0"/>
                    <a:pt x="673471" y="0"/>
                  </a:cubicBezTo>
                  <a:cubicBezTo>
                    <a:pt x="1045419" y="0"/>
                    <a:pt x="1346942" y="299983"/>
                    <a:pt x="1346942" y="670031"/>
                  </a:cubicBezTo>
                  <a:cubicBezTo>
                    <a:pt x="1346942" y="1040079"/>
                    <a:pt x="1045419" y="1340062"/>
                    <a:pt x="673471" y="1340062"/>
                  </a:cubicBezTo>
                  <a:cubicBezTo>
                    <a:pt x="301523" y="1340062"/>
                    <a:pt x="0" y="1040079"/>
                    <a:pt x="0" y="670031"/>
                  </a:cubicBezTo>
                  <a:close/>
                </a:path>
              </a:pathLst>
            </a:custGeom>
            <a:solidFill>
              <a:schemeClr val="accent4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276553" tIns="275211" rIns="276553" bIns="275211" numCol="1" spcCol="1270" anchor="ctr" anchorCtr="0">
              <a:noAutofit/>
            </a:bodyPr>
            <a:lstStyle/>
            <a:p>
              <a:pPr marL="0" marR="0" lvl="0" indent="0" algn="ctr" defTabSz="94805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51" name="Curved Connector 50"/>
          <p:cNvCxnSpPr>
            <a:stCxn id="17" idx="3"/>
            <a:endCxn id="5" idx="1"/>
          </p:cNvCxnSpPr>
          <p:nvPr/>
        </p:nvCxnSpPr>
        <p:spPr>
          <a:xfrm flipV="1">
            <a:off x="3139807" y="1459804"/>
            <a:ext cx="530619" cy="1763941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7" idx="3"/>
            <a:endCxn id="6" idx="1"/>
          </p:cNvCxnSpPr>
          <p:nvPr/>
        </p:nvCxnSpPr>
        <p:spPr>
          <a:xfrm flipV="1">
            <a:off x="3139807" y="2750993"/>
            <a:ext cx="543229" cy="472752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7" idx="3"/>
            <a:endCxn id="7" idx="1"/>
          </p:cNvCxnSpPr>
          <p:nvPr/>
        </p:nvCxnSpPr>
        <p:spPr>
          <a:xfrm>
            <a:off x="3139807" y="3223745"/>
            <a:ext cx="543229" cy="8184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7" idx="3"/>
            <a:endCxn id="8" idx="1"/>
          </p:cNvCxnSpPr>
          <p:nvPr/>
        </p:nvCxnSpPr>
        <p:spPr>
          <a:xfrm>
            <a:off x="3139807" y="3223745"/>
            <a:ext cx="543229" cy="21096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3"/>
            <a:endCxn id="15" idx="1"/>
          </p:cNvCxnSpPr>
          <p:nvPr/>
        </p:nvCxnSpPr>
        <p:spPr>
          <a:xfrm flipV="1">
            <a:off x="5725742" y="1149323"/>
            <a:ext cx="456530" cy="310481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" idx="3"/>
            <a:endCxn id="16" idx="1"/>
          </p:cNvCxnSpPr>
          <p:nvPr/>
        </p:nvCxnSpPr>
        <p:spPr>
          <a:xfrm>
            <a:off x="5725742" y="1459804"/>
            <a:ext cx="456530" cy="257892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" idx="3"/>
            <a:endCxn id="36" idx="1"/>
          </p:cNvCxnSpPr>
          <p:nvPr/>
        </p:nvCxnSpPr>
        <p:spPr>
          <a:xfrm flipV="1">
            <a:off x="5738352" y="2458042"/>
            <a:ext cx="443920" cy="292951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3"/>
            <a:endCxn id="37" idx="1"/>
          </p:cNvCxnSpPr>
          <p:nvPr/>
        </p:nvCxnSpPr>
        <p:spPr>
          <a:xfrm>
            <a:off x="5738352" y="2750993"/>
            <a:ext cx="443920" cy="275422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41" idx="1"/>
          </p:cNvCxnSpPr>
          <p:nvPr/>
        </p:nvCxnSpPr>
        <p:spPr>
          <a:xfrm flipV="1">
            <a:off x="5738352" y="3766761"/>
            <a:ext cx="443920" cy="275421"/>
          </a:xfrm>
          <a:prstGeom prst="curvedConnector3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3"/>
            <a:endCxn id="42" idx="1"/>
          </p:cNvCxnSpPr>
          <p:nvPr/>
        </p:nvCxnSpPr>
        <p:spPr>
          <a:xfrm>
            <a:off x="5738352" y="4042182"/>
            <a:ext cx="443920" cy="2929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" idx="3"/>
            <a:endCxn id="46" idx="1"/>
          </p:cNvCxnSpPr>
          <p:nvPr/>
        </p:nvCxnSpPr>
        <p:spPr>
          <a:xfrm flipV="1">
            <a:off x="5738352" y="5075480"/>
            <a:ext cx="443920" cy="2578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8" idx="3"/>
            <a:endCxn id="47" idx="1"/>
          </p:cNvCxnSpPr>
          <p:nvPr/>
        </p:nvCxnSpPr>
        <p:spPr>
          <a:xfrm>
            <a:off x="5738352" y="5333372"/>
            <a:ext cx="443920" cy="3104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1859037" y="2457675"/>
            <a:ext cx="7632096" cy="84930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74%</a:t>
            </a:r>
          </a:p>
        </p:txBody>
      </p:sp>
      <p:sp>
        <p:nvSpPr>
          <p:cNvPr id="22" name="Pentagon 21"/>
          <p:cNvSpPr/>
          <p:nvPr/>
        </p:nvSpPr>
        <p:spPr>
          <a:xfrm>
            <a:off x="1859037" y="3289353"/>
            <a:ext cx="8241696" cy="849309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82%</a:t>
            </a:r>
          </a:p>
        </p:txBody>
      </p:sp>
      <p:sp>
        <p:nvSpPr>
          <p:cNvPr id="23" name="Pentagon 22"/>
          <p:cNvSpPr/>
          <p:nvPr/>
        </p:nvSpPr>
        <p:spPr>
          <a:xfrm>
            <a:off x="1859038" y="4121033"/>
            <a:ext cx="7124095" cy="849309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63%</a:t>
            </a:r>
          </a:p>
        </p:txBody>
      </p:sp>
      <p:sp>
        <p:nvSpPr>
          <p:cNvPr id="24" name="Pentagon 23"/>
          <p:cNvSpPr/>
          <p:nvPr/>
        </p:nvSpPr>
        <p:spPr>
          <a:xfrm>
            <a:off x="1859038" y="1625996"/>
            <a:ext cx="9359295" cy="849309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95%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20893" y="1896086"/>
            <a:ext cx="1695080" cy="4585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Creative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20893" y="2716748"/>
            <a:ext cx="1695080" cy="4585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Technical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20893" y="3515376"/>
            <a:ext cx="1695080" cy="4585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Strategic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20893" y="4302988"/>
            <a:ext cx="1695080" cy="4585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eCommerce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55033" y="679423"/>
            <a:ext cx="1926167" cy="5218724"/>
            <a:chOff x="-55033" y="679423"/>
            <a:chExt cx="1926167" cy="5218724"/>
          </a:xfrm>
        </p:grpSpPr>
        <p:sp>
          <p:nvSpPr>
            <p:cNvPr id="41" name="Rectangle 40"/>
            <p:cNvSpPr/>
            <p:nvPr/>
          </p:nvSpPr>
          <p:spPr>
            <a:xfrm>
              <a:off x="-55033" y="1971611"/>
              <a:ext cx="1318093" cy="1322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-55033" y="679423"/>
              <a:ext cx="1318093" cy="1322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f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-55033" y="3289354"/>
              <a:ext cx="1318093" cy="13228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c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-55033" y="4575300"/>
              <a:ext cx="1318093" cy="1322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26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n</a:t>
              </a:r>
            </a:p>
          </p:txBody>
        </p:sp>
        <p:sp>
          <p:nvSpPr>
            <p:cNvPr id="45" name="Manual Input 10"/>
            <p:cNvSpPr/>
            <p:nvPr/>
          </p:nvSpPr>
          <p:spPr>
            <a:xfrm flipH="1">
              <a:off x="1252618" y="679423"/>
              <a:ext cx="618516" cy="26068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6" name="Manual Input 10"/>
            <p:cNvSpPr/>
            <p:nvPr/>
          </p:nvSpPr>
          <p:spPr>
            <a:xfrm flipH="1">
              <a:off x="1252618" y="2017849"/>
              <a:ext cx="618516" cy="127660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7" name="Manual Input 10"/>
            <p:cNvSpPr/>
            <p:nvPr/>
          </p:nvSpPr>
          <p:spPr>
            <a:xfrm flipH="1" flipV="1">
              <a:off x="1252617" y="3289352"/>
              <a:ext cx="618516" cy="26068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48" name="Manual Input 10"/>
            <p:cNvSpPr/>
            <p:nvPr/>
          </p:nvSpPr>
          <p:spPr>
            <a:xfrm flipH="1" flipV="1">
              <a:off x="1252617" y="3289353"/>
              <a:ext cx="618516" cy="127660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2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17074" y="1296901"/>
            <a:ext cx="3517634" cy="5561099"/>
            <a:chOff x="1517074" y="1296901"/>
            <a:chExt cx="3517634" cy="5561099"/>
          </a:xfrm>
        </p:grpSpPr>
        <p:sp>
          <p:nvSpPr>
            <p:cNvPr id="66" name="Freeform 65"/>
            <p:cNvSpPr/>
            <p:nvPr/>
          </p:nvSpPr>
          <p:spPr bwMode="auto">
            <a:xfrm>
              <a:off x="1725500" y="3252801"/>
              <a:ext cx="2153960" cy="2179337"/>
            </a:xfrm>
            <a:custGeom>
              <a:avLst/>
              <a:gdLst>
                <a:gd name="connsiteX0" fmla="*/ 1362550 w 2153960"/>
                <a:gd name="connsiteY0" fmla="*/ 1717541 h 2179337"/>
                <a:gd name="connsiteX1" fmla="*/ 2026274 w 2153960"/>
                <a:gd name="connsiteY1" fmla="*/ 1717541 h 2179337"/>
                <a:gd name="connsiteX2" fmla="*/ 2082258 w 2153960"/>
                <a:gd name="connsiteY2" fmla="*/ 1774518 h 2179337"/>
                <a:gd name="connsiteX3" fmla="*/ 2089516 w 2153960"/>
                <a:gd name="connsiteY3" fmla="*/ 2108540 h 2179337"/>
                <a:gd name="connsiteX4" fmla="*/ 1748375 w 2153960"/>
                <a:gd name="connsiteY4" fmla="*/ 2108540 h 2179337"/>
                <a:gd name="connsiteX5" fmla="*/ 1411086 w 2153960"/>
                <a:gd name="connsiteY5" fmla="*/ 1766728 h 2179337"/>
                <a:gd name="connsiteX6" fmla="*/ 235016 w 2153960"/>
                <a:gd name="connsiteY6" fmla="*/ 28 h 2179337"/>
                <a:gd name="connsiteX7" fmla="*/ 405586 w 2153960"/>
                <a:gd name="connsiteY7" fmla="*/ 68103 h 2179337"/>
                <a:gd name="connsiteX8" fmla="*/ 545991 w 2153960"/>
                <a:gd name="connsiteY8" fmla="*/ 210998 h 2179337"/>
                <a:gd name="connsiteX9" fmla="*/ 573603 w 2153960"/>
                <a:gd name="connsiteY9" fmla="*/ 239100 h 2179337"/>
                <a:gd name="connsiteX10" fmla="*/ 573603 w 2153960"/>
                <a:gd name="connsiteY10" fmla="*/ 263605 h 2179337"/>
                <a:gd name="connsiteX11" fmla="*/ 573603 w 2153960"/>
                <a:gd name="connsiteY11" fmla="*/ 842783 h 2179337"/>
                <a:gd name="connsiteX12" fmla="*/ 573603 w 2153960"/>
                <a:gd name="connsiteY12" fmla="*/ 918015 h 2179337"/>
                <a:gd name="connsiteX13" fmla="*/ 500440 w 2153960"/>
                <a:gd name="connsiteY13" fmla="*/ 843871 h 2179337"/>
                <a:gd name="connsiteX14" fmla="*/ 71703 w 2153960"/>
                <a:gd name="connsiteY14" fmla="*/ 409386 h 2179337"/>
                <a:gd name="connsiteX15" fmla="*/ 64445 w 2153960"/>
                <a:gd name="connsiteY15" fmla="*/ 68103 h 2179337"/>
                <a:gd name="connsiteX16" fmla="*/ 235016 w 2153960"/>
                <a:gd name="connsiteY16" fmla="*/ 28 h 2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53960" h="2179337">
                  <a:moveTo>
                    <a:pt x="1362550" y="1717541"/>
                  </a:moveTo>
                  <a:lnTo>
                    <a:pt x="2026274" y="1717541"/>
                  </a:lnTo>
                  <a:lnTo>
                    <a:pt x="2082258" y="1774518"/>
                  </a:lnTo>
                  <a:cubicBezTo>
                    <a:pt x="2176616" y="1868915"/>
                    <a:pt x="2176616" y="2014142"/>
                    <a:pt x="2089516" y="2108540"/>
                  </a:cubicBezTo>
                  <a:cubicBezTo>
                    <a:pt x="1995158" y="2202937"/>
                    <a:pt x="1842733" y="2202937"/>
                    <a:pt x="1748375" y="2108540"/>
                  </a:cubicBezTo>
                  <a:cubicBezTo>
                    <a:pt x="1748375" y="2108540"/>
                    <a:pt x="1748375" y="2108540"/>
                    <a:pt x="1411086" y="1766728"/>
                  </a:cubicBezTo>
                  <a:close/>
                  <a:moveTo>
                    <a:pt x="235016" y="28"/>
                  </a:moveTo>
                  <a:cubicBezTo>
                    <a:pt x="296711" y="-880"/>
                    <a:pt x="358407" y="20904"/>
                    <a:pt x="405586" y="68103"/>
                  </a:cubicBezTo>
                  <a:cubicBezTo>
                    <a:pt x="405586" y="68103"/>
                    <a:pt x="405586" y="68103"/>
                    <a:pt x="545991" y="210998"/>
                  </a:cubicBezTo>
                  <a:lnTo>
                    <a:pt x="573603" y="239100"/>
                  </a:lnTo>
                  <a:lnTo>
                    <a:pt x="573603" y="263605"/>
                  </a:lnTo>
                  <a:cubicBezTo>
                    <a:pt x="573603" y="492730"/>
                    <a:pt x="573603" y="683668"/>
                    <a:pt x="573603" y="842783"/>
                  </a:cubicBezTo>
                  <a:lnTo>
                    <a:pt x="573603" y="918015"/>
                  </a:lnTo>
                  <a:lnTo>
                    <a:pt x="500440" y="843871"/>
                  </a:lnTo>
                  <a:cubicBezTo>
                    <a:pt x="371343" y="713043"/>
                    <a:pt x="228891" y="568681"/>
                    <a:pt x="71703" y="409386"/>
                  </a:cubicBezTo>
                  <a:cubicBezTo>
                    <a:pt x="-22655" y="314988"/>
                    <a:pt x="-22655" y="162500"/>
                    <a:pt x="64445" y="68103"/>
                  </a:cubicBezTo>
                  <a:cubicBezTo>
                    <a:pt x="111624" y="24535"/>
                    <a:pt x="173320" y="935"/>
                    <a:pt x="235016" y="2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2763639" y="3956629"/>
              <a:ext cx="2007397" cy="2708637"/>
            </a:xfrm>
            <a:custGeom>
              <a:avLst/>
              <a:gdLst>
                <a:gd name="connsiteX0" fmla="*/ 1527992 w 2007397"/>
                <a:gd name="connsiteY0" fmla="*/ 0 h 2708637"/>
                <a:gd name="connsiteX1" fmla="*/ 2007397 w 2007397"/>
                <a:gd name="connsiteY1" fmla="*/ 2450957 h 2708637"/>
                <a:gd name="connsiteX2" fmla="*/ 713004 w 2007397"/>
                <a:gd name="connsiteY2" fmla="*/ 2708637 h 2708637"/>
                <a:gd name="connsiteX3" fmla="*/ 509257 w 2007397"/>
                <a:gd name="connsiteY3" fmla="*/ 1689902 h 2708637"/>
                <a:gd name="connsiteX4" fmla="*/ 0 w 2007397"/>
                <a:gd name="connsiteY4" fmla="*/ 952819 h 2708637"/>
                <a:gd name="connsiteX5" fmla="*/ 88260 w 2007397"/>
                <a:gd name="connsiteY5" fmla="*/ 952819 h 2708637"/>
                <a:gd name="connsiteX6" fmla="*/ 1190536 w 2007397"/>
                <a:gd name="connsiteY6" fmla="*/ 952819 h 2708637"/>
                <a:gd name="connsiteX7" fmla="*/ 1197816 w 2007397"/>
                <a:gd name="connsiteY7" fmla="*/ 945545 h 2708637"/>
                <a:gd name="connsiteX8" fmla="*/ 1197816 w 2007397"/>
                <a:gd name="connsiteY8" fmla="*/ 112280 h 2708637"/>
                <a:gd name="connsiteX9" fmla="*/ 1197816 w 2007397"/>
                <a:gd name="connsiteY9" fmla="*/ 63574 h 270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7397" h="2708637">
                  <a:moveTo>
                    <a:pt x="1527992" y="0"/>
                  </a:moveTo>
                  <a:lnTo>
                    <a:pt x="2007397" y="2450957"/>
                  </a:lnTo>
                  <a:lnTo>
                    <a:pt x="713004" y="2708637"/>
                  </a:lnTo>
                  <a:lnTo>
                    <a:pt x="509257" y="1689902"/>
                  </a:lnTo>
                  <a:lnTo>
                    <a:pt x="0" y="952819"/>
                  </a:lnTo>
                  <a:lnTo>
                    <a:pt x="88260" y="952819"/>
                  </a:lnTo>
                  <a:cubicBezTo>
                    <a:pt x="1190536" y="952819"/>
                    <a:pt x="1190536" y="952819"/>
                    <a:pt x="1190536" y="952819"/>
                  </a:cubicBezTo>
                  <a:cubicBezTo>
                    <a:pt x="1190536" y="952819"/>
                    <a:pt x="1197816" y="945545"/>
                    <a:pt x="1197816" y="945545"/>
                  </a:cubicBezTo>
                  <a:cubicBezTo>
                    <a:pt x="1197816" y="640045"/>
                    <a:pt x="1197816" y="363185"/>
                    <a:pt x="1197816" y="112280"/>
                  </a:cubicBezTo>
                  <a:lnTo>
                    <a:pt x="1197816" y="63574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744474" y="4017216"/>
              <a:ext cx="2159774" cy="2185198"/>
            </a:xfrm>
            <a:custGeom>
              <a:avLst/>
              <a:gdLst>
                <a:gd name="connsiteX0" fmla="*/ 235629 w 2159774"/>
                <a:gd name="connsiteY0" fmla="*/ 0 h 2185198"/>
                <a:gd name="connsiteX1" fmla="*/ 405755 w 2159774"/>
                <a:gd name="connsiteY1" fmla="*/ 70988 h 2185198"/>
                <a:gd name="connsiteX2" fmla="*/ 547151 w 2159774"/>
                <a:gd name="connsiteY2" fmla="*/ 213659 h 2185198"/>
                <a:gd name="connsiteX3" fmla="*/ 555316 w 2159774"/>
                <a:gd name="connsiteY3" fmla="*/ 221897 h 2185198"/>
                <a:gd name="connsiteX4" fmla="*/ 555316 w 2159774"/>
                <a:gd name="connsiteY4" fmla="*/ 293967 h 2185198"/>
                <a:gd name="connsiteX5" fmla="*/ 555316 w 2159774"/>
                <a:gd name="connsiteY5" fmla="*/ 873941 h 2185198"/>
                <a:gd name="connsiteX6" fmla="*/ 562597 w 2159774"/>
                <a:gd name="connsiteY6" fmla="*/ 881215 h 2185198"/>
                <a:gd name="connsiteX7" fmla="*/ 1105701 w 2159774"/>
                <a:gd name="connsiteY7" fmla="*/ 881215 h 2185198"/>
                <a:gd name="connsiteX8" fmla="*/ 1208750 w 2159774"/>
                <a:gd name="connsiteY8" fmla="*/ 881215 h 2185198"/>
                <a:gd name="connsiteX9" fmla="*/ 1210903 w 2159774"/>
                <a:gd name="connsiteY9" fmla="*/ 883387 h 2185198"/>
                <a:gd name="connsiteX10" fmla="*/ 2094272 w 2159774"/>
                <a:gd name="connsiteY10" fmla="*/ 1774712 h 2185198"/>
                <a:gd name="connsiteX11" fmla="*/ 2094272 w 2159774"/>
                <a:gd name="connsiteY11" fmla="*/ 2116913 h 2185198"/>
                <a:gd name="connsiteX12" fmla="*/ 1752202 w 2159774"/>
                <a:gd name="connsiteY12" fmla="*/ 2116913 h 2185198"/>
                <a:gd name="connsiteX13" fmla="*/ 70962 w 2159774"/>
                <a:gd name="connsiteY13" fmla="*/ 405909 h 2185198"/>
                <a:gd name="connsiteX14" fmla="*/ 70962 w 2159774"/>
                <a:gd name="connsiteY14" fmla="*/ 70988 h 2185198"/>
                <a:gd name="connsiteX15" fmla="*/ 235629 w 2159774"/>
                <a:gd name="connsiteY15" fmla="*/ 0 h 218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59774" h="2185198">
                  <a:moveTo>
                    <a:pt x="235629" y="0"/>
                  </a:moveTo>
                  <a:cubicBezTo>
                    <a:pt x="296583" y="0"/>
                    <a:pt x="358447" y="23663"/>
                    <a:pt x="405755" y="70988"/>
                  </a:cubicBezTo>
                  <a:cubicBezTo>
                    <a:pt x="405755" y="70988"/>
                    <a:pt x="405755" y="70988"/>
                    <a:pt x="547151" y="213659"/>
                  </a:cubicBezTo>
                  <a:lnTo>
                    <a:pt x="555316" y="221897"/>
                  </a:lnTo>
                  <a:lnTo>
                    <a:pt x="555316" y="293967"/>
                  </a:lnTo>
                  <a:cubicBezTo>
                    <a:pt x="555316" y="873941"/>
                    <a:pt x="555316" y="873941"/>
                    <a:pt x="555316" y="873941"/>
                  </a:cubicBezTo>
                  <a:cubicBezTo>
                    <a:pt x="555316" y="873941"/>
                    <a:pt x="555316" y="881215"/>
                    <a:pt x="562597" y="881215"/>
                  </a:cubicBezTo>
                  <a:cubicBezTo>
                    <a:pt x="768269" y="881215"/>
                    <a:pt x="948233" y="881215"/>
                    <a:pt x="1105701" y="881215"/>
                  </a:cubicBezTo>
                  <a:lnTo>
                    <a:pt x="1208750" y="881215"/>
                  </a:lnTo>
                  <a:lnTo>
                    <a:pt x="1210903" y="883387"/>
                  </a:lnTo>
                  <a:cubicBezTo>
                    <a:pt x="1436344" y="1110859"/>
                    <a:pt x="1724909" y="1402023"/>
                    <a:pt x="2094272" y="1774712"/>
                  </a:cubicBezTo>
                  <a:cubicBezTo>
                    <a:pt x="2181609" y="1869363"/>
                    <a:pt x="2181609" y="2022262"/>
                    <a:pt x="2094272" y="2116913"/>
                  </a:cubicBezTo>
                  <a:cubicBezTo>
                    <a:pt x="1999657" y="2204283"/>
                    <a:pt x="1846817" y="2211564"/>
                    <a:pt x="1752202" y="2116913"/>
                  </a:cubicBezTo>
                  <a:cubicBezTo>
                    <a:pt x="1752202" y="2116913"/>
                    <a:pt x="1752202" y="2116913"/>
                    <a:pt x="70962" y="405909"/>
                  </a:cubicBezTo>
                  <a:cubicBezTo>
                    <a:pt x="-23653" y="311257"/>
                    <a:pt x="-23653" y="165640"/>
                    <a:pt x="70962" y="70988"/>
                  </a:cubicBezTo>
                  <a:cubicBezTo>
                    <a:pt x="114631" y="23663"/>
                    <a:pt x="174675" y="0"/>
                    <a:pt x="235629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1564680" y="2309334"/>
              <a:ext cx="735291" cy="1079828"/>
            </a:xfrm>
            <a:custGeom>
              <a:avLst/>
              <a:gdLst>
                <a:gd name="connsiteX0" fmla="*/ 235442 w 735291"/>
                <a:gd name="connsiteY0" fmla="*/ 0 h 1079828"/>
                <a:gd name="connsiteX1" fmla="*/ 405432 w 735291"/>
                <a:gd name="connsiteY1" fmla="*/ 70975 h 1079828"/>
                <a:gd name="connsiteX2" fmla="*/ 694065 w 735291"/>
                <a:gd name="connsiteY2" fmla="*/ 363782 h 1079828"/>
                <a:gd name="connsiteX3" fmla="*/ 735291 w 735291"/>
                <a:gd name="connsiteY3" fmla="*/ 405604 h 1079828"/>
                <a:gd name="connsiteX4" fmla="*/ 735291 w 735291"/>
                <a:gd name="connsiteY4" fmla="*/ 624412 h 1079828"/>
                <a:gd name="connsiteX5" fmla="*/ 735291 w 735291"/>
                <a:gd name="connsiteY5" fmla="*/ 1027967 h 1079828"/>
                <a:gd name="connsiteX6" fmla="*/ 735291 w 735291"/>
                <a:gd name="connsiteY6" fmla="*/ 1079828 h 1079828"/>
                <a:gd name="connsiteX7" fmla="*/ 718498 w 735291"/>
                <a:gd name="connsiteY7" fmla="*/ 1062792 h 1079828"/>
                <a:gd name="connsiteX8" fmla="*/ 70905 w 735291"/>
                <a:gd name="connsiteY8" fmla="*/ 405835 h 1079828"/>
                <a:gd name="connsiteX9" fmla="*/ 70905 w 735291"/>
                <a:gd name="connsiteY9" fmla="*/ 70975 h 1079828"/>
                <a:gd name="connsiteX10" fmla="*/ 235442 w 735291"/>
                <a:gd name="connsiteY10" fmla="*/ 0 h 107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291" h="1079828">
                  <a:moveTo>
                    <a:pt x="235442" y="0"/>
                  </a:moveTo>
                  <a:cubicBezTo>
                    <a:pt x="296347" y="0"/>
                    <a:pt x="358162" y="23658"/>
                    <a:pt x="405432" y="70975"/>
                  </a:cubicBezTo>
                  <a:cubicBezTo>
                    <a:pt x="405432" y="70975"/>
                    <a:pt x="405432" y="70975"/>
                    <a:pt x="694065" y="363782"/>
                  </a:cubicBezTo>
                  <a:lnTo>
                    <a:pt x="735291" y="405604"/>
                  </a:lnTo>
                  <a:lnTo>
                    <a:pt x="735291" y="624412"/>
                  </a:lnTo>
                  <a:cubicBezTo>
                    <a:pt x="735291" y="769405"/>
                    <a:pt x="735291" y="903658"/>
                    <a:pt x="735291" y="1027967"/>
                  </a:cubicBezTo>
                  <a:lnTo>
                    <a:pt x="735291" y="1079828"/>
                  </a:lnTo>
                  <a:lnTo>
                    <a:pt x="718498" y="1062792"/>
                  </a:lnTo>
                  <a:cubicBezTo>
                    <a:pt x="538103" y="879788"/>
                    <a:pt x="324300" y="662894"/>
                    <a:pt x="70905" y="405835"/>
                  </a:cubicBezTo>
                  <a:cubicBezTo>
                    <a:pt x="-23635" y="318480"/>
                    <a:pt x="-23635" y="165610"/>
                    <a:pt x="70905" y="70975"/>
                  </a:cubicBezTo>
                  <a:cubicBezTo>
                    <a:pt x="114539" y="23658"/>
                    <a:pt x="174536" y="0"/>
                    <a:pt x="235442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28315" y="1296901"/>
              <a:ext cx="2007509" cy="3967074"/>
            </a:xfrm>
            <a:custGeom>
              <a:avLst/>
              <a:gdLst>
                <a:gd name="connsiteX0" fmla="*/ 173786 w 2007509"/>
                <a:gd name="connsiteY0" fmla="*/ 335583 h 3967074"/>
                <a:gd name="connsiteX1" fmla="*/ 173786 w 2007509"/>
                <a:gd name="connsiteY1" fmla="*/ 3594256 h 3967074"/>
                <a:gd name="connsiteX2" fmla="*/ 181067 w 2007509"/>
                <a:gd name="connsiteY2" fmla="*/ 3601530 h 3967074"/>
                <a:gd name="connsiteX3" fmla="*/ 1826447 w 2007509"/>
                <a:gd name="connsiteY3" fmla="*/ 3601530 h 3967074"/>
                <a:gd name="connsiteX4" fmla="*/ 1833727 w 2007509"/>
                <a:gd name="connsiteY4" fmla="*/ 3594256 h 3967074"/>
                <a:gd name="connsiteX5" fmla="*/ 1833727 w 2007509"/>
                <a:gd name="connsiteY5" fmla="*/ 335583 h 3967074"/>
                <a:gd name="connsiteX6" fmla="*/ 1826447 w 2007509"/>
                <a:gd name="connsiteY6" fmla="*/ 335583 h 3967074"/>
                <a:gd name="connsiteX7" fmla="*/ 181067 w 2007509"/>
                <a:gd name="connsiteY7" fmla="*/ 335583 h 3967074"/>
                <a:gd name="connsiteX8" fmla="*/ 173786 w 2007509"/>
                <a:gd name="connsiteY8" fmla="*/ 335583 h 3967074"/>
                <a:gd name="connsiteX9" fmla="*/ 414594 w 2007509"/>
                <a:gd name="connsiteY9" fmla="*/ 0 h 3967074"/>
                <a:gd name="connsiteX10" fmla="*/ 1592915 w 2007509"/>
                <a:gd name="connsiteY10" fmla="*/ 0 h 3967074"/>
                <a:gd name="connsiteX11" fmla="*/ 2007509 w 2007509"/>
                <a:gd name="connsiteY11" fmla="*/ 414905 h 3967074"/>
                <a:gd name="connsiteX12" fmla="*/ 2007509 w 2007509"/>
                <a:gd name="connsiteY12" fmla="*/ 3552169 h 3967074"/>
                <a:gd name="connsiteX13" fmla="*/ 1592915 w 2007509"/>
                <a:gd name="connsiteY13" fmla="*/ 3967074 h 3967074"/>
                <a:gd name="connsiteX14" fmla="*/ 414594 w 2007509"/>
                <a:gd name="connsiteY14" fmla="*/ 3967074 h 3967074"/>
                <a:gd name="connsiteX15" fmla="*/ 0 w 2007509"/>
                <a:gd name="connsiteY15" fmla="*/ 3552169 h 3967074"/>
                <a:gd name="connsiteX16" fmla="*/ 0 w 2007509"/>
                <a:gd name="connsiteY16" fmla="*/ 414905 h 3967074"/>
                <a:gd name="connsiteX17" fmla="*/ 414594 w 2007509"/>
                <a:gd name="connsiteY17" fmla="*/ 0 h 396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509" h="3967074">
                  <a:moveTo>
                    <a:pt x="173786" y="335583"/>
                  </a:moveTo>
                  <a:cubicBezTo>
                    <a:pt x="173786" y="3594256"/>
                    <a:pt x="173786" y="3594256"/>
                    <a:pt x="173786" y="3594256"/>
                  </a:cubicBezTo>
                  <a:cubicBezTo>
                    <a:pt x="173786" y="3594256"/>
                    <a:pt x="173786" y="3601530"/>
                    <a:pt x="181067" y="3601530"/>
                  </a:cubicBezTo>
                  <a:cubicBezTo>
                    <a:pt x="1826447" y="3601530"/>
                    <a:pt x="1826447" y="3601530"/>
                    <a:pt x="1826447" y="3601530"/>
                  </a:cubicBezTo>
                  <a:cubicBezTo>
                    <a:pt x="1826447" y="3601530"/>
                    <a:pt x="1833727" y="3594256"/>
                    <a:pt x="1833727" y="3594256"/>
                  </a:cubicBezTo>
                  <a:cubicBezTo>
                    <a:pt x="1833727" y="335583"/>
                    <a:pt x="1833727" y="335583"/>
                    <a:pt x="1833727" y="335583"/>
                  </a:cubicBezTo>
                  <a:cubicBezTo>
                    <a:pt x="1833727" y="335583"/>
                    <a:pt x="1826447" y="335583"/>
                    <a:pt x="1826447" y="335583"/>
                  </a:cubicBezTo>
                  <a:cubicBezTo>
                    <a:pt x="181067" y="335583"/>
                    <a:pt x="181067" y="335583"/>
                    <a:pt x="181067" y="335583"/>
                  </a:cubicBezTo>
                  <a:cubicBezTo>
                    <a:pt x="173786" y="335583"/>
                    <a:pt x="173786" y="335583"/>
                    <a:pt x="173786" y="335583"/>
                  </a:cubicBezTo>
                  <a:close/>
                  <a:moveTo>
                    <a:pt x="414594" y="0"/>
                  </a:moveTo>
                  <a:cubicBezTo>
                    <a:pt x="414594" y="0"/>
                    <a:pt x="414594" y="0"/>
                    <a:pt x="1592915" y="0"/>
                  </a:cubicBezTo>
                  <a:cubicBezTo>
                    <a:pt x="1818396" y="0"/>
                    <a:pt x="2007509" y="189255"/>
                    <a:pt x="2007509" y="414905"/>
                  </a:cubicBezTo>
                  <a:cubicBezTo>
                    <a:pt x="2007509" y="414905"/>
                    <a:pt x="2007509" y="414905"/>
                    <a:pt x="2007509" y="3552169"/>
                  </a:cubicBezTo>
                  <a:cubicBezTo>
                    <a:pt x="2007509" y="3777819"/>
                    <a:pt x="1818396" y="3967074"/>
                    <a:pt x="1592915" y="3967074"/>
                  </a:cubicBezTo>
                  <a:cubicBezTo>
                    <a:pt x="1592915" y="3967074"/>
                    <a:pt x="1592915" y="3967074"/>
                    <a:pt x="414594" y="3967074"/>
                  </a:cubicBezTo>
                  <a:cubicBezTo>
                    <a:pt x="181840" y="3967074"/>
                    <a:pt x="0" y="3777819"/>
                    <a:pt x="0" y="3552169"/>
                  </a:cubicBezTo>
                  <a:cubicBezTo>
                    <a:pt x="0" y="3552169"/>
                    <a:pt x="0" y="3552169"/>
                    <a:pt x="0" y="414905"/>
                  </a:cubicBezTo>
                  <a:cubicBezTo>
                    <a:pt x="0" y="189255"/>
                    <a:pt x="181840" y="0"/>
                    <a:pt x="4145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1" name="Freeform 110"/>
            <p:cNvSpPr/>
            <p:nvPr/>
          </p:nvSpPr>
          <p:spPr bwMode="auto">
            <a:xfrm>
              <a:off x="2799482" y="1392782"/>
              <a:ext cx="671167" cy="65920"/>
            </a:xfrm>
            <a:custGeom>
              <a:avLst/>
              <a:gdLst>
                <a:gd name="T0" fmla="*/ 88 w 92"/>
                <a:gd name="T1" fmla="*/ 0 h 9"/>
                <a:gd name="T2" fmla="*/ 4 w 92"/>
                <a:gd name="T3" fmla="*/ 0 h 9"/>
                <a:gd name="T4" fmla="*/ 0 w 92"/>
                <a:gd name="T5" fmla="*/ 5 h 9"/>
                <a:gd name="T6" fmla="*/ 0 w 92"/>
                <a:gd name="T7" fmla="*/ 5 h 9"/>
                <a:gd name="T8" fmla="*/ 4 w 92"/>
                <a:gd name="T9" fmla="*/ 9 h 9"/>
                <a:gd name="T10" fmla="*/ 88 w 92"/>
                <a:gd name="T11" fmla="*/ 9 h 9"/>
                <a:gd name="T12" fmla="*/ 92 w 92"/>
                <a:gd name="T13" fmla="*/ 5 h 9"/>
                <a:gd name="T14" fmla="*/ 92 w 92"/>
                <a:gd name="T15" fmla="*/ 5 h 9"/>
                <a:gd name="T16" fmla="*/ 88 w 9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">
                  <a:moveTo>
                    <a:pt x="8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0" y="9"/>
                    <a:pt x="92" y="7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2" name="Oval 111"/>
            <p:cNvSpPr>
              <a:spLocks noChangeArrowheads="1"/>
            </p:cNvSpPr>
            <p:nvPr/>
          </p:nvSpPr>
          <p:spPr bwMode="auto">
            <a:xfrm>
              <a:off x="3033193" y="4970342"/>
              <a:ext cx="203747" cy="20374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3" name="Freeform 112"/>
            <p:cNvSpPr/>
            <p:nvPr/>
          </p:nvSpPr>
          <p:spPr bwMode="auto">
            <a:xfrm>
              <a:off x="1565014" y="3837746"/>
              <a:ext cx="838958" cy="832968"/>
            </a:xfrm>
            <a:custGeom>
              <a:avLst/>
              <a:gdLst>
                <a:gd name="T0" fmla="*/ 13 w 116"/>
                <a:gd name="T1" fmla="*/ 13 h 115"/>
                <a:gd name="T2" fmla="*/ 13 w 116"/>
                <a:gd name="T3" fmla="*/ 13 h 115"/>
                <a:gd name="T4" fmla="*/ 13 w 116"/>
                <a:gd name="T5" fmla="*/ 60 h 115"/>
                <a:gd name="T6" fmla="*/ 57 w 116"/>
                <a:gd name="T7" fmla="*/ 103 h 115"/>
                <a:gd name="T8" fmla="*/ 103 w 116"/>
                <a:gd name="T9" fmla="*/ 102 h 115"/>
                <a:gd name="T10" fmla="*/ 103 w 116"/>
                <a:gd name="T11" fmla="*/ 102 h 115"/>
                <a:gd name="T12" fmla="*/ 103 w 116"/>
                <a:gd name="T13" fmla="*/ 56 h 115"/>
                <a:gd name="T14" fmla="*/ 59 w 116"/>
                <a:gd name="T15" fmla="*/ 13 h 115"/>
                <a:gd name="T16" fmla="*/ 13 w 116"/>
                <a:gd name="T17" fmla="*/ 1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5"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0" y="26"/>
                    <a:pt x="0" y="47"/>
                    <a:pt x="13" y="60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69" y="115"/>
                    <a:pt x="90" y="115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6" y="90"/>
                    <a:pt x="116" y="69"/>
                    <a:pt x="103" y="56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46" y="0"/>
                    <a:pt x="26" y="0"/>
                    <a:pt x="13" y="1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4" name="Freeform 113"/>
            <p:cNvSpPr/>
            <p:nvPr/>
          </p:nvSpPr>
          <p:spPr bwMode="auto">
            <a:xfrm>
              <a:off x="1517074" y="3052723"/>
              <a:ext cx="797012" cy="791018"/>
            </a:xfrm>
            <a:custGeom>
              <a:avLst/>
              <a:gdLst>
                <a:gd name="T0" fmla="*/ 13 w 109"/>
                <a:gd name="T1" fmla="*/ 13 h 109"/>
                <a:gd name="T2" fmla="*/ 13 w 109"/>
                <a:gd name="T3" fmla="*/ 13 h 109"/>
                <a:gd name="T4" fmla="*/ 13 w 109"/>
                <a:gd name="T5" fmla="*/ 59 h 109"/>
                <a:gd name="T6" fmla="*/ 50 w 109"/>
                <a:gd name="T7" fmla="*/ 96 h 109"/>
                <a:gd name="T8" fmla="*/ 96 w 109"/>
                <a:gd name="T9" fmla="*/ 96 h 109"/>
                <a:gd name="T10" fmla="*/ 96 w 109"/>
                <a:gd name="T11" fmla="*/ 96 h 109"/>
                <a:gd name="T12" fmla="*/ 96 w 109"/>
                <a:gd name="T13" fmla="*/ 49 h 109"/>
                <a:gd name="T14" fmla="*/ 59 w 109"/>
                <a:gd name="T15" fmla="*/ 12 h 109"/>
                <a:gd name="T16" fmla="*/ 13 w 109"/>
                <a:gd name="T1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9"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0" y="26"/>
                    <a:pt x="0" y="46"/>
                    <a:pt x="13" y="5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63" y="109"/>
                    <a:pt x="84" y="108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109" y="83"/>
                    <a:pt x="109" y="62"/>
                    <a:pt x="96" y="49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46" y="0"/>
                    <a:pt x="25" y="0"/>
                    <a:pt x="13" y="1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5" name="Freeform 114"/>
            <p:cNvSpPr/>
            <p:nvPr/>
          </p:nvSpPr>
          <p:spPr bwMode="auto">
            <a:xfrm>
              <a:off x="3230946" y="5977092"/>
              <a:ext cx="1803762" cy="880908"/>
            </a:xfrm>
            <a:custGeom>
              <a:avLst/>
              <a:gdLst>
                <a:gd name="T0" fmla="*/ 273 w 301"/>
                <a:gd name="T1" fmla="*/ 0 h 147"/>
                <a:gd name="T2" fmla="*/ 0 w 301"/>
                <a:gd name="T3" fmla="*/ 53 h 147"/>
                <a:gd name="T4" fmla="*/ 18 w 301"/>
                <a:gd name="T5" fmla="*/ 147 h 147"/>
                <a:gd name="T6" fmla="*/ 301 w 301"/>
                <a:gd name="T7" fmla="*/ 147 h 147"/>
                <a:gd name="T8" fmla="*/ 273 w 301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47">
                  <a:moveTo>
                    <a:pt x="273" y="0"/>
                  </a:moveTo>
                  <a:lnTo>
                    <a:pt x="0" y="53"/>
                  </a:lnTo>
                  <a:lnTo>
                    <a:pt x="18" y="147"/>
                  </a:lnTo>
                  <a:lnTo>
                    <a:pt x="301" y="147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6" name="Freeform 115"/>
            <p:cNvSpPr/>
            <p:nvPr/>
          </p:nvSpPr>
          <p:spPr bwMode="auto">
            <a:xfrm>
              <a:off x="4015973" y="3058713"/>
              <a:ext cx="659181" cy="2385039"/>
            </a:xfrm>
            <a:custGeom>
              <a:avLst/>
              <a:gdLst>
                <a:gd name="T0" fmla="*/ 55 w 91"/>
                <a:gd name="T1" fmla="*/ 323 h 328"/>
                <a:gd name="T2" fmla="*/ 32 w 91"/>
                <a:gd name="T3" fmla="*/ 328 h 328"/>
                <a:gd name="T4" fmla="*/ 29 w 91"/>
                <a:gd name="T5" fmla="*/ 299 h 328"/>
                <a:gd name="T6" fmla="*/ 5 w 91"/>
                <a:gd name="T7" fmla="*/ 70 h 328"/>
                <a:gd name="T8" fmla="*/ 44 w 91"/>
                <a:gd name="T9" fmla="*/ 8 h 328"/>
                <a:gd name="T10" fmla="*/ 61 w 91"/>
                <a:gd name="T11" fmla="*/ 12 h 328"/>
                <a:gd name="T12" fmla="*/ 89 w 91"/>
                <a:gd name="T13" fmla="*/ 275 h 328"/>
                <a:gd name="T14" fmla="*/ 55 w 91"/>
                <a:gd name="T15" fmla="*/ 32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8">
                  <a:moveTo>
                    <a:pt x="55" y="323"/>
                  </a:moveTo>
                  <a:cubicBezTo>
                    <a:pt x="32" y="328"/>
                    <a:pt x="32" y="328"/>
                    <a:pt x="32" y="328"/>
                  </a:cubicBezTo>
                  <a:cubicBezTo>
                    <a:pt x="29" y="299"/>
                    <a:pt x="29" y="299"/>
                    <a:pt x="29" y="29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0" y="31"/>
                    <a:pt x="20" y="15"/>
                    <a:pt x="44" y="8"/>
                  </a:cubicBezTo>
                  <a:cubicBezTo>
                    <a:pt x="56" y="3"/>
                    <a:pt x="60" y="0"/>
                    <a:pt x="61" y="12"/>
                  </a:cubicBezTo>
                  <a:cubicBezTo>
                    <a:pt x="89" y="275"/>
                    <a:pt x="89" y="275"/>
                    <a:pt x="89" y="275"/>
                  </a:cubicBezTo>
                  <a:cubicBezTo>
                    <a:pt x="91" y="297"/>
                    <a:pt x="76" y="319"/>
                    <a:pt x="55" y="32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7" name="Freeform 116"/>
            <p:cNvSpPr/>
            <p:nvPr/>
          </p:nvSpPr>
          <p:spPr bwMode="auto">
            <a:xfrm>
              <a:off x="1834682" y="3346356"/>
              <a:ext cx="527345" cy="569295"/>
            </a:xfrm>
            <a:custGeom>
              <a:avLst/>
              <a:gdLst>
                <a:gd name="T0" fmla="*/ 49 w 73"/>
                <a:gd name="T1" fmla="*/ 11 h 78"/>
                <a:gd name="T2" fmla="*/ 38 w 73"/>
                <a:gd name="T3" fmla="*/ 0 h 78"/>
                <a:gd name="T4" fmla="*/ 0 w 73"/>
                <a:gd name="T5" fmla="*/ 39 h 78"/>
                <a:gd name="T6" fmla="*/ 10 w 73"/>
                <a:gd name="T7" fmla="*/ 49 h 78"/>
                <a:gd name="T8" fmla="*/ 49 w 73"/>
                <a:gd name="T9" fmla="*/ 1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49" y="1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6" y="3"/>
                    <a:pt x="4" y="17"/>
                    <a:pt x="0" y="3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8" y="78"/>
                    <a:pt x="73" y="33"/>
                    <a:pt x="4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8" name="Freeform 117"/>
            <p:cNvSpPr/>
            <p:nvPr/>
          </p:nvSpPr>
          <p:spPr bwMode="auto">
            <a:xfrm>
              <a:off x="4357547" y="3064708"/>
              <a:ext cx="137831" cy="407494"/>
            </a:xfrm>
            <a:custGeom>
              <a:avLst/>
              <a:gdLst>
                <a:gd name="T0" fmla="*/ 3 w 19"/>
                <a:gd name="T1" fmla="*/ 5 h 56"/>
                <a:gd name="T2" fmla="*/ 13 w 19"/>
                <a:gd name="T3" fmla="*/ 8 h 56"/>
                <a:gd name="T4" fmla="*/ 19 w 19"/>
                <a:gd name="T5" fmla="*/ 56 h 56"/>
                <a:gd name="T6" fmla="*/ 3 w 19"/>
                <a:gd name="T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6">
                  <a:moveTo>
                    <a:pt x="3" y="5"/>
                  </a:moveTo>
                  <a:cubicBezTo>
                    <a:pt x="11" y="3"/>
                    <a:pt x="13" y="0"/>
                    <a:pt x="13" y="8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0" y="54"/>
                    <a:pt x="1" y="24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9" name="Freeform 118"/>
            <p:cNvSpPr/>
            <p:nvPr/>
          </p:nvSpPr>
          <p:spPr bwMode="auto">
            <a:xfrm>
              <a:off x="1924568" y="4197300"/>
              <a:ext cx="533340" cy="569295"/>
            </a:xfrm>
            <a:custGeom>
              <a:avLst/>
              <a:gdLst>
                <a:gd name="T0" fmla="*/ 49 w 73"/>
                <a:gd name="T1" fmla="*/ 11 h 78"/>
                <a:gd name="T2" fmla="*/ 38 w 73"/>
                <a:gd name="T3" fmla="*/ 0 h 78"/>
                <a:gd name="T4" fmla="*/ 0 w 73"/>
                <a:gd name="T5" fmla="*/ 39 h 78"/>
                <a:gd name="T6" fmla="*/ 10 w 73"/>
                <a:gd name="T7" fmla="*/ 50 h 78"/>
                <a:gd name="T8" fmla="*/ 49 w 73"/>
                <a:gd name="T9" fmla="*/ 1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49" y="1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5" y="4"/>
                    <a:pt x="3" y="17"/>
                    <a:pt x="0" y="3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38" y="78"/>
                    <a:pt x="73" y="34"/>
                    <a:pt x="4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37" grpId="0"/>
      <p:bldP spid="38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41180" y="1713788"/>
            <a:ext cx="3730226" cy="4274421"/>
            <a:chOff x="2151435" y="1601361"/>
            <a:chExt cx="3730226" cy="4274421"/>
          </a:xfrm>
        </p:grpSpPr>
        <p:sp>
          <p:nvSpPr>
            <p:cNvPr id="7" name="Freeform 5"/>
            <p:cNvSpPr/>
            <p:nvPr/>
          </p:nvSpPr>
          <p:spPr bwMode="auto">
            <a:xfrm>
              <a:off x="3720576" y="2442436"/>
              <a:ext cx="313834" cy="1327518"/>
            </a:xfrm>
            <a:custGeom>
              <a:avLst/>
              <a:gdLst>
                <a:gd name="T0" fmla="*/ 0 w 100"/>
                <a:gd name="T1" fmla="*/ 423 h 423"/>
                <a:gd name="T2" fmla="*/ 50 w 100"/>
                <a:gd name="T3" fmla="*/ 83 h 423"/>
                <a:gd name="T4" fmla="*/ 97 w 100"/>
                <a:gd name="T5" fmla="*/ 0 h 423"/>
                <a:gd name="T6" fmla="*/ 100 w 100"/>
                <a:gd name="T7" fmla="*/ 259 h 423"/>
                <a:gd name="T8" fmla="*/ 100 w 100"/>
                <a:gd name="T9" fmla="*/ 259 h 423"/>
                <a:gd name="T10" fmla="*/ 0 w 100"/>
                <a:gd name="T1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423">
                  <a:moveTo>
                    <a:pt x="0" y="423"/>
                  </a:moveTo>
                  <a:lnTo>
                    <a:pt x="50" y="83"/>
                  </a:lnTo>
                  <a:lnTo>
                    <a:pt x="97" y="0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869375" y="1607667"/>
              <a:ext cx="158775" cy="1101558"/>
            </a:xfrm>
            <a:custGeom>
              <a:avLst/>
              <a:gdLst>
                <a:gd name="T0" fmla="*/ 0 w 49"/>
                <a:gd name="T1" fmla="*/ 351 h 351"/>
                <a:gd name="T2" fmla="*/ 2 w 49"/>
                <a:gd name="T3" fmla="*/ 347 h 351"/>
                <a:gd name="T4" fmla="*/ 49 w 49"/>
                <a:gd name="T5" fmla="*/ 0 h 351"/>
                <a:gd name="T6" fmla="*/ 49 w 49"/>
                <a:gd name="T7" fmla="*/ 268 h 351"/>
                <a:gd name="T8" fmla="*/ 0 w 49"/>
                <a:gd name="T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1">
                  <a:moveTo>
                    <a:pt x="0" y="351"/>
                  </a:moveTo>
                  <a:lnTo>
                    <a:pt x="2" y="347"/>
                  </a:lnTo>
                  <a:lnTo>
                    <a:pt x="49" y="0"/>
                  </a:lnTo>
                  <a:lnTo>
                    <a:pt x="49" y="268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6157" y="4036714"/>
              <a:ext cx="608838" cy="1839068"/>
            </a:xfrm>
            <a:custGeom>
              <a:avLst/>
              <a:gdLst>
                <a:gd name="T0" fmla="*/ 0 w 194"/>
                <a:gd name="T1" fmla="*/ 586 h 586"/>
                <a:gd name="T2" fmla="*/ 50 w 194"/>
                <a:gd name="T3" fmla="*/ 242 h 586"/>
                <a:gd name="T4" fmla="*/ 194 w 194"/>
                <a:gd name="T5" fmla="*/ 0 h 586"/>
                <a:gd name="T6" fmla="*/ 194 w 194"/>
                <a:gd name="T7" fmla="*/ 261 h 586"/>
                <a:gd name="T8" fmla="*/ 0 w 194"/>
                <a:gd name="T9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586">
                  <a:moveTo>
                    <a:pt x="0" y="586"/>
                  </a:moveTo>
                  <a:lnTo>
                    <a:pt x="50" y="242"/>
                  </a:lnTo>
                  <a:lnTo>
                    <a:pt x="194" y="0"/>
                  </a:lnTo>
                  <a:lnTo>
                    <a:pt x="194" y="261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563524" y="3239575"/>
              <a:ext cx="461471" cy="1578586"/>
            </a:xfrm>
            <a:custGeom>
              <a:avLst/>
              <a:gdLst>
                <a:gd name="T0" fmla="*/ 0 w 144"/>
                <a:gd name="T1" fmla="*/ 503 h 503"/>
                <a:gd name="T2" fmla="*/ 2 w 144"/>
                <a:gd name="T3" fmla="*/ 496 h 503"/>
                <a:gd name="T4" fmla="*/ 50 w 144"/>
                <a:gd name="T5" fmla="*/ 159 h 503"/>
                <a:gd name="T6" fmla="*/ 144 w 144"/>
                <a:gd name="T7" fmla="*/ 0 h 503"/>
                <a:gd name="T8" fmla="*/ 144 w 144"/>
                <a:gd name="T9" fmla="*/ 254 h 503"/>
                <a:gd name="T10" fmla="*/ 0 w 144"/>
                <a:gd name="T11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503">
                  <a:moveTo>
                    <a:pt x="0" y="503"/>
                  </a:moveTo>
                  <a:lnTo>
                    <a:pt x="2" y="496"/>
                  </a:lnTo>
                  <a:lnTo>
                    <a:pt x="50" y="159"/>
                  </a:lnTo>
                  <a:lnTo>
                    <a:pt x="144" y="0"/>
                  </a:lnTo>
                  <a:lnTo>
                    <a:pt x="144" y="25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151435" y="1601361"/>
              <a:ext cx="1879867" cy="4274421"/>
            </a:xfrm>
            <a:custGeom>
              <a:avLst/>
              <a:gdLst>
                <a:gd name="T0" fmla="*/ 192 w 253"/>
                <a:gd name="T1" fmla="*/ 432 h 574"/>
                <a:gd name="T2" fmla="*/ 192 w 253"/>
                <a:gd name="T3" fmla="*/ 429 h 574"/>
                <a:gd name="T4" fmla="*/ 212 w 253"/>
                <a:gd name="T5" fmla="*/ 289 h 574"/>
                <a:gd name="T6" fmla="*/ 212 w 253"/>
                <a:gd name="T7" fmla="*/ 290 h 574"/>
                <a:gd name="T8" fmla="*/ 233 w 253"/>
                <a:gd name="T9" fmla="*/ 147 h 574"/>
                <a:gd name="T10" fmla="*/ 233 w 253"/>
                <a:gd name="T11" fmla="*/ 147 h 574"/>
                <a:gd name="T12" fmla="*/ 233 w 253"/>
                <a:gd name="T13" fmla="*/ 145 h 574"/>
                <a:gd name="T14" fmla="*/ 253 w 253"/>
                <a:gd name="T15" fmla="*/ 0 h 574"/>
                <a:gd name="T16" fmla="*/ 15 w 253"/>
                <a:gd name="T17" fmla="*/ 386 h 574"/>
                <a:gd name="T18" fmla="*/ 12 w 253"/>
                <a:gd name="T19" fmla="*/ 391 h 574"/>
                <a:gd name="T20" fmla="*/ 11 w 253"/>
                <a:gd name="T21" fmla="*/ 392 h 574"/>
                <a:gd name="T22" fmla="*/ 9 w 253"/>
                <a:gd name="T23" fmla="*/ 397 h 574"/>
                <a:gd name="T24" fmla="*/ 8 w 253"/>
                <a:gd name="T25" fmla="*/ 399 h 574"/>
                <a:gd name="T26" fmla="*/ 5 w 253"/>
                <a:gd name="T27" fmla="*/ 405 h 574"/>
                <a:gd name="T28" fmla="*/ 5 w 253"/>
                <a:gd name="T29" fmla="*/ 405 h 574"/>
                <a:gd name="T30" fmla="*/ 3 w 253"/>
                <a:gd name="T31" fmla="*/ 411 h 574"/>
                <a:gd name="T32" fmla="*/ 3 w 253"/>
                <a:gd name="T33" fmla="*/ 413 h 574"/>
                <a:gd name="T34" fmla="*/ 2 w 253"/>
                <a:gd name="T35" fmla="*/ 418 h 574"/>
                <a:gd name="T36" fmla="*/ 2 w 253"/>
                <a:gd name="T37" fmla="*/ 419 h 574"/>
                <a:gd name="T38" fmla="*/ 1 w 253"/>
                <a:gd name="T39" fmla="*/ 426 h 574"/>
                <a:gd name="T40" fmla="*/ 0 w 253"/>
                <a:gd name="T41" fmla="*/ 427 h 574"/>
                <a:gd name="T42" fmla="*/ 0 w 253"/>
                <a:gd name="T43" fmla="*/ 432 h 574"/>
                <a:gd name="T44" fmla="*/ 0 w 253"/>
                <a:gd name="T45" fmla="*/ 434 h 574"/>
                <a:gd name="T46" fmla="*/ 0 w 253"/>
                <a:gd name="T47" fmla="*/ 440 h 574"/>
                <a:gd name="T48" fmla="*/ 0 w 253"/>
                <a:gd name="T49" fmla="*/ 440 h 574"/>
                <a:gd name="T50" fmla="*/ 1 w 253"/>
                <a:gd name="T51" fmla="*/ 446 h 574"/>
                <a:gd name="T52" fmla="*/ 1 w 253"/>
                <a:gd name="T53" fmla="*/ 448 h 574"/>
                <a:gd name="T54" fmla="*/ 2 w 253"/>
                <a:gd name="T55" fmla="*/ 453 h 574"/>
                <a:gd name="T56" fmla="*/ 2 w 253"/>
                <a:gd name="T57" fmla="*/ 454 h 574"/>
                <a:gd name="T58" fmla="*/ 4 w 253"/>
                <a:gd name="T59" fmla="*/ 460 h 574"/>
                <a:gd name="T60" fmla="*/ 4 w 253"/>
                <a:gd name="T61" fmla="*/ 462 h 574"/>
                <a:gd name="T62" fmla="*/ 6 w 253"/>
                <a:gd name="T63" fmla="*/ 467 h 574"/>
                <a:gd name="T64" fmla="*/ 7 w 253"/>
                <a:gd name="T65" fmla="*/ 468 h 574"/>
                <a:gd name="T66" fmla="*/ 9 w 253"/>
                <a:gd name="T67" fmla="*/ 475 h 574"/>
                <a:gd name="T68" fmla="*/ 10 w 253"/>
                <a:gd name="T69" fmla="*/ 475 h 574"/>
                <a:gd name="T70" fmla="*/ 13 w 253"/>
                <a:gd name="T71" fmla="*/ 481 h 574"/>
                <a:gd name="T72" fmla="*/ 14 w 253"/>
                <a:gd name="T73" fmla="*/ 482 h 574"/>
                <a:gd name="T74" fmla="*/ 17 w 253"/>
                <a:gd name="T75" fmla="*/ 487 h 574"/>
                <a:gd name="T76" fmla="*/ 17 w 253"/>
                <a:gd name="T77" fmla="*/ 488 h 574"/>
                <a:gd name="T78" fmla="*/ 22 w 253"/>
                <a:gd name="T79" fmla="*/ 494 h 574"/>
                <a:gd name="T80" fmla="*/ 23 w 253"/>
                <a:gd name="T81" fmla="*/ 496 h 574"/>
                <a:gd name="T82" fmla="*/ 27 w 253"/>
                <a:gd name="T83" fmla="*/ 500 h 574"/>
                <a:gd name="T84" fmla="*/ 28 w 253"/>
                <a:gd name="T85" fmla="*/ 502 h 574"/>
                <a:gd name="T86" fmla="*/ 33 w 253"/>
                <a:gd name="T87" fmla="*/ 507 h 574"/>
                <a:gd name="T88" fmla="*/ 33 w 253"/>
                <a:gd name="T89" fmla="*/ 508 h 574"/>
                <a:gd name="T90" fmla="*/ 39 w 253"/>
                <a:gd name="T91" fmla="*/ 513 h 574"/>
                <a:gd name="T92" fmla="*/ 41 w 253"/>
                <a:gd name="T93" fmla="*/ 515 h 574"/>
                <a:gd name="T94" fmla="*/ 46 w 253"/>
                <a:gd name="T95" fmla="*/ 519 h 574"/>
                <a:gd name="T96" fmla="*/ 47 w 253"/>
                <a:gd name="T97" fmla="*/ 520 h 574"/>
                <a:gd name="T98" fmla="*/ 54 w 253"/>
                <a:gd name="T99" fmla="*/ 525 h 574"/>
                <a:gd name="T100" fmla="*/ 56 w 253"/>
                <a:gd name="T101" fmla="*/ 526 h 574"/>
                <a:gd name="T102" fmla="*/ 61 w 253"/>
                <a:gd name="T103" fmla="*/ 531 h 574"/>
                <a:gd name="T104" fmla="*/ 64 w 253"/>
                <a:gd name="T105" fmla="*/ 532 h 574"/>
                <a:gd name="T106" fmla="*/ 71 w 253"/>
                <a:gd name="T107" fmla="*/ 537 h 574"/>
                <a:gd name="T108" fmla="*/ 172 w 253"/>
                <a:gd name="T109" fmla="*/ 574 h 574"/>
                <a:gd name="T110" fmla="*/ 192 w 253"/>
                <a:gd name="T111" fmla="*/ 43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574">
                  <a:moveTo>
                    <a:pt x="192" y="432"/>
                  </a:moveTo>
                  <a:cubicBezTo>
                    <a:pt x="192" y="429"/>
                    <a:pt x="192" y="429"/>
                    <a:pt x="192" y="429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2" y="290"/>
                    <a:pt x="212" y="290"/>
                    <a:pt x="212" y="290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3" y="145"/>
                    <a:pt x="233" y="145"/>
                    <a:pt x="233" y="14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74" y="129"/>
                    <a:pt x="94" y="257"/>
                    <a:pt x="15" y="386"/>
                  </a:cubicBezTo>
                  <a:cubicBezTo>
                    <a:pt x="14" y="387"/>
                    <a:pt x="13" y="389"/>
                    <a:pt x="12" y="391"/>
                  </a:cubicBezTo>
                  <a:cubicBezTo>
                    <a:pt x="11" y="392"/>
                    <a:pt x="11" y="392"/>
                    <a:pt x="11" y="392"/>
                  </a:cubicBezTo>
                  <a:cubicBezTo>
                    <a:pt x="10" y="394"/>
                    <a:pt x="9" y="396"/>
                    <a:pt x="9" y="397"/>
                  </a:cubicBezTo>
                  <a:cubicBezTo>
                    <a:pt x="8" y="398"/>
                    <a:pt x="8" y="398"/>
                    <a:pt x="8" y="399"/>
                  </a:cubicBezTo>
                  <a:cubicBezTo>
                    <a:pt x="7" y="401"/>
                    <a:pt x="6" y="403"/>
                    <a:pt x="5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5" y="407"/>
                    <a:pt x="4" y="409"/>
                    <a:pt x="3" y="411"/>
                  </a:cubicBezTo>
                  <a:cubicBezTo>
                    <a:pt x="3" y="412"/>
                    <a:pt x="3" y="412"/>
                    <a:pt x="3" y="413"/>
                  </a:cubicBezTo>
                  <a:cubicBezTo>
                    <a:pt x="3" y="415"/>
                    <a:pt x="2" y="416"/>
                    <a:pt x="2" y="418"/>
                  </a:cubicBezTo>
                  <a:cubicBezTo>
                    <a:pt x="2" y="418"/>
                    <a:pt x="2" y="419"/>
                    <a:pt x="2" y="419"/>
                  </a:cubicBezTo>
                  <a:cubicBezTo>
                    <a:pt x="1" y="421"/>
                    <a:pt x="1" y="423"/>
                    <a:pt x="1" y="426"/>
                  </a:cubicBezTo>
                  <a:cubicBezTo>
                    <a:pt x="1" y="426"/>
                    <a:pt x="1" y="426"/>
                    <a:pt x="0" y="427"/>
                  </a:cubicBezTo>
                  <a:cubicBezTo>
                    <a:pt x="0" y="429"/>
                    <a:pt x="0" y="430"/>
                    <a:pt x="0" y="432"/>
                  </a:cubicBezTo>
                  <a:cubicBezTo>
                    <a:pt x="0" y="432"/>
                    <a:pt x="0" y="433"/>
                    <a:pt x="0" y="434"/>
                  </a:cubicBezTo>
                  <a:cubicBezTo>
                    <a:pt x="0" y="436"/>
                    <a:pt x="0" y="438"/>
                    <a:pt x="0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2"/>
                    <a:pt x="1" y="444"/>
                    <a:pt x="1" y="446"/>
                  </a:cubicBezTo>
                  <a:cubicBezTo>
                    <a:pt x="1" y="447"/>
                    <a:pt x="1" y="447"/>
                    <a:pt x="1" y="448"/>
                  </a:cubicBezTo>
                  <a:cubicBezTo>
                    <a:pt x="1" y="450"/>
                    <a:pt x="2" y="451"/>
                    <a:pt x="2" y="453"/>
                  </a:cubicBezTo>
                  <a:cubicBezTo>
                    <a:pt x="2" y="453"/>
                    <a:pt x="2" y="454"/>
                    <a:pt x="2" y="454"/>
                  </a:cubicBezTo>
                  <a:cubicBezTo>
                    <a:pt x="3" y="456"/>
                    <a:pt x="3" y="458"/>
                    <a:pt x="4" y="460"/>
                  </a:cubicBezTo>
                  <a:cubicBezTo>
                    <a:pt x="4" y="461"/>
                    <a:pt x="4" y="461"/>
                    <a:pt x="4" y="462"/>
                  </a:cubicBezTo>
                  <a:cubicBezTo>
                    <a:pt x="5" y="463"/>
                    <a:pt x="5" y="465"/>
                    <a:pt x="6" y="467"/>
                  </a:cubicBezTo>
                  <a:cubicBezTo>
                    <a:pt x="6" y="467"/>
                    <a:pt x="7" y="468"/>
                    <a:pt x="7" y="468"/>
                  </a:cubicBezTo>
                  <a:cubicBezTo>
                    <a:pt x="8" y="471"/>
                    <a:pt x="8" y="473"/>
                    <a:pt x="9" y="475"/>
                  </a:cubicBezTo>
                  <a:cubicBezTo>
                    <a:pt x="9" y="475"/>
                    <a:pt x="9" y="475"/>
                    <a:pt x="10" y="475"/>
                  </a:cubicBezTo>
                  <a:cubicBezTo>
                    <a:pt x="10" y="477"/>
                    <a:pt x="12" y="479"/>
                    <a:pt x="13" y="481"/>
                  </a:cubicBezTo>
                  <a:cubicBezTo>
                    <a:pt x="13" y="481"/>
                    <a:pt x="13" y="482"/>
                    <a:pt x="14" y="482"/>
                  </a:cubicBezTo>
                  <a:cubicBezTo>
                    <a:pt x="15" y="484"/>
                    <a:pt x="16" y="486"/>
                    <a:pt x="17" y="487"/>
                  </a:cubicBezTo>
                  <a:cubicBezTo>
                    <a:pt x="17" y="488"/>
                    <a:pt x="17" y="488"/>
                    <a:pt x="17" y="488"/>
                  </a:cubicBezTo>
                  <a:cubicBezTo>
                    <a:pt x="19" y="490"/>
                    <a:pt x="20" y="492"/>
                    <a:pt x="22" y="494"/>
                  </a:cubicBezTo>
                  <a:cubicBezTo>
                    <a:pt x="22" y="495"/>
                    <a:pt x="22" y="495"/>
                    <a:pt x="23" y="496"/>
                  </a:cubicBezTo>
                  <a:cubicBezTo>
                    <a:pt x="24" y="497"/>
                    <a:pt x="25" y="499"/>
                    <a:pt x="27" y="500"/>
                  </a:cubicBezTo>
                  <a:cubicBezTo>
                    <a:pt x="27" y="501"/>
                    <a:pt x="27" y="501"/>
                    <a:pt x="28" y="502"/>
                  </a:cubicBezTo>
                  <a:cubicBezTo>
                    <a:pt x="30" y="504"/>
                    <a:pt x="31" y="506"/>
                    <a:pt x="33" y="507"/>
                  </a:cubicBezTo>
                  <a:cubicBezTo>
                    <a:pt x="33" y="507"/>
                    <a:pt x="33" y="508"/>
                    <a:pt x="33" y="508"/>
                  </a:cubicBezTo>
                  <a:cubicBezTo>
                    <a:pt x="35" y="509"/>
                    <a:pt x="37" y="511"/>
                    <a:pt x="39" y="513"/>
                  </a:cubicBezTo>
                  <a:cubicBezTo>
                    <a:pt x="40" y="514"/>
                    <a:pt x="40" y="514"/>
                    <a:pt x="41" y="515"/>
                  </a:cubicBezTo>
                  <a:cubicBezTo>
                    <a:pt x="42" y="516"/>
                    <a:pt x="44" y="517"/>
                    <a:pt x="46" y="519"/>
                  </a:cubicBezTo>
                  <a:cubicBezTo>
                    <a:pt x="46" y="519"/>
                    <a:pt x="47" y="520"/>
                    <a:pt x="47" y="520"/>
                  </a:cubicBezTo>
                  <a:cubicBezTo>
                    <a:pt x="49" y="522"/>
                    <a:pt x="52" y="524"/>
                    <a:pt x="54" y="525"/>
                  </a:cubicBezTo>
                  <a:cubicBezTo>
                    <a:pt x="54" y="526"/>
                    <a:pt x="55" y="526"/>
                    <a:pt x="56" y="526"/>
                  </a:cubicBezTo>
                  <a:cubicBezTo>
                    <a:pt x="57" y="528"/>
                    <a:pt x="59" y="529"/>
                    <a:pt x="61" y="531"/>
                  </a:cubicBezTo>
                  <a:cubicBezTo>
                    <a:pt x="62" y="531"/>
                    <a:pt x="63" y="532"/>
                    <a:pt x="64" y="532"/>
                  </a:cubicBezTo>
                  <a:cubicBezTo>
                    <a:pt x="66" y="534"/>
                    <a:pt x="69" y="535"/>
                    <a:pt x="71" y="537"/>
                  </a:cubicBezTo>
                  <a:cubicBezTo>
                    <a:pt x="100" y="554"/>
                    <a:pt x="135" y="567"/>
                    <a:pt x="172" y="574"/>
                  </a:cubicBezTo>
                  <a:cubicBezTo>
                    <a:pt x="192" y="432"/>
                    <a:pt x="192" y="432"/>
                    <a:pt x="192" y="43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pic>
          <p:nvPicPr>
            <p:cNvPr id="2970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968" y="1610776"/>
              <a:ext cx="69044" cy="25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968" y="1613914"/>
              <a:ext cx="69044" cy="2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12"/>
            <p:cNvSpPr/>
            <p:nvPr/>
          </p:nvSpPr>
          <p:spPr bwMode="auto">
            <a:xfrm>
              <a:off x="4023763" y="1607638"/>
              <a:ext cx="1857898" cy="3590263"/>
            </a:xfrm>
            <a:custGeom>
              <a:avLst/>
              <a:gdLst>
                <a:gd name="T0" fmla="*/ 250 w 250"/>
                <a:gd name="T1" fmla="*/ 431 h 482"/>
                <a:gd name="T2" fmla="*/ 250 w 250"/>
                <a:gd name="T3" fmla="*/ 429 h 482"/>
                <a:gd name="T4" fmla="*/ 250 w 250"/>
                <a:gd name="T5" fmla="*/ 424 h 482"/>
                <a:gd name="T6" fmla="*/ 249 w 250"/>
                <a:gd name="T7" fmla="*/ 422 h 482"/>
                <a:gd name="T8" fmla="*/ 248 w 250"/>
                <a:gd name="T9" fmla="*/ 416 h 482"/>
                <a:gd name="T10" fmla="*/ 248 w 250"/>
                <a:gd name="T11" fmla="*/ 416 h 482"/>
                <a:gd name="T12" fmla="*/ 247 w 250"/>
                <a:gd name="T13" fmla="*/ 410 h 482"/>
                <a:gd name="T14" fmla="*/ 246 w 250"/>
                <a:gd name="T15" fmla="*/ 408 h 482"/>
                <a:gd name="T16" fmla="*/ 244 w 250"/>
                <a:gd name="T17" fmla="*/ 403 h 482"/>
                <a:gd name="T18" fmla="*/ 244 w 250"/>
                <a:gd name="T19" fmla="*/ 402 h 482"/>
                <a:gd name="T20" fmla="*/ 241 w 250"/>
                <a:gd name="T21" fmla="*/ 396 h 482"/>
                <a:gd name="T22" fmla="*/ 241 w 250"/>
                <a:gd name="T23" fmla="*/ 395 h 482"/>
                <a:gd name="T24" fmla="*/ 238 w 250"/>
                <a:gd name="T25" fmla="*/ 389 h 482"/>
                <a:gd name="T26" fmla="*/ 237 w 250"/>
                <a:gd name="T27" fmla="*/ 388 h 482"/>
                <a:gd name="T28" fmla="*/ 236 w 250"/>
                <a:gd name="T29" fmla="*/ 386 h 482"/>
                <a:gd name="T30" fmla="*/ 0 w 250"/>
                <a:gd name="T31" fmla="*/ 0 h 482"/>
                <a:gd name="T32" fmla="*/ 60 w 250"/>
                <a:gd name="T33" fmla="*/ 123 h 482"/>
                <a:gd name="T34" fmla="*/ 119 w 250"/>
                <a:gd name="T35" fmla="*/ 242 h 482"/>
                <a:gd name="T36" fmla="*/ 119 w 250"/>
                <a:gd name="T37" fmla="*/ 242 h 482"/>
                <a:gd name="T38" fmla="*/ 178 w 250"/>
                <a:gd name="T39" fmla="*/ 362 h 482"/>
                <a:gd name="T40" fmla="*/ 178 w 250"/>
                <a:gd name="T41" fmla="*/ 362 h 482"/>
                <a:gd name="T42" fmla="*/ 237 w 250"/>
                <a:gd name="T43" fmla="*/ 482 h 482"/>
                <a:gd name="T44" fmla="*/ 238 w 250"/>
                <a:gd name="T45" fmla="*/ 480 h 482"/>
                <a:gd name="T46" fmla="*/ 239 w 250"/>
                <a:gd name="T47" fmla="*/ 478 h 482"/>
                <a:gd name="T48" fmla="*/ 242 w 250"/>
                <a:gd name="T49" fmla="*/ 472 h 482"/>
                <a:gd name="T50" fmla="*/ 242 w 250"/>
                <a:gd name="T51" fmla="*/ 471 h 482"/>
                <a:gd name="T52" fmla="*/ 245 w 250"/>
                <a:gd name="T53" fmla="*/ 466 h 482"/>
                <a:gd name="T54" fmla="*/ 245 w 250"/>
                <a:gd name="T55" fmla="*/ 464 h 482"/>
                <a:gd name="T56" fmla="*/ 247 w 250"/>
                <a:gd name="T57" fmla="*/ 459 h 482"/>
                <a:gd name="T58" fmla="*/ 247 w 250"/>
                <a:gd name="T59" fmla="*/ 458 h 482"/>
                <a:gd name="T60" fmla="*/ 249 w 250"/>
                <a:gd name="T61" fmla="*/ 451 h 482"/>
                <a:gd name="T62" fmla="*/ 249 w 250"/>
                <a:gd name="T63" fmla="*/ 450 h 482"/>
                <a:gd name="T64" fmla="*/ 250 w 250"/>
                <a:gd name="T65" fmla="*/ 445 h 482"/>
                <a:gd name="T66" fmla="*/ 250 w 250"/>
                <a:gd name="T67" fmla="*/ 443 h 482"/>
                <a:gd name="T68" fmla="*/ 250 w 250"/>
                <a:gd name="T69" fmla="*/ 438 h 482"/>
                <a:gd name="T70" fmla="*/ 250 w 250"/>
                <a:gd name="T71" fmla="*/ 437 h 482"/>
                <a:gd name="T72" fmla="*/ 250 w 250"/>
                <a:gd name="T73" fmla="*/ 43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482">
                  <a:moveTo>
                    <a:pt x="250" y="431"/>
                  </a:moveTo>
                  <a:cubicBezTo>
                    <a:pt x="250" y="430"/>
                    <a:pt x="250" y="429"/>
                    <a:pt x="250" y="429"/>
                  </a:cubicBezTo>
                  <a:cubicBezTo>
                    <a:pt x="250" y="427"/>
                    <a:pt x="250" y="426"/>
                    <a:pt x="250" y="424"/>
                  </a:cubicBezTo>
                  <a:cubicBezTo>
                    <a:pt x="250" y="423"/>
                    <a:pt x="249" y="423"/>
                    <a:pt x="249" y="422"/>
                  </a:cubicBezTo>
                  <a:cubicBezTo>
                    <a:pt x="249" y="420"/>
                    <a:pt x="249" y="418"/>
                    <a:pt x="248" y="416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48" y="414"/>
                    <a:pt x="247" y="412"/>
                    <a:pt x="247" y="410"/>
                  </a:cubicBezTo>
                  <a:cubicBezTo>
                    <a:pt x="246" y="409"/>
                    <a:pt x="246" y="409"/>
                    <a:pt x="246" y="408"/>
                  </a:cubicBezTo>
                  <a:cubicBezTo>
                    <a:pt x="246" y="406"/>
                    <a:pt x="245" y="405"/>
                    <a:pt x="244" y="403"/>
                  </a:cubicBezTo>
                  <a:cubicBezTo>
                    <a:pt x="244" y="403"/>
                    <a:pt x="244" y="402"/>
                    <a:pt x="244" y="402"/>
                  </a:cubicBezTo>
                  <a:cubicBezTo>
                    <a:pt x="243" y="400"/>
                    <a:pt x="242" y="398"/>
                    <a:pt x="241" y="396"/>
                  </a:cubicBezTo>
                  <a:cubicBezTo>
                    <a:pt x="241" y="395"/>
                    <a:pt x="241" y="395"/>
                    <a:pt x="241" y="395"/>
                  </a:cubicBezTo>
                  <a:cubicBezTo>
                    <a:pt x="240" y="393"/>
                    <a:pt x="239" y="391"/>
                    <a:pt x="238" y="389"/>
                  </a:cubicBezTo>
                  <a:cubicBezTo>
                    <a:pt x="238" y="389"/>
                    <a:pt x="237" y="388"/>
                    <a:pt x="237" y="388"/>
                  </a:cubicBezTo>
                  <a:cubicBezTo>
                    <a:pt x="236" y="387"/>
                    <a:pt x="236" y="387"/>
                    <a:pt x="236" y="386"/>
                  </a:cubicBezTo>
                  <a:cubicBezTo>
                    <a:pt x="157" y="257"/>
                    <a:pt x="78" y="128"/>
                    <a:pt x="0" y="0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8" y="481"/>
                    <a:pt x="238" y="480"/>
                    <a:pt x="238" y="480"/>
                  </a:cubicBezTo>
                  <a:cubicBezTo>
                    <a:pt x="239" y="479"/>
                    <a:pt x="239" y="478"/>
                    <a:pt x="239" y="478"/>
                  </a:cubicBezTo>
                  <a:cubicBezTo>
                    <a:pt x="240" y="476"/>
                    <a:pt x="241" y="474"/>
                    <a:pt x="242" y="472"/>
                  </a:cubicBezTo>
                  <a:cubicBezTo>
                    <a:pt x="242" y="472"/>
                    <a:pt x="242" y="471"/>
                    <a:pt x="242" y="471"/>
                  </a:cubicBezTo>
                  <a:cubicBezTo>
                    <a:pt x="243" y="469"/>
                    <a:pt x="244" y="468"/>
                    <a:pt x="245" y="466"/>
                  </a:cubicBezTo>
                  <a:cubicBezTo>
                    <a:pt x="245" y="465"/>
                    <a:pt x="245" y="464"/>
                    <a:pt x="245" y="464"/>
                  </a:cubicBezTo>
                  <a:cubicBezTo>
                    <a:pt x="246" y="462"/>
                    <a:pt x="246" y="461"/>
                    <a:pt x="247" y="459"/>
                  </a:cubicBezTo>
                  <a:cubicBezTo>
                    <a:pt x="247" y="459"/>
                    <a:pt x="247" y="458"/>
                    <a:pt x="247" y="458"/>
                  </a:cubicBezTo>
                  <a:cubicBezTo>
                    <a:pt x="248" y="455"/>
                    <a:pt x="248" y="453"/>
                    <a:pt x="249" y="451"/>
                  </a:cubicBezTo>
                  <a:cubicBezTo>
                    <a:pt x="249" y="451"/>
                    <a:pt x="249" y="450"/>
                    <a:pt x="249" y="450"/>
                  </a:cubicBezTo>
                  <a:cubicBezTo>
                    <a:pt x="249" y="448"/>
                    <a:pt x="250" y="447"/>
                    <a:pt x="250" y="445"/>
                  </a:cubicBezTo>
                  <a:cubicBezTo>
                    <a:pt x="250" y="444"/>
                    <a:pt x="250" y="444"/>
                    <a:pt x="250" y="443"/>
                  </a:cubicBezTo>
                  <a:cubicBezTo>
                    <a:pt x="250" y="441"/>
                    <a:pt x="250" y="440"/>
                    <a:pt x="250" y="438"/>
                  </a:cubicBezTo>
                  <a:cubicBezTo>
                    <a:pt x="250" y="437"/>
                    <a:pt x="250" y="437"/>
                    <a:pt x="250" y="437"/>
                  </a:cubicBezTo>
                  <a:cubicBezTo>
                    <a:pt x="250" y="435"/>
                    <a:pt x="250" y="433"/>
                    <a:pt x="250" y="4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024996" y="3233299"/>
              <a:ext cx="1333795" cy="1073313"/>
            </a:xfrm>
            <a:custGeom>
              <a:avLst/>
              <a:gdLst>
                <a:gd name="T0" fmla="*/ 425 w 425"/>
                <a:gd name="T1" fmla="*/ 342 h 342"/>
                <a:gd name="T2" fmla="*/ 0 w 425"/>
                <a:gd name="T3" fmla="*/ 261 h 342"/>
                <a:gd name="T4" fmla="*/ 0 w 425"/>
                <a:gd name="T5" fmla="*/ 0 h 342"/>
                <a:gd name="T6" fmla="*/ 285 w 425"/>
                <a:gd name="T7" fmla="*/ 54 h 342"/>
                <a:gd name="T8" fmla="*/ 425 w 425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42">
                  <a:moveTo>
                    <a:pt x="425" y="342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285" y="54"/>
                  </a:lnTo>
                  <a:lnTo>
                    <a:pt x="425" y="3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4024996" y="4036714"/>
              <a:ext cx="1770025" cy="1161186"/>
            </a:xfrm>
            <a:custGeom>
              <a:avLst/>
              <a:gdLst>
                <a:gd name="T0" fmla="*/ 564 w 564"/>
                <a:gd name="T1" fmla="*/ 370 h 370"/>
                <a:gd name="T2" fmla="*/ 0 w 564"/>
                <a:gd name="T3" fmla="*/ 261 h 370"/>
                <a:gd name="T4" fmla="*/ 0 w 564"/>
                <a:gd name="T5" fmla="*/ 0 h 370"/>
                <a:gd name="T6" fmla="*/ 422 w 564"/>
                <a:gd name="T7" fmla="*/ 81 h 370"/>
                <a:gd name="T8" fmla="*/ 564 w 56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70">
                  <a:moveTo>
                    <a:pt x="564" y="370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422" y="81"/>
                  </a:lnTo>
                  <a:lnTo>
                    <a:pt x="564" y="3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024996" y="2442436"/>
              <a:ext cx="894427" cy="969747"/>
            </a:xfrm>
            <a:custGeom>
              <a:avLst/>
              <a:gdLst>
                <a:gd name="T0" fmla="*/ 285 w 285"/>
                <a:gd name="T1" fmla="*/ 309 h 309"/>
                <a:gd name="T2" fmla="*/ 0 w 285"/>
                <a:gd name="T3" fmla="*/ 254 h 309"/>
                <a:gd name="T4" fmla="*/ 0 w 285"/>
                <a:gd name="T5" fmla="*/ 0 h 309"/>
                <a:gd name="T6" fmla="*/ 143 w 285"/>
                <a:gd name="T7" fmla="*/ 22 h 309"/>
                <a:gd name="T8" fmla="*/ 285 w 285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309">
                  <a:moveTo>
                    <a:pt x="285" y="309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143" y="22"/>
                  </a:lnTo>
                  <a:lnTo>
                    <a:pt x="285" y="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024996" y="1601361"/>
              <a:ext cx="461336" cy="938364"/>
            </a:xfrm>
            <a:custGeom>
              <a:avLst/>
              <a:gdLst>
                <a:gd name="T0" fmla="*/ 147 w 147"/>
                <a:gd name="T1" fmla="*/ 299 h 299"/>
                <a:gd name="T2" fmla="*/ 0 w 147"/>
                <a:gd name="T3" fmla="*/ 268 h 299"/>
                <a:gd name="T4" fmla="*/ 0 w 147"/>
                <a:gd name="T5" fmla="*/ 0 h 299"/>
                <a:gd name="T6" fmla="*/ 147 w 147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99">
                  <a:moveTo>
                    <a:pt x="147" y="299"/>
                  </a:moveTo>
                  <a:lnTo>
                    <a:pt x="0" y="268"/>
                  </a:lnTo>
                  <a:lnTo>
                    <a:pt x="0" y="0"/>
                  </a:lnTo>
                  <a:lnTo>
                    <a:pt x="147" y="2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4946756" y="1961859"/>
            <a:ext cx="2728209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3717" y="1785332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5666283" y="2793223"/>
            <a:ext cx="2008682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03717" y="2616696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993295" y="3705068"/>
            <a:ext cx="1681669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03717" y="3528541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6425793" y="4552151"/>
            <a:ext cx="1249171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3717" y="4375624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38" grpId="0" bldLvl="0" animBg="1"/>
      <p:bldP spid="39" grpId="0"/>
      <p:bldP spid="40" grpId="0" bldLvl="0" animBg="1"/>
      <p:bldP spid="41" grpId="0"/>
      <p:bldP spid="42" grpId="0" bldLvl="0" animBg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Process Infographic</a:t>
            </a:r>
          </a:p>
        </p:txBody>
      </p:sp>
      <p:grpSp>
        <p:nvGrpSpPr>
          <p:cNvPr id="2" name="Group 50"/>
          <p:cNvGrpSpPr/>
          <p:nvPr/>
        </p:nvGrpSpPr>
        <p:grpSpPr>
          <a:xfrm>
            <a:off x="4819301" y="4536371"/>
            <a:ext cx="2601029" cy="2601029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5" dirty="0"/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665" dirty="0"/>
            </a:p>
          </p:txBody>
        </p:sp>
      </p:grpSp>
      <p:sp>
        <p:nvSpPr>
          <p:cNvPr id="44" name="Arc 43"/>
          <p:cNvSpPr/>
          <p:nvPr/>
        </p:nvSpPr>
        <p:spPr>
          <a:xfrm>
            <a:off x="3765551" y="3543300"/>
            <a:ext cx="4660900" cy="4660900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8" name="Oval 7"/>
          <p:cNvSpPr/>
          <p:nvPr/>
        </p:nvSpPr>
        <p:spPr>
          <a:xfrm>
            <a:off x="3613151" y="569473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9" name="Oval 8"/>
          <p:cNvSpPr/>
          <p:nvPr/>
        </p:nvSpPr>
        <p:spPr>
          <a:xfrm>
            <a:off x="8274051" y="5694731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0" name="Oval 9"/>
          <p:cNvSpPr/>
          <p:nvPr/>
        </p:nvSpPr>
        <p:spPr>
          <a:xfrm>
            <a:off x="5967416" y="338982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1" name="Oval 10"/>
          <p:cNvSpPr/>
          <p:nvPr/>
        </p:nvSpPr>
        <p:spPr>
          <a:xfrm>
            <a:off x="7607300" y="4091005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2" name="Oval 11"/>
          <p:cNvSpPr/>
          <p:nvPr/>
        </p:nvSpPr>
        <p:spPr>
          <a:xfrm>
            <a:off x="4285716" y="4091005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3" name="Teardrop 12"/>
          <p:cNvSpPr/>
          <p:nvPr/>
        </p:nvSpPr>
        <p:spPr>
          <a:xfrm rot="5400000">
            <a:off x="2527300" y="4608880"/>
            <a:ext cx="1085851" cy="1085851"/>
          </a:xfrm>
          <a:prstGeom prst="teardrop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4" name="Teardrop 13"/>
          <p:cNvSpPr/>
          <p:nvPr/>
        </p:nvSpPr>
        <p:spPr>
          <a:xfrm rot="5400000">
            <a:off x="3181349" y="3002476"/>
            <a:ext cx="1085851" cy="1085851"/>
          </a:xfrm>
          <a:prstGeom prst="teardrop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5" name="Teardrop 14"/>
          <p:cNvSpPr/>
          <p:nvPr/>
        </p:nvSpPr>
        <p:spPr>
          <a:xfrm rot="16200000" flipH="1">
            <a:off x="7947025" y="3015176"/>
            <a:ext cx="1085851" cy="1085851"/>
          </a:xfrm>
          <a:prstGeom prst="teardrop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6" name="Teardrop 15"/>
          <p:cNvSpPr/>
          <p:nvPr/>
        </p:nvSpPr>
        <p:spPr>
          <a:xfrm rot="16200000" flipH="1">
            <a:off x="8667749" y="4786680"/>
            <a:ext cx="1085851" cy="1085851"/>
          </a:xfrm>
          <a:prstGeom prst="teardrop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580603" y="2015588"/>
            <a:ext cx="1085851" cy="1085851"/>
          </a:xfrm>
          <a:prstGeom prst="teardrop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18" name="Footer Text"/>
          <p:cNvSpPr txBox="1"/>
          <p:nvPr/>
        </p:nvSpPr>
        <p:spPr>
          <a:xfrm>
            <a:off x="304040" y="4913195"/>
            <a:ext cx="2032760" cy="86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Title Goes Here</a:t>
            </a:r>
            <a:r>
              <a:rPr lang="en-US" sz="1335" dirty="0" smtClean="0">
                <a:solidFill>
                  <a:schemeClr val="accent1"/>
                </a:solidFill>
              </a:rPr>
              <a:t/>
            </a:r>
            <a:br>
              <a:rPr lang="en-US" sz="1335" dirty="0" smtClean="0">
                <a:solidFill>
                  <a:schemeClr val="accent1"/>
                </a:solidFill>
              </a:rPr>
            </a:br>
            <a:r>
              <a:rPr lang="en-US" sz="133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lorem ipsum available, but the majority have suffered</a:t>
            </a:r>
          </a:p>
        </p:txBody>
      </p:sp>
      <p:sp>
        <p:nvSpPr>
          <p:cNvPr id="19" name="Footer Text"/>
          <p:cNvSpPr txBox="1"/>
          <p:nvPr/>
        </p:nvSpPr>
        <p:spPr>
          <a:xfrm>
            <a:off x="3383636" y="2196420"/>
            <a:ext cx="2032760" cy="86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3"/>
                </a:solidFill>
              </a:rPr>
              <a:t>Title Goes Here</a:t>
            </a:r>
            <a:r>
              <a:rPr lang="en-US" sz="1335" dirty="0" smtClean="0">
                <a:solidFill>
                  <a:schemeClr val="accent3"/>
                </a:solidFill>
              </a:rPr>
              <a:t/>
            </a:r>
            <a:br>
              <a:rPr lang="en-US" sz="1335" dirty="0" smtClean="0">
                <a:solidFill>
                  <a:schemeClr val="accent3"/>
                </a:solidFill>
              </a:rPr>
            </a:br>
            <a:r>
              <a:rPr lang="en-US" sz="133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lorem ipsum available, but the majority have suffered</a:t>
            </a:r>
          </a:p>
        </p:txBody>
      </p:sp>
      <p:sp>
        <p:nvSpPr>
          <p:cNvPr id="20" name="Footer Text"/>
          <p:cNvSpPr txBox="1"/>
          <p:nvPr/>
        </p:nvSpPr>
        <p:spPr>
          <a:xfrm>
            <a:off x="989080" y="3207023"/>
            <a:ext cx="2032760" cy="86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2"/>
                </a:solidFill>
              </a:rPr>
              <a:t>Title Goes Here</a:t>
            </a:r>
            <a:r>
              <a:rPr lang="en-US" sz="1335" dirty="0" smtClean="0">
                <a:solidFill>
                  <a:schemeClr val="accent2"/>
                </a:solidFill>
              </a:rPr>
              <a:t/>
            </a:r>
            <a:br>
              <a:rPr lang="en-US" sz="1335" dirty="0" smtClean="0">
                <a:solidFill>
                  <a:schemeClr val="accent2"/>
                </a:solidFill>
              </a:rPr>
            </a:br>
            <a:r>
              <a:rPr lang="en-US" sz="133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lorem ipsum available, but the majority have suffered</a:t>
            </a:r>
          </a:p>
        </p:txBody>
      </p:sp>
      <p:sp>
        <p:nvSpPr>
          <p:cNvPr id="21" name="Footer Text"/>
          <p:cNvSpPr txBox="1"/>
          <p:nvPr/>
        </p:nvSpPr>
        <p:spPr>
          <a:xfrm>
            <a:off x="9155940" y="3207023"/>
            <a:ext cx="2032760" cy="86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Title Goes Here</a:t>
            </a:r>
            <a:r>
              <a:rPr lang="en-US" sz="1335" dirty="0" smtClean="0">
                <a:solidFill>
                  <a:schemeClr val="accent1"/>
                </a:solidFill>
              </a:rPr>
              <a:t/>
            </a:r>
            <a:br>
              <a:rPr lang="en-US" sz="1335" dirty="0" smtClean="0">
                <a:solidFill>
                  <a:schemeClr val="accent1"/>
                </a:solidFill>
              </a:rPr>
            </a:br>
            <a:r>
              <a:rPr lang="en-US" sz="133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lorem ipsum available, but the majority have suffered</a:t>
            </a:r>
          </a:p>
        </p:txBody>
      </p:sp>
      <p:sp>
        <p:nvSpPr>
          <p:cNvPr id="22" name="Footer Text"/>
          <p:cNvSpPr txBox="1"/>
          <p:nvPr/>
        </p:nvSpPr>
        <p:spPr>
          <a:xfrm>
            <a:off x="9854440" y="4913195"/>
            <a:ext cx="2032760" cy="86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Title Goes Here</a:t>
            </a:r>
            <a:r>
              <a:rPr lang="en-US" sz="1335" dirty="0" smtClean="0">
                <a:solidFill>
                  <a:schemeClr val="accent3"/>
                </a:solidFill>
              </a:rPr>
              <a:t/>
            </a:r>
            <a:br>
              <a:rPr lang="en-US" sz="1335" dirty="0" smtClean="0">
                <a:solidFill>
                  <a:schemeClr val="accent3"/>
                </a:solidFill>
              </a:rPr>
            </a:br>
            <a:r>
              <a:rPr lang="en-US" sz="133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lorem ipsum available, but the majority have suffered</a:t>
            </a:r>
          </a:p>
        </p:txBody>
      </p:sp>
      <p:sp>
        <p:nvSpPr>
          <p:cNvPr id="24" name="Freeform 127"/>
          <p:cNvSpPr/>
          <p:nvPr/>
        </p:nvSpPr>
        <p:spPr bwMode="auto">
          <a:xfrm>
            <a:off x="5891973" y="2361720"/>
            <a:ext cx="449332" cy="495100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8994776" y="5151959"/>
            <a:ext cx="396000" cy="405503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26" name="Freeform 145"/>
          <p:cNvSpPr/>
          <p:nvPr/>
        </p:nvSpPr>
        <p:spPr bwMode="auto">
          <a:xfrm>
            <a:off x="3506169" y="3355736"/>
            <a:ext cx="437181" cy="376991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2866749" y="4927956"/>
            <a:ext cx="437181" cy="478367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299451" y="3368436"/>
            <a:ext cx="396000" cy="399167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/>
      <p:bldP spid="20" grpId="0"/>
      <p:bldP spid="21" grpId="0"/>
      <p:bldP spid="22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881313" y="1"/>
            <a:ext cx="2491933" cy="5651474"/>
            <a:chOff x="2881313" y="1"/>
            <a:chExt cx="2491933" cy="5651474"/>
          </a:xfrm>
        </p:grpSpPr>
        <p:sp>
          <p:nvSpPr>
            <p:cNvPr id="11" name="Freeform 5"/>
            <p:cNvSpPr/>
            <p:nvPr/>
          </p:nvSpPr>
          <p:spPr bwMode="auto">
            <a:xfrm>
              <a:off x="2888808" y="1544612"/>
              <a:ext cx="2484438" cy="198438"/>
            </a:xfrm>
            <a:custGeom>
              <a:avLst/>
              <a:gdLst>
                <a:gd name="T0" fmla="*/ 145 w 339"/>
                <a:gd name="T1" fmla="*/ 0 h 27"/>
                <a:gd name="T2" fmla="*/ 242 w 339"/>
                <a:gd name="T3" fmla="*/ 0 h 27"/>
                <a:gd name="T4" fmla="*/ 339 w 339"/>
                <a:gd name="T5" fmla="*/ 0 h 27"/>
                <a:gd name="T6" fmla="*/ 320 w 339"/>
                <a:gd name="T7" fmla="*/ 11 h 27"/>
                <a:gd name="T8" fmla="*/ 291 w 339"/>
                <a:gd name="T9" fmla="*/ 27 h 27"/>
                <a:gd name="T10" fmla="*/ 145 w 339"/>
                <a:gd name="T11" fmla="*/ 27 h 27"/>
                <a:gd name="T12" fmla="*/ 0 w 339"/>
                <a:gd name="T13" fmla="*/ 27 h 27"/>
                <a:gd name="T14" fmla="*/ 87 w 339"/>
                <a:gd name="T15" fmla="*/ 11 h 27"/>
                <a:gd name="T16" fmla="*/ 145 w 33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27">
                  <a:moveTo>
                    <a:pt x="145" y="0"/>
                  </a:moveTo>
                  <a:cubicBezTo>
                    <a:pt x="178" y="0"/>
                    <a:pt x="210" y="0"/>
                    <a:pt x="242" y="0"/>
                  </a:cubicBezTo>
                  <a:cubicBezTo>
                    <a:pt x="275" y="0"/>
                    <a:pt x="307" y="0"/>
                    <a:pt x="339" y="0"/>
                  </a:cubicBezTo>
                  <a:cubicBezTo>
                    <a:pt x="334" y="3"/>
                    <a:pt x="327" y="6"/>
                    <a:pt x="320" y="11"/>
                  </a:cubicBezTo>
                  <a:cubicBezTo>
                    <a:pt x="311" y="15"/>
                    <a:pt x="302" y="21"/>
                    <a:pt x="291" y="27"/>
                  </a:cubicBezTo>
                  <a:cubicBezTo>
                    <a:pt x="242" y="27"/>
                    <a:pt x="194" y="27"/>
                    <a:pt x="145" y="27"/>
                  </a:cubicBezTo>
                  <a:cubicBezTo>
                    <a:pt x="97" y="27"/>
                    <a:pt x="48" y="27"/>
                    <a:pt x="0" y="27"/>
                  </a:cubicBezTo>
                  <a:cubicBezTo>
                    <a:pt x="34" y="21"/>
                    <a:pt x="62" y="15"/>
                    <a:pt x="87" y="11"/>
                  </a:cubicBezTo>
                  <a:cubicBezTo>
                    <a:pt x="109" y="6"/>
                    <a:pt x="128" y="3"/>
                    <a:pt x="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2884046" y="1743050"/>
              <a:ext cx="2133600" cy="3908425"/>
            </a:xfrm>
            <a:custGeom>
              <a:avLst/>
              <a:gdLst>
                <a:gd name="T0" fmla="*/ 0 w 1344"/>
                <a:gd name="T1" fmla="*/ 0 h 2462"/>
                <a:gd name="T2" fmla="*/ 0 w 1344"/>
                <a:gd name="T3" fmla="*/ 1994 h 2462"/>
                <a:gd name="T4" fmla="*/ 669 w 1344"/>
                <a:gd name="T5" fmla="*/ 2462 h 2462"/>
                <a:gd name="T6" fmla="*/ 1344 w 1344"/>
                <a:gd name="T7" fmla="*/ 1994 h 2462"/>
                <a:gd name="T8" fmla="*/ 1344 w 1344"/>
                <a:gd name="T9" fmla="*/ 0 h 2462"/>
                <a:gd name="T10" fmla="*/ 0 w 1344"/>
                <a:gd name="T11" fmla="*/ 0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2462">
                  <a:moveTo>
                    <a:pt x="0" y="0"/>
                  </a:moveTo>
                  <a:lnTo>
                    <a:pt x="0" y="1994"/>
                  </a:lnTo>
                  <a:lnTo>
                    <a:pt x="669" y="2462"/>
                  </a:lnTo>
                  <a:lnTo>
                    <a:pt x="1344" y="1994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0" rIns="91440" bIns="45720" numCol="1" anchor="t" anchorCtr="0" compatLnSpc="1"/>
            <a:lstStyle/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adipiscing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Nullam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ligula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risus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elementum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ut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ornare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ut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quis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tellus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egestas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vitae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faucibus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tellus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881313" y="1743050"/>
              <a:ext cx="2133600" cy="793750"/>
            </a:xfrm>
            <a:custGeom>
              <a:avLst/>
              <a:gdLst>
                <a:gd name="T0" fmla="*/ 291 w 291"/>
                <a:gd name="T1" fmla="*/ 108 h 108"/>
                <a:gd name="T2" fmla="*/ 291 w 291"/>
                <a:gd name="T3" fmla="*/ 0 h 108"/>
                <a:gd name="T4" fmla="*/ 291 w 291"/>
                <a:gd name="T5" fmla="*/ 0 h 108"/>
                <a:gd name="T6" fmla="*/ 0 w 291"/>
                <a:gd name="T7" fmla="*/ 0 h 108"/>
                <a:gd name="T8" fmla="*/ 0 w 291"/>
                <a:gd name="T9" fmla="*/ 64 h 108"/>
                <a:gd name="T10" fmla="*/ 291 w 29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08">
                  <a:moveTo>
                    <a:pt x="291" y="108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72" y="85"/>
                    <a:pt x="174" y="101"/>
                    <a:pt x="291" y="10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8112" y="1"/>
              <a:ext cx="1425133" cy="15446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14913" y="1"/>
            <a:ext cx="2133600" cy="5651474"/>
            <a:chOff x="5014913" y="1"/>
            <a:chExt cx="2133600" cy="5651474"/>
          </a:xfrm>
        </p:grpSpPr>
        <p:sp>
          <p:nvSpPr>
            <p:cNvPr id="12" name="Freeform 6"/>
            <p:cNvSpPr/>
            <p:nvPr/>
          </p:nvSpPr>
          <p:spPr bwMode="auto">
            <a:xfrm>
              <a:off x="5014913" y="1544612"/>
              <a:ext cx="2133600" cy="198438"/>
            </a:xfrm>
            <a:custGeom>
              <a:avLst/>
              <a:gdLst>
                <a:gd name="T0" fmla="*/ 48 w 291"/>
                <a:gd name="T1" fmla="*/ 0 h 27"/>
                <a:gd name="T2" fmla="*/ 145 w 291"/>
                <a:gd name="T3" fmla="*/ 0 h 27"/>
                <a:gd name="T4" fmla="*/ 242 w 291"/>
                <a:gd name="T5" fmla="*/ 0 h 27"/>
                <a:gd name="T6" fmla="*/ 262 w 291"/>
                <a:gd name="T7" fmla="*/ 11 h 27"/>
                <a:gd name="T8" fmla="*/ 291 w 291"/>
                <a:gd name="T9" fmla="*/ 27 h 27"/>
                <a:gd name="T10" fmla="*/ 145 w 291"/>
                <a:gd name="T11" fmla="*/ 27 h 27"/>
                <a:gd name="T12" fmla="*/ 0 w 291"/>
                <a:gd name="T13" fmla="*/ 27 h 27"/>
                <a:gd name="T14" fmla="*/ 29 w 291"/>
                <a:gd name="T15" fmla="*/ 11 h 27"/>
                <a:gd name="T16" fmla="*/ 48 w 291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">
                  <a:moveTo>
                    <a:pt x="48" y="0"/>
                  </a:moveTo>
                  <a:cubicBezTo>
                    <a:pt x="81" y="0"/>
                    <a:pt x="113" y="0"/>
                    <a:pt x="145" y="0"/>
                  </a:cubicBezTo>
                  <a:cubicBezTo>
                    <a:pt x="177" y="0"/>
                    <a:pt x="210" y="0"/>
                    <a:pt x="242" y="0"/>
                  </a:cubicBezTo>
                  <a:cubicBezTo>
                    <a:pt x="248" y="3"/>
                    <a:pt x="254" y="7"/>
                    <a:pt x="262" y="11"/>
                  </a:cubicBezTo>
                  <a:cubicBezTo>
                    <a:pt x="270" y="15"/>
                    <a:pt x="279" y="21"/>
                    <a:pt x="291" y="27"/>
                  </a:cubicBezTo>
                  <a:cubicBezTo>
                    <a:pt x="242" y="27"/>
                    <a:pt x="194" y="27"/>
                    <a:pt x="145" y="27"/>
                  </a:cubicBezTo>
                  <a:cubicBezTo>
                    <a:pt x="97" y="27"/>
                    <a:pt x="48" y="27"/>
                    <a:pt x="0" y="27"/>
                  </a:cubicBezTo>
                  <a:cubicBezTo>
                    <a:pt x="11" y="21"/>
                    <a:pt x="20" y="15"/>
                    <a:pt x="29" y="11"/>
                  </a:cubicBezTo>
                  <a:cubicBezTo>
                    <a:pt x="36" y="6"/>
                    <a:pt x="43" y="3"/>
                    <a:pt x="4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5014913" y="1743050"/>
              <a:ext cx="2133600" cy="3908425"/>
            </a:xfrm>
            <a:custGeom>
              <a:avLst/>
              <a:gdLst>
                <a:gd name="T0" fmla="*/ 0 w 1344"/>
                <a:gd name="T1" fmla="*/ 0 h 2462"/>
                <a:gd name="T2" fmla="*/ 0 w 1344"/>
                <a:gd name="T3" fmla="*/ 1994 h 2462"/>
                <a:gd name="T4" fmla="*/ 669 w 1344"/>
                <a:gd name="T5" fmla="*/ 2462 h 2462"/>
                <a:gd name="T6" fmla="*/ 1344 w 1344"/>
                <a:gd name="T7" fmla="*/ 1994 h 2462"/>
                <a:gd name="T8" fmla="*/ 1344 w 1344"/>
                <a:gd name="T9" fmla="*/ 0 h 2462"/>
                <a:gd name="T10" fmla="*/ 0 w 1344"/>
                <a:gd name="T11" fmla="*/ 0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2462">
                  <a:moveTo>
                    <a:pt x="0" y="0"/>
                  </a:moveTo>
                  <a:lnTo>
                    <a:pt x="0" y="1994"/>
                  </a:lnTo>
                  <a:lnTo>
                    <a:pt x="669" y="2462"/>
                  </a:lnTo>
                  <a:lnTo>
                    <a:pt x="1344" y="1994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0" rIns="91440" bIns="45720" numCol="1" anchor="t" anchorCtr="0" compatLnSpc="1"/>
            <a:lstStyle/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adipiscing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Nullam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ligula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risus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elementum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ut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ornare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ut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quis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tellus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egestas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vitae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faucibus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tellus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5014913" y="1743050"/>
              <a:ext cx="2133600" cy="830263"/>
            </a:xfrm>
            <a:custGeom>
              <a:avLst/>
              <a:gdLst>
                <a:gd name="T0" fmla="*/ 0 w 291"/>
                <a:gd name="T1" fmla="*/ 0 h 113"/>
                <a:gd name="T2" fmla="*/ 0 w 291"/>
                <a:gd name="T3" fmla="*/ 108 h 113"/>
                <a:gd name="T4" fmla="*/ 145 w 291"/>
                <a:gd name="T5" fmla="*/ 113 h 113"/>
                <a:gd name="T6" fmla="*/ 291 w 291"/>
                <a:gd name="T7" fmla="*/ 108 h 113"/>
                <a:gd name="T8" fmla="*/ 291 w 291"/>
                <a:gd name="T9" fmla="*/ 0 h 113"/>
                <a:gd name="T10" fmla="*/ 291 w 291"/>
                <a:gd name="T11" fmla="*/ 0 h 113"/>
                <a:gd name="T12" fmla="*/ 145 w 291"/>
                <a:gd name="T13" fmla="*/ 0 h 113"/>
                <a:gd name="T14" fmla="*/ 0 w 291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113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46" y="111"/>
                    <a:pt x="95" y="113"/>
                    <a:pt x="145" y="113"/>
                  </a:cubicBezTo>
                  <a:cubicBezTo>
                    <a:pt x="196" y="113"/>
                    <a:pt x="244" y="111"/>
                    <a:pt x="291" y="108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63017" y="1"/>
              <a:ext cx="1425133" cy="1544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88151" y="1"/>
            <a:ext cx="2493963" cy="5651474"/>
            <a:chOff x="6788151" y="1"/>
            <a:chExt cx="2493963" cy="5651474"/>
          </a:xfrm>
        </p:grpSpPr>
        <p:sp>
          <p:nvSpPr>
            <p:cNvPr id="13" name="Freeform 7"/>
            <p:cNvSpPr/>
            <p:nvPr/>
          </p:nvSpPr>
          <p:spPr bwMode="auto">
            <a:xfrm>
              <a:off x="6788151" y="1544612"/>
              <a:ext cx="2493963" cy="198438"/>
            </a:xfrm>
            <a:custGeom>
              <a:avLst/>
              <a:gdLst>
                <a:gd name="T0" fmla="*/ 0 w 340"/>
                <a:gd name="T1" fmla="*/ 0 h 27"/>
                <a:gd name="T2" fmla="*/ 97 w 340"/>
                <a:gd name="T3" fmla="*/ 0 h 27"/>
                <a:gd name="T4" fmla="*/ 194 w 340"/>
                <a:gd name="T5" fmla="*/ 0 h 27"/>
                <a:gd name="T6" fmla="*/ 252 w 340"/>
                <a:gd name="T7" fmla="*/ 11 h 27"/>
                <a:gd name="T8" fmla="*/ 340 w 340"/>
                <a:gd name="T9" fmla="*/ 27 h 27"/>
                <a:gd name="T10" fmla="*/ 194 w 340"/>
                <a:gd name="T11" fmla="*/ 27 h 27"/>
                <a:gd name="T12" fmla="*/ 49 w 340"/>
                <a:gd name="T13" fmla="*/ 27 h 27"/>
                <a:gd name="T14" fmla="*/ 20 w 340"/>
                <a:gd name="T15" fmla="*/ 11 h 27"/>
                <a:gd name="T16" fmla="*/ 0 w 340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27">
                  <a:moveTo>
                    <a:pt x="0" y="0"/>
                  </a:moveTo>
                  <a:cubicBezTo>
                    <a:pt x="32" y="0"/>
                    <a:pt x="65" y="0"/>
                    <a:pt x="97" y="0"/>
                  </a:cubicBezTo>
                  <a:cubicBezTo>
                    <a:pt x="129" y="0"/>
                    <a:pt x="162" y="0"/>
                    <a:pt x="194" y="0"/>
                  </a:cubicBezTo>
                  <a:cubicBezTo>
                    <a:pt x="211" y="3"/>
                    <a:pt x="231" y="7"/>
                    <a:pt x="252" y="11"/>
                  </a:cubicBezTo>
                  <a:cubicBezTo>
                    <a:pt x="277" y="15"/>
                    <a:pt x="306" y="21"/>
                    <a:pt x="340" y="27"/>
                  </a:cubicBezTo>
                  <a:cubicBezTo>
                    <a:pt x="291" y="27"/>
                    <a:pt x="242" y="27"/>
                    <a:pt x="194" y="27"/>
                  </a:cubicBezTo>
                  <a:cubicBezTo>
                    <a:pt x="146" y="27"/>
                    <a:pt x="97" y="27"/>
                    <a:pt x="49" y="27"/>
                  </a:cubicBezTo>
                  <a:cubicBezTo>
                    <a:pt x="37" y="21"/>
                    <a:pt x="28" y="15"/>
                    <a:pt x="20" y="11"/>
                  </a:cubicBezTo>
                  <a:cubicBezTo>
                    <a:pt x="12" y="7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7148513" y="1743050"/>
              <a:ext cx="2133600" cy="3908425"/>
            </a:xfrm>
            <a:custGeom>
              <a:avLst/>
              <a:gdLst>
                <a:gd name="T0" fmla="*/ 0 w 1344"/>
                <a:gd name="T1" fmla="*/ 0 h 2462"/>
                <a:gd name="T2" fmla="*/ 0 w 1344"/>
                <a:gd name="T3" fmla="*/ 1994 h 2462"/>
                <a:gd name="T4" fmla="*/ 669 w 1344"/>
                <a:gd name="T5" fmla="*/ 2462 h 2462"/>
                <a:gd name="T6" fmla="*/ 1344 w 1344"/>
                <a:gd name="T7" fmla="*/ 1994 h 2462"/>
                <a:gd name="T8" fmla="*/ 1344 w 1344"/>
                <a:gd name="T9" fmla="*/ 0 h 2462"/>
                <a:gd name="T10" fmla="*/ 0 w 1344"/>
                <a:gd name="T11" fmla="*/ 0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2462">
                  <a:moveTo>
                    <a:pt x="0" y="0"/>
                  </a:moveTo>
                  <a:lnTo>
                    <a:pt x="0" y="1994"/>
                  </a:lnTo>
                  <a:lnTo>
                    <a:pt x="669" y="2462"/>
                  </a:lnTo>
                  <a:lnTo>
                    <a:pt x="1344" y="1994"/>
                  </a:lnTo>
                  <a:lnTo>
                    <a:pt x="1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0" rIns="91440" bIns="45720" numCol="1" anchor="t" anchorCtr="0" compatLnSpc="1"/>
            <a:lstStyle/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adipiscing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elit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Nullam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ligula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risus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elementum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ut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ornare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ut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quis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tellus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Donec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egestas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tortor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vitae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faucibus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tellus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v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E52828"/>
                </a:buClr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7148513" y="1743050"/>
              <a:ext cx="2133600" cy="793750"/>
            </a:xfrm>
            <a:custGeom>
              <a:avLst/>
              <a:gdLst>
                <a:gd name="T0" fmla="*/ 0 w 291"/>
                <a:gd name="T1" fmla="*/ 0 h 108"/>
                <a:gd name="T2" fmla="*/ 0 w 291"/>
                <a:gd name="T3" fmla="*/ 108 h 108"/>
                <a:gd name="T4" fmla="*/ 291 w 291"/>
                <a:gd name="T5" fmla="*/ 64 h 108"/>
                <a:gd name="T6" fmla="*/ 291 w 291"/>
                <a:gd name="T7" fmla="*/ 0 h 108"/>
                <a:gd name="T8" fmla="*/ 145 w 291"/>
                <a:gd name="T9" fmla="*/ 0 h 108"/>
                <a:gd name="T10" fmla="*/ 0 w 291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08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17" y="101"/>
                    <a:pt x="218" y="85"/>
                    <a:pt x="291" y="64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90180" y="1"/>
              <a:ext cx="1425133" cy="15446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166781" y="2193061"/>
            <a:ext cx="884420" cy="8844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52828"/>
                </a:solidFill>
                <a:effectLst/>
                <a:uLnTx/>
                <a:uFillTx/>
                <a:latin typeface="linea-basic-10" panose="02000509000000000000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7437120" y="2635271"/>
            <a:ext cx="27296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63626" y="2188396"/>
            <a:ext cx="2272675" cy="9535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52828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Header Text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</a:p>
        </p:txBody>
      </p:sp>
      <p:sp>
        <p:nvSpPr>
          <p:cNvPr id="18" name="Oval 17"/>
          <p:cNvSpPr/>
          <p:nvPr/>
        </p:nvSpPr>
        <p:spPr>
          <a:xfrm>
            <a:off x="10166781" y="3936866"/>
            <a:ext cx="884420" cy="88442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05959"/>
                </a:solidFill>
                <a:effectLst/>
                <a:uLnTx/>
                <a:uFillTx/>
                <a:latin typeface="linea-basic-10" panose="02000509000000000000" pitchFamily="49" charset="0"/>
                <a:ea typeface="+mn-ea"/>
                <a:cs typeface="+mn-cs"/>
              </a:rPr>
              <a:t>M</a:t>
            </a: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7437120" y="4379076"/>
            <a:ext cx="272966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3626" y="3932201"/>
            <a:ext cx="2272675" cy="9535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05959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Header Text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</a:p>
        </p:txBody>
      </p:sp>
      <p:sp>
        <p:nvSpPr>
          <p:cNvPr id="21" name="Oval 20"/>
          <p:cNvSpPr/>
          <p:nvPr/>
        </p:nvSpPr>
        <p:spPr>
          <a:xfrm>
            <a:off x="1171279" y="3067595"/>
            <a:ext cx="884420" cy="8844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C4242"/>
                </a:solidFill>
                <a:effectLst/>
                <a:uLnTx/>
                <a:uFillTx/>
                <a:latin typeface="linea-basic-10" panose="02000509000000000000" pitchFamily="49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055699" y="3509805"/>
            <a:ext cx="272966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6179" y="3062930"/>
            <a:ext cx="2272675" cy="9535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C424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Header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</a:p>
        </p:txBody>
      </p:sp>
      <p:sp>
        <p:nvSpPr>
          <p:cNvPr id="24" name="Oval 23"/>
          <p:cNvSpPr/>
          <p:nvPr/>
        </p:nvSpPr>
        <p:spPr>
          <a:xfrm>
            <a:off x="1171279" y="4729903"/>
            <a:ext cx="884420" cy="88442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27070"/>
                </a:solidFill>
                <a:effectLst/>
                <a:uLnTx/>
                <a:uFillTx/>
                <a:latin typeface="linea-basic-10" panose="02000509000000000000" pitchFamily="49" charset="0"/>
                <a:ea typeface="+mn-ea"/>
                <a:cs typeface="+mn-cs"/>
              </a:rPr>
              <a:t>Q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055699" y="5172113"/>
            <a:ext cx="2729661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86179" y="4725238"/>
            <a:ext cx="2272675" cy="9535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7070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Header Text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45280" y="3970295"/>
            <a:ext cx="3901440" cy="2970154"/>
            <a:chOff x="4145280" y="3887849"/>
            <a:chExt cx="3901440" cy="2970154"/>
          </a:xfrm>
        </p:grpSpPr>
        <p:sp>
          <p:nvSpPr>
            <p:cNvPr id="12" name="Flowchart: Decision 11"/>
            <p:cNvSpPr/>
            <p:nvPr/>
          </p:nvSpPr>
          <p:spPr>
            <a:xfrm>
              <a:off x="4145280" y="4647457"/>
              <a:ext cx="3901440" cy="2210546"/>
            </a:xfrm>
            <a:prstGeom prst="flowChartDecision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3000" y="3887849"/>
              <a:ext cx="2286000" cy="2286000"/>
            </a:xfrm>
            <a:prstGeom prst="roundRect">
              <a:avLst>
                <a:gd name="adj" fmla="val 683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 prstMaterial="matte">
              <a:extrusionClr>
                <a:schemeClr val="accent4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21936" y="3144287"/>
            <a:ext cx="2548128" cy="2444899"/>
            <a:chOff x="4821936" y="3061841"/>
            <a:chExt cx="2548128" cy="2444899"/>
          </a:xfrm>
        </p:grpSpPr>
        <p:sp>
          <p:nvSpPr>
            <p:cNvPr id="11" name="Flowchart: Decision 10"/>
            <p:cNvSpPr/>
            <p:nvPr/>
          </p:nvSpPr>
          <p:spPr>
            <a:xfrm>
              <a:off x="4821936" y="4062978"/>
              <a:ext cx="2548128" cy="1443762"/>
            </a:xfrm>
            <a:prstGeom prst="flowChartDecision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53000" y="3061841"/>
              <a:ext cx="2286000" cy="2286000"/>
            </a:xfrm>
            <a:prstGeom prst="roundRect">
              <a:avLst>
                <a:gd name="adj" fmla="val 6831"/>
              </a:avLst>
            </a:prstGeom>
            <a:solidFill>
              <a:schemeClr val="accent3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 prstMaterial="matte">
              <a:extrusionClr>
                <a:schemeClr val="accent3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21936" y="2318279"/>
            <a:ext cx="2548128" cy="2453205"/>
            <a:chOff x="4821936" y="2235833"/>
            <a:chExt cx="2548128" cy="2453205"/>
          </a:xfrm>
        </p:grpSpPr>
        <p:sp>
          <p:nvSpPr>
            <p:cNvPr id="10" name="Flowchart: Decision 9"/>
            <p:cNvSpPr/>
            <p:nvPr/>
          </p:nvSpPr>
          <p:spPr>
            <a:xfrm>
              <a:off x="4821936" y="3245276"/>
              <a:ext cx="2548128" cy="1443762"/>
            </a:xfrm>
            <a:prstGeom prst="flowChartDecision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53000" y="2235833"/>
              <a:ext cx="2286000" cy="2286000"/>
            </a:xfrm>
            <a:prstGeom prst="roundRect">
              <a:avLst>
                <a:gd name="adj" fmla="val 6831"/>
              </a:avLst>
            </a:prstGeom>
            <a:solidFill>
              <a:schemeClr val="accent2"/>
            </a:solidFill>
            <a:ln>
              <a:noFill/>
            </a:ln>
            <a:scene3d>
              <a:camera prst="isometricTopUp"/>
              <a:lightRig rig="threePt" dir="t"/>
            </a:scene3d>
            <a:sp3d extrusionH="127000" prstMaterial="matte">
              <a:extrusionClr>
                <a:schemeClr val="accent2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1936" y="1492271"/>
            <a:ext cx="2548128" cy="2444595"/>
            <a:chOff x="4821936" y="1409825"/>
            <a:chExt cx="2548128" cy="2444595"/>
          </a:xfrm>
        </p:grpSpPr>
        <p:sp>
          <p:nvSpPr>
            <p:cNvPr id="5" name="Flowchart: Decision 4"/>
            <p:cNvSpPr/>
            <p:nvPr/>
          </p:nvSpPr>
          <p:spPr>
            <a:xfrm>
              <a:off x="4821936" y="2410658"/>
              <a:ext cx="2548128" cy="1443762"/>
            </a:xfrm>
            <a:prstGeom prst="flowChartDecision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953000" y="1409825"/>
              <a:ext cx="2286000" cy="2286000"/>
            </a:xfrm>
            <a:prstGeom prst="roundRect">
              <a:avLst>
                <a:gd name="adj" fmla="val 6831"/>
              </a:avLst>
            </a:prstGeom>
            <a:ln>
              <a:noFill/>
            </a:ln>
            <a:scene3d>
              <a:camera prst="isometricTopUp"/>
              <a:lightRig rig="threePt" dir="t"/>
            </a:scene3d>
            <a:sp3d extrusionH="127000" contourW="1270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01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/ Layers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7" grpId="0"/>
          <p:bldP spid="18" grpId="0" bldLvl="0" animBg="1"/>
          <p:bldP spid="20" grpId="0"/>
          <p:bldP spid="21" grpId="0" bldLvl="0" animBg="1"/>
          <p:bldP spid="23" grpId="0"/>
          <p:bldP spid="24" grpId="0" bldLvl="0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7" grpId="0"/>
          <p:bldP spid="18" grpId="0" bldLvl="0" animBg="1"/>
          <p:bldP spid="20" grpId="0"/>
          <p:bldP spid="21" grpId="0" bldLvl="0" animBg="1"/>
          <p:bldP spid="23" grpId="0"/>
          <p:bldP spid="24" grpId="0" bldLvl="0" animBg="1"/>
          <p:bldP spid="2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8056602" y="230913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026" y="3485732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7" name="Right Arrow 26"/>
          <p:cNvSpPr/>
          <p:nvPr/>
        </p:nvSpPr>
        <p:spPr>
          <a:xfrm flipH="1">
            <a:off x="2971924" y="356111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946079" y="1632316"/>
            <a:ext cx="4069345" cy="5361709"/>
            <a:chOff x="3076" y="1157"/>
            <a:chExt cx="1524" cy="2008"/>
          </a:xfrm>
        </p:grpSpPr>
        <p:sp>
          <p:nvSpPr>
            <p:cNvPr id="7" name="Freeform 5"/>
            <p:cNvSpPr/>
            <p:nvPr/>
          </p:nvSpPr>
          <p:spPr bwMode="auto">
            <a:xfrm>
              <a:off x="3076" y="1157"/>
              <a:ext cx="1524" cy="2008"/>
            </a:xfrm>
            <a:custGeom>
              <a:avLst/>
              <a:gdLst>
                <a:gd name="T0" fmla="*/ 605 w 642"/>
                <a:gd name="T1" fmla="*/ 338 h 847"/>
                <a:gd name="T2" fmla="*/ 609 w 642"/>
                <a:gd name="T3" fmla="*/ 293 h 847"/>
                <a:gd name="T4" fmla="*/ 600 w 642"/>
                <a:gd name="T5" fmla="*/ 241 h 847"/>
                <a:gd name="T6" fmla="*/ 581 w 642"/>
                <a:gd name="T7" fmla="*/ 170 h 847"/>
                <a:gd name="T8" fmla="*/ 555 w 642"/>
                <a:gd name="T9" fmla="*/ 112 h 847"/>
                <a:gd name="T10" fmla="*/ 287 w 642"/>
                <a:gd name="T11" fmla="*/ 0 h 847"/>
                <a:gd name="T12" fmla="*/ 0 w 642"/>
                <a:gd name="T13" fmla="*/ 265 h 847"/>
                <a:gd name="T14" fmla="*/ 2 w 642"/>
                <a:gd name="T15" fmla="*/ 300 h 847"/>
                <a:gd name="T16" fmla="*/ 34 w 642"/>
                <a:gd name="T17" fmla="*/ 404 h 847"/>
                <a:gd name="T18" fmla="*/ 63 w 642"/>
                <a:gd name="T19" fmla="*/ 447 h 847"/>
                <a:gd name="T20" fmla="*/ 81 w 642"/>
                <a:gd name="T21" fmla="*/ 469 h 847"/>
                <a:gd name="T22" fmla="*/ 99 w 642"/>
                <a:gd name="T23" fmla="*/ 486 h 847"/>
                <a:gd name="T24" fmla="*/ 101 w 642"/>
                <a:gd name="T25" fmla="*/ 492 h 847"/>
                <a:gd name="T26" fmla="*/ 100 w 642"/>
                <a:gd name="T27" fmla="*/ 549 h 847"/>
                <a:gd name="T28" fmla="*/ 92 w 642"/>
                <a:gd name="T29" fmla="*/ 606 h 847"/>
                <a:gd name="T30" fmla="*/ 77 w 642"/>
                <a:gd name="T31" fmla="*/ 644 h 847"/>
                <a:gd name="T32" fmla="*/ 117 w 642"/>
                <a:gd name="T33" fmla="*/ 626 h 847"/>
                <a:gd name="T34" fmla="*/ 124 w 642"/>
                <a:gd name="T35" fmla="*/ 587 h 847"/>
                <a:gd name="T36" fmla="*/ 129 w 642"/>
                <a:gd name="T37" fmla="*/ 511 h 847"/>
                <a:gd name="T38" fmla="*/ 124 w 642"/>
                <a:gd name="T39" fmla="*/ 477 h 847"/>
                <a:gd name="T40" fmla="*/ 118 w 642"/>
                <a:gd name="T41" fmla="*/ 467 h 847"/>
                <a:gd name="T42" fmla="*/ 89 w 642"/>
                <a:gd name="T43" fmla="*/ 439 h 847"/>
                <a:gd name="T44" fmla="*/ 79 w 642"/>
                <a:gd name="T45" fmla="*/ 427 h 847"/>
                <a:gd name="T46" fmla="*/ 45 w 642"/>
                <a:gd name="T47" fmla="*/ 368 h 847"/>
                <a:gd name="T48" fmla="*/ 23 w 642"/>
                <a:gd name="T49" fmla="*/ 273 h 847"/>
                <a:gd name="T50" fmla="*/ 23 w 642"/>
                <a:gd name="T51" fmla="*/ 258 h 847"/>
                <a:gd name="T52" fmla="*/ 311 w 642"/>
                <a:gd name="T53" fmla="*/ 18 h 847"/>
                <a:gd name="T54" fmla="*/ 556 w 642"/>
                <a:gd name="T55" fmla="*/ 140 h 847"/>
                <a:gd name="T56" fmla="*/ 573 w 642"/>
                <a:gd name="T57" fmla="*/ 185 h 847"/>
                <a:gd name="T58" fmla="*/ 598 w 642"/>
                <a:gd name="T59" fmla="*/ 279 h 847"/>
                <a:gd name="T60" fmla="*/ 599 w 642"/>
                <a:gd name="T61" fmla="*/ 291 h 847"/>
                <a:gd name="T62" fmla="*/ 584 w 642"/>
                <a:gd name="T63" fmla="*/ 313 h 847"/>
                <a:gd name="T64" fmla="*/ 620 w 642"/>
                <a:gd name="T65" fmla="*/ 395 h 847"/>
                <a:gd name="T66" fmla="*/ 632 w 642"/>
                <a:gd name="T67" fmla="*/ 427 h 847"/>
                <a:gd name="T68" fmla="*/ 617 w 642"/>
                <a:gd name="T69" fmla="*/ 443 h 847"/>
                <a:gd name="T70" fmla="*/ 596 w 642"/>
                <a:gd name="T71" fmla="*/ 445 h 847"/>
                <a:gd name="T72" fmla="*/ 587 w 642"/>
                <a:gd name="T73" fmla="*/ 451 h 847"/>
                <a:gd name="T74" fmla="*/ 588 w 642"/>
                <a:gd name="T75" fmla="*/ 497 h 847"/>
                <a:gd name="T76" fmla="*/ 577 w 642"/>
                <a:gd name="T77" fmla="*/ 508 h 847"/>
                <a:gd name="T78" fmla="*/ 574 w 642"/>
                <a:gd name="T79" fmla="*/ 515 h 847"/>
                <a:gd name="T80" fmla="*/ 580 w 642"/>
                <a:gd name="T81" fmla="*/ 539 h 847"/>
                <a:gd name="T82" fmla="*/ 568 w 642"/>
                <a:gd name="T83" fmla="*/ 544 h 847"/>
                <a:gd name="T84" fmla="*/ 563 w 642"/>
                <a:gd name="T85" fmla="*/ 572 h 847"/>
                <a:gd name="T86" fmla="*/ 580 w 642"/>
                <a:gd name="T87" fmla="*/ 604 h 847"/>
                <a:gd name="T88" fmla="*/ 506 w 642"/>
                <a:gd name="T89" fmla="*/ 629 h 847"/>
                <a:gd name="T90" fmla="*/ 436 w 642"/>
                <a:gd name="T91" fmla="*/ 635 h 847"/>
                <a:gd name="T92" fmla="*/ 385 w 642"/>
                <a:gd name="T93" fmla="*/ 758 h 847"/>
                <a:gd name="T94" fmla="*/ 393 w 642"/>
                <a:gd name="T95" fmla="*/ 842 h 847"/>
                <a:gd name="T96" fmla="*/ 384 w 642"/>
                <a:gd name="T97" fmla="*/ 769 h 847"/>
                <a:gd name="T98" fmla="*/ 435 w 642"/>
                <a:gd name="T99" fmla="*/ 642 h 847"/>
                <a:gd name="T100" fmla="*/ 454 w 642"/>
                <a:gd name="T101" fmla="*/ 632 h 847"/>
                <a:gd name="T102" fmla="*/ 579 w 642"/>
                <a:gd name="T103" fmla="*/ 623 h 847"/>
                <a:gd name="T104" fmla="*/ 578 w 642"/>
                <a:gd name="T105" fmla="*/ 584 h 847"/>
                <a:gd name="T106" fmla="*/ 568 w 642"/>
                <a:gd name="T107" fmla="*/ 568 h 847"/>
                <a:gd name="T108" fmla="*/ 575 w 642"/>
                <a:gd name="T109" fmla="*/ 546 h 847"/>
                <a:gd name="T110" fmla="*/ 586 w 642"/>
                <a:gd name="T111" fmla="*/ 542 h 847"/>
                <a:gd name="T112" fmla="*/ 581 w 642"/>
                <a:gd name="T113" fmla="*/ 515 h 847"/>
                <a:gd name="T114" fmla="*/ 593 w 642"/>
                <a:gd name="T115" fmla="*/ 503 h 847"/>
                <a:gd name="T116" fmla="*/ 594 w 642"/>
                <a:gd name="T117" fmla="*/ 493 h 847"/>
                <a:gd name="T118" fmla="*/ 594 w 642"/>
                <a:gd name="T119" fmla="*/ 454 h 847"/>
                <a:gd name="T120" fmla="*/ 639 w 642"/>
                <a:gd name="T121" fmla="*/ 43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2" h="847">
                  <a:moveTo>
                    <a:pt x="638" y="412"/>
                  </a:moveTo>
                  <a:cubicBezTo>
                    <a:pt x="636" y="408"/>
                    <a:pt x="635" y="405"/>
                    <a:pt x="633" y="402"/>
                  </a:cubicBezTo>
                  <a:cubicBezTo>
                    <a:pt x="631" y="398"/>
                    <a:pt x="630" y="395"/>
                    <a:pt x="628" y="391"/>
                  </a:cubicBezTo>
                  <a:cubicBezTo>
                    <a:pt x="627" y="389"/>
                    <a:pt x="626" y="386"/>
                    <a:pt x="625" y="384"/>
                  </a:cubicBezTo>
                  <a:cubicBezTo>
                    <a:pt x="622" y="376"/>
                    <a:pt x="618" y="367"/>
                    <a:pt x="614" y="359"/>
                  </a:cubicBezTo>
                  <a:cubicBezTo>
                    <a:pt x="611" y="352"/>
                    <a:pt x="608" y="345"/>
                    <a:pt x="605" y="338"/>
                  </a:cubicBezTo>
                  <a:cubicBezTo>
                    <a:pt x="602" y="331"/>
                    <a:pt x="599" y="323"/>
                    <a:pt x="596" y="316"/>
                  </a:cubicBezTo>
                  <a:cubicBezTo>
                    <a:pt x="594" y="313"/>
                    <a:pt x="594" y="311"/>
                    <a:pt x="595" y="309"/>
                  </a:cubicBezTo>
                  <a:cubicBezTo>
                    <a:pt x="596" y="307"/>
                    <a:pt x="599" y="305"/>
                    <a:pt x="602" y="302"/>
                  </a:cubicBezTo>
                  <a:cubicBezTo>
                    <a:pt x="604" y="301"/>
                    <a:pt x="606" y="299"/>
                    <a:pt x="607" y="297"/>
                  </a:cubicBezTo>
                  <a:cubicBezTo>
                    <a:pt x="608" y="297"/>
                    <a:pt x="608" y="296"/>
                    <a:pt x="608" y="295"/>
                  </a:cubicBezTo>
                  <a:cubicBezTo>
                    <a:pt x="609" y="295"/>
                    <a:pt x="609" y="294"/>
                    <a:pt x="609" y="293"/>
                  </a:cubicBezTo>
                  <a:cubicBezTo>
                    <a:pt x="610" y="293"/>
                    <a:pt x="610" y="293"/>
                    <a:pt x="610" y="293"/>
                  </a:cubicBezTo>
                  <a:cubicBezTo>
                    <a:pt x="610" y="292"/>
                    <a:pt x="610" y="293"/>
                    <a:pt x="610" y="292"/>
                  </a:cubicBezTo>
                  <a:cubicBezTo>
                    <a:pt x="610" y="290"/>
                    <a:pt x="610" y="290"/>
                    <a:pt x="610" y="290"/>
                  </a:cubicBezTo>
                  <a:cubicBezTo>
                    <a:pt x="612" y="284"/>
                    <a:pt x="610" y="279"/>
                    <a:pt x="609" y="275"/>
                  </a:cubicBezTo>
                  <a:cubicBezTo>
                    <a:pt x="607" y="267"/>
                    <a:pt x="604" y="260"/>
                    <a:pt x="603" y="252"/>
                  </a:cubicBezTo>
                  <a:cubicBezTo>
                    <a:pt x="600" y="241"/>
                    <a:pt x="600" y="241"/>
                    <a:pt x="600" y="241"/>
                  </a:cubicBezTo>
                  <a:cubicBezTo>
                    <a:pt x="597" y="229"/>
                    <a:pt x="597" y="229"/>
                    <a:pt x="597" y="229"/>
                  </a:cubicBezTo>
                  <a:cubicBezTo>
                    <a:pt x="595" y="221"/>
                    <a:pt x="592" y="213"/>
                    <a:pt x="590" y="205"/>
                  </a:cubicBezTo>
                  <a:cubicBezTo>
                    <a:pt x="589" y="201"/>
                    <a:pt x="589" y="198"/>
                    <a:pt x="588" y="194"/>
                  </a:cubicBezTo>
                  <a:cubicBezTo>
                    <a:pt x="585" y="182"/>
                    <a:pt x="585" y="182"/>
                    <a:pt x="585" y="182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3"/>
                    <a:pt x="582" y="172"/>
                    <a:pt x="581" y="170"/>
                  </a:cubicBezTo>
                  <a:cubicBezTo>
                    <a:pt x="577" y="158"/>
                    <a:pt x="577" y="158"/>
                    <a:pt x="577" y="158"/>
                  </a:cubicBezTo>
                  <a:cubicBezTo>
                    <a:pt x="577" y="156"/>
                    <a:pt x="576" y="154"/>
                    <a:pt x="575" y="152"/>
                  </a:cubicBezTo>
                  <a:cubicBezTo>
                    <a:pt x="573" y="146"/>
                    <a:pt x="573" y="146"/>
                    <a:pt x="573" y="146"/>
                  </a:cubicBezTo>
                  <a:cubicBezTo>
                    <a:pt x="567" y="134"/>
                    <a:pt x="567" y="134"/>
                    <a:pt x="567" y="134"/>
                  </a:cubicBezTo>
                  <a:cubicBezTo>
                    <a:pt x="566" y="130"/>
                    <a:pt x="563" y="127"/>
                    <a:pt x="561" y="123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536" y="84"/>
                    <a:pt x="510" y="61"/>
                    <a:pt x="480" y="44"/>
                  </a:cubicBezTo>
                  <a:cubicBezTo>
                    <a:pt x="451" y="27"/>
                    <a:pt x="418" y="16"/>
                    <a:pt x="386" y="9"/>
                  </a:cubicBezTo>
                  <a:cubicBezTo>
                    <a:pt x="369" y="6"/>
                    <a:pt x="353" y="4"/>
                    <a:pt x="336" y="2"/>
                  </a:cubicBezTo>
                  <a:cubicBezTo>
                    <a:pt x="328" y="1"/>
                    <a:pt x="320" y="1"/>
                    <a:pt x="311" y="1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20" y="0"/>
                    <a:pt x="154" y="22"/>
                    <a:pt x="103" y="61"/>
                  </a:cubicBezTo>
                  <a:cubicBezTo>
                    <a:pt x="52" y="100"/>
                    <a:pt x="17" y="156"/>
                    <a:pt x="5" y="214"/>
                  </a:cubicBezTo>
                  <a:cubicBezTo>
                    <a:pt x="4" y="222"/>
                    <a:pt x="3" y="229"/>
                    <a:pt x="2" y="236"/>
                  </a:cubicBezTo>
                  <a:cubicBezTo>
                    <a:pt x="1" y="244"/>
                    <a:pt x="0" y="251"/>
                    <a:pt x="0" y="25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6"/>
                    <a:pt x="0" y="277"/>
                    <a:pt x="1" y="279"/>
                  </a:cubicBezTo>
                  <a:cubicBezTo>
                    <a:pt x="1" y="283"/>
                    <a:pt x="1" y="286"/>
                    <a:pt x="1" y="290"/>
                  </a:cubicBezTo>
                  <a:cubicBezTo>
                    <a:pt x="1" y="293"/>
                    <a:pt x="2" y="297"/>
                    <a:pt x="2" y="300"/>
                  </a:cubicBezTo>
                  <a:cubicBezTo>
                    <a:pt x="4" y="314"/>
                    <a:pt x="7" y="327"/>
                    <a:pt x="10" y="340"/>
                  </a:cubicBezTo>
                  <a:cubicBezTo>
                    <a:pt x="12" y="347"/>
                    <a:pt x="13" y="353"/>
                    <a:pt x="15" y="359"/>
                  </a:cubicBezTo>
                  <a:cubicBezTo>
                    <a:pt x="18" y="366"/>
                    <a:pt x="20" y="372"/>
                    <a:pt x="22" y="378"/>
                  </a:cubicBezTo>
                  <a:cubicBezTo>
                    <a:pt x="24" y="381"/>
                    <a:pt x="25" y="384"/>
                    <a:pt x="26" y="387"/>
                  </a:cubicBezTo>
                  <a:cubicBezTo>
                    <a:pt x="28" y="391"/>
                    <a:pt x="29" y="394"/>
                    <a:pt x="31" y="397"/>
                  </a:cubicBezTo>
                  <a:cubicBezTo>
                    <a:pt x="32" y="400"/>
                    <a:pt x="33" y="402"/>
                    <a:pt x="34" y="404"/>
                  </a:cubicBezTo>
                  <a:cubicBezTo>
                    <a:pt x="36" y="407"/>
                    <a:pt x="38" y="409"/>
                    <a:pt x="39" y="412"/>
                  </a:cubicBezTo>
                  <a:cubicBezTo>
                    <a:pt x="42" y="417"/>
                    <a:pt x="45" y="423"/>
                    <a:pt x="49" y="428"/>
                  </a:cubicBezTo>
                  <a:cubicBezTo>
                    <a:pt x="52" y="433"/>
                    <a:pt x="55" y="437"/>
                    <a:pt x="59" y="442"/>
                  </a:cubicBezTo>
                  <a:cubicBezTo>
                    <a:pt x="61" y="445"/>
                    <a:pt x="61" y="445"/>
                    <a:pt x="61" y="445"/>
                  </a:cubicBezTo>
                  <a:cubicBezTo>
                    <a:pt x="62" y="446"/>
                    <a:pt x="62" y="446"/>
                    <a:pt x="62" y="446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66" y="451"/>
                    <a:pt x="67" y="454"/>
                    <a:pt x="69" y="456"/>
                  </a:cubicBezTo>
                  <a:cubicBezTo>
                    <a:pt x="72" y="459"/>
                    <a:pt x="72" y="459"/>
                    <a:pt x="72" y="459"/>
                  </a:cubicBezTo>
                  <a:cubicBezTo>
                    <a:pt x="75" y="463"/>
                    <a:pt x="75" y="463"/>
                    <a:pt x="75" y="463"/>
                  </a:cubicBezTo>
                  <a:cubicBezTo>
                    <a:pt x="78" y="466"/>
                    <a:pt x="78" y="466"/>
                    <a:pt x="78" y="466"/>
                  </a:cubicBezTo>
                  <a:cubicBezTo>
                    <a:pt x="81" y="469"/>
                    <a:pt x="81" y="469"/>
                    <a:pt x="81" y="469"/>
                  </a:cubicBezTo>
                  <a:cubicBezTo>
                    <a:pt x="86" y="474"/>
                    <a:pt x="90" y="477"/>
                    <a:pt x="93" y="480"/>
                  </a:cubicBezTo>
                  <a:cubicBezTo>
                    <a:pt x="95" y="481"/>
                    <a:pt x="96" y="483"/>
                    <a:pt x="97" y="484"/>
                  </a:cubicBezTo>
                  <a:cubicBezTo>
                    <a:pt x="98" y="484"/>
                    <a:pt x="98" y="484"/>
                    <a:pt x="98" y="484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9" y="486"/>
                    <a:pt x="99" y="486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9"/>
                    <a:pt x="100" y="489"/>
                    <a:pt x="100" y="489"/>
                  </a:cubicBezTo>
                  <a:cubicBezTo>
                    <a:pt x="100" y="490"/>
                    <a:pt x="100" y="490"/>
                    <a:pt x="100" y="490"/>
                  </a:cubicBezTo>
                  <a:cubicBezTo>
                    <a:pt x="101" y="490"/>
                    <a:pt x="101" y="491"/>
                    <a:pt x="101" y="492"/>
                  </a:cubicBezTo>
                  <a:cubicBezTo>
                    <a:pt x="101" y="494"/>
                    <a:pt x="102" y="495"/>
                    <a:pt x="102" y="497"/>
                  </a:cubicBezTo>
                  <a:cubicBezTo>
                    <a:pt x="102" y="501"/>
                    <a:pt x="102" y="505"/>
                    <a:pt x="102" y="510"/>
                  </a:cubicBezTo>
                  <a:cubicBezTo>
                    <a:pt x="101" y="519"/>
                    <a:pt x="101" y="528"/>
                    <a:pt x="101" y="537"/>
                  </a:cubicBezTo>
                  <a:cubicBezTo>
                    <a:pt x="101" y="539"/>
                    <a:pt x="101" y="541"/>
                    <a:pt x="101" y="543"/>
                  </a:cubicBezTo>
                  <a:cubicBezTo>
                    <a:pt x="101" y="547"/>
                    <a:pt x="101" y="547"/>
                    <a:pt x="101" y="547"/>
                  </a:cubicBezTo>
                  <a:cubicBezTo>
                    <a:pt x="100" y="549"/>
                    <a:pt x="100" y="549"/>
                    <a:pt x="100" y="549"/>
                  </a:cubicBezTo>
                  <a:cubicBezTo>
                    <a:pt x="100" y="553"/>
                    <a:pt x="99" y="557"/>
                    <a:pt x="99" y="561"/>
                  </a:cubicBezTo>
                  <a:cubicBezTo>
                    <a:pt x="98" y="569"/>
                    <a:pt x="98" y="576"/>
                    <a:pt x="96" y="583"/>
                  </a:cubicBezTo>
                  <a:cubicBezTo>
                    <a:pt x="95" y="590"/>
                    <a:pt x="94" y="597"/>
                    <a:pt x="93" y="603"/>
                  </a:cubicBezTo>
                  <a:cubicBezTo>
                    <a:pt x="92" y="605"/>
                    <a:pt x="92" y="605"/>
                    <a:pt x="92" y="605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7"/>
                    <a:pt x="92" y="607"/>
                    <a:pt x="92" y="607"/>
                  </a:cubicBezTo>
                  <a:cubicBezTo>
                    <a:pt x="92" y="609"/>
                    <a:pt x="91" y="610"/>
                    <a:pt x="91" y="611"/>
                  </a:cubicBezTo>
                  <a:cubicBezTo>
                    <a:pt x="90" y="614"/>
                    <a:pt x="90" y="617"/>
                    <a:pt x="89" y="620"/>
                  </a:cubicBezTo>
                  <a:cubicBezTo>
                    <a:pt x="88" y="626"/>
                    <a:pt x="86" y="631"/>
                    <a:pt x="85" y="636"/>
                  </a:cubicBezTo>
                  <a:cubicBezTo>
                    <a:pt x="84" y="640"/>
                    <a:pt x="81" y="643"/>
                    <a:pt x="77" y="644"/>
                  </a:cubicBezTo>
                  <a:cubicBezTo>
                    <a:pt x="65" y="649"/>
                    <a:pt x="56" y="661"/>
                    <a:pt x="57" y="675"/>
                  </a:cubicBezTo>
                  <a:cubicBezTo>
                    <a:pt x="58" y="690"/>
                    <a:pt x="71" y="703"/>
                    <a:pt x="87" y="703"/>
                  </a:cubicBezTo>
                  <a:cubicBezTo>
                    <a:pt x="104" y="704"/>
                    <a:pt x="118" y="690"/>
                    <a:pt x="118" y="673"/>
                  </a:cubicBezTo>
                  <a:cubicBezTo>
                    <a:pt x="118" y="667"/>
                    <a:pt x="116" y="661"/>
                    <a:pt x="113" y="656"/>
                  </a:cubicBezTo>
                  <a:cubicBezTo>
                    <a:pt x="111" y="653"/>
                    <a:pt x="111" y="649"/>
                    <a:pt x="112" y="646"/>
                  </a:cubicBezTo>
                  <a:cubicBezTo>
                    <a:pt x="113" y="640"/>
                    <a:pt x="115" y="634"/>
                    <a:pt x="117" y="626"/>
                  </a:cubicBezTo>
                  <a:cubicBezTo>
                    <a:pt x="117" y="623"/>
                    <a:pt x="118" y="620"/>
                    <a:pt x="119" y="617"/>
                  </a:cubicBezTo>
                  <a:cubicBezTo>
                    <a:pt x="119" y="616"/>
                    <a:pt x="119" y="614"/>
                    <a:pt x="120" y="613"/>
                  </a:cubicBezTo>
                  <a:cubicBezTo>
                    <a:pt x="120" y="612"/>
                    <a:pt x="120" y="612"/>
                    <a:pt x="120" y="612"/>
                  </a:cubicBezTo>
                  <a:cubicBezTo>
                    <a:pt x="120" y="610"/>
                    <a:pt x="120" y="610"/>
                    <a:pt x="120" y="610"/>
                  </a:cubicBezTo>
                  <a:cubicBezTo>
                    <a:pt x="121" y="608"/>
                    <a:pt x="121" y="608"/>
                    <a:pt x="121" y="608"/>
                  </a:cubicBezTo>
                  <a:cubicBezTo>
                    <a:pt x="122" y="601"/>
                    <a:pt x="123" y="595"/>
                    <a:pt x="124" y="587"/>
                  </a:cubicBezTo>
                  <a:cubicBezTo>
                    <a:pt x="125" y="580"/>
                    <a:pt x="126" y="572"/>
                    <a:pt x="126" y="564"/>
                  </a:cubicBezTo>
                  <a:cubicBezTo>
                    <a:pt x="127" y="560"/>
                    <a:pt x="127" y="556"/>
                    <a:pt x="128" y="551"/>
                  </a:cubicBezTo>
                  <a:cubicBezTo>
                    <a:pt x="128" y="550"/>
                    <a:pt x="128" y="549"/>
                    <a:pt x="128" y="548"/>
                  </a:cubicBezTo>
                  <a:cubicBezTo>
                    <a:pt x="128" y="545"/>
                    <a:pt x="128" y="545"/>
                    <a:pt x="128" y="545"/>
                  </a:cubicBezTo>
                  <a:cubicBezTo>
                    <a:pt x="128" y="543"/>
                    <a:pt x="128" y="540"/>
                    <a:pt x="128" y="538"/>
                  </a:cubicBezTo>
                  <a:cubicBezTo>
                    <a:pt x="128" y="529"/>
                    <a:pt x="128" y="520"/>
                    <a:pt x="129" y="511"/>
                  </a:cubicBezTo>
                  <a:cubicBezTo>
                    <a:pt x="129" y="506"/>
                    <a:pt x="129" y="501"/>
                    <a:pt x="128" y="495"/>
                  </a:cubicBezTo>
                  <a:cubicBezTo>
                    <a:pt x="128" y="492"/>
                    <a:pt x="128" y="489"/>
                    <a:pt x="127" y="486"/>
                  </a:cubicBezTo>
                  <a:cubicBezTo>
                    <a:pt x="127" y="484"/>
                    <a:pt x="126" y="483"/>
                    <a:pt x="126" y="481"/>
                  </a:cubicBezTo>
                  <a:cubicBezTo>
                    <a:pt x="125" y="478"/>
                    <a:pt x="125" y="478"/>
                    <a:pt x="125" y="478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3" y="475"/>
                    <a:pt x="123" y="475"/>
                  </a:cubicBezTo>
                  <a:cubicBezTo>
                    <a:pt x="122" y="474"/>
                    <a:pt x="122" y="474"/>
                    <a:pt x="122" y="474"/>
                  </a:cubicBezTo>
                  <a:cubicBezTo>
                    <a:pt x="122" y="473"/>
                    <a:pt x="122" y="473"/>
                    <a:pt x="121" y="472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18" y="468"/>
                    <a:pt x="118" y="468"/>
                    <a:pt x="118" y="468"/>
                  </a:cubicBezTo>
                  <a:cubicBezTo>
                    <a:pt x="118" y="467"/>
                    <a:pt x="118" y="467"/>
                    <a:pt x="118" y="467"/>
                  </a:cubicBezTo>
                  <a:cubicBezTo>
                    <a:pt x="115" y="464"/>
                    <a:pt x="113" y="462"/>
                    <a:pt x="111" y="460"/>
                  </a:cubicBezTo>
                  <a:cubicBezTo>
                    <a:pt x="106" y="456"/>
                    <a:pt x="102" y="453"/>
                    <a:pt x="99" y="450"/>
                  </a:cubicBezTo>
                  <a:cubicBezTo>
                    <a:pt x="96" y="447"/>
                    <a:pt x="96" y="447"/>
                    <a:pt x="96" y="447"/>
                  </a:cubicBezTo>
                  <a:cubicBezTo>
                    <a:pt x="94" y="445"/>
                    <a:pt x="94" y="445"/>
                    <a:pt x="94" y="445"/>
                  </a:cubicBezTo>
                  <a:cubicBezTo>
                    <a:pt x="92" y="442"/>
                    <a:pt x="92" y="442"/>
                    <a:pt x="92" y="442"/>
                  </a:cubicBezTo>
                  <a:cubicBezTo>
                    <a:pt x="89" y="439"/>
                    <a:pt x="89" y="439"/>
                    <a:pt x="89" y="439"/>
                  </a:cubicBezTo>
                  <a:cubicBezTo>
                    <a:pt x="88" y="438"/>
                    <a:pt x="86" y="435"/>
                    <a:pt x="84" y="433"/>
                  </a:cubicBezTo>
                  <a:cubicBezTo>
                    <a:pt x="83" y="432"/>
                    <a:pt x="83" y="432"/>
                    <a:pt x="83" y="432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79" y="427"/>
                    <a:pt x="79" y="427"/>
                    <a:pt x="79" y="427"/>
                  </a:cubicBezTo>
                  <a:cubicBezTo>
                    <a:pt x="76" y="422"/>
                    <a:pt x="73" y="418"/>
                    <a:pt x="69" y="413"/>
                  </a:cubicBezTo>
                  <a:cubicBezTo>
                    <a:pt x="66" y="408"/>
                    <a:pt x="63" y="402"/>
                    <a:pt x="59" y="397"/>
                  </a:cubicBezTo>
                  <a:cubicBezTo>
                    <a:pt x="58" y="395"/>
                    <a:pt x="57" y="394"/>
                    <a:pt x="56" y="392"/>
                  </a:cubicBezTo>
                  <a:cubicBezTo>
                    <a:pt x="55" y="390"/>
                    <a:pt x="54" y="387"/>
                    <a:pt x="52" y="384"/>
                  </a:cubicBezTo>
                  <a:cubicBezTo>
                    <a:pt x="51" y="382"/>
                    <a:pt x="49" y="379"/>
                    <a:pt x="48" y="376"/>
                  </a:cubicBezTo>
                  <a:cubicBezTo>
                    <a:pt x="47" y="374"/>
                    <a:pt x="46" y="371"/>
                    <a:pt x="45" y="368"/>
                  </a:cubicBezTo>
                  <a:cubicBezTo>
                    <a:pt x="43" y="363"/>
                    <a:pt x="41" y="357"/>
                    <a:pt x="39" y="352"/>
                  </a:cubicBezTo>
                  <a:cubicBezTo>
                    <a:pt x="37" y="346"/>
                    <a:pt x="35" y="340"/>
                    <a:pt x="33" y="334"/>
                  </a:cubicBezTo>
                  <a:cubicBezTo>
                    <a:pt x="30" y="322"/>
                    <a:pt x="27" y="310"/>
                    <a:pt x="26" y="297"/>
                  </a:cubicBezTo>
                  <a:cubicBezTo>
                    <a:pt x="25" y="294"/>
                    <a:pt x="25" y="291"/>
                    <a:pt x="25" y="288"/>
                  </a:cubicBezTo>
                  <a:cubicBezTo>
                    <a:pt x="24" y="284"/>
                    <a:pt x="24" y="281"/>
                    <a:pt x="24" y="278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3" y="251"/>
                    <a:pt x="24" y="245"/>
                    <a:pt x="24" y="239"/>
                  </a:cubicBezTo>
                  <a:cubicBezTo>
                    <a:pt x="25" y="232"/>
                    <a:pt x="26" y="225"/>
                    <a:pt x="27" y="219"/>
                  </a:cubicBezTo>
                  <a:cubicBezTo>
                    <a:pt x="37" y="165"/>
                    <a:pt x="68" y="113"/>
                    <a:pt x="115" y="77"/>
                  </a:cubicBezTo>
                  <a:cubicBezTo>
                    <a:pt x="162" y="40"/>
                    <a:pt x="224" y="18"/>
                    <a:pt x="287" y="17"/>
                  </a:cubicBezTo>
                  <a:cubicBezTo>
                    <a:pt x="298" y="17"/>
                    <a:pt x="298" y="17"/>
                    <a:pt x="298" y="17"/>
                  </a:cubicBezTo>
                  <a:cubicBezTo>
                    <a:pt x="311" y="18"/>
                    <a:pt x="311" y="18"/>
                    <a:pt x="311" y="18"/>
                  </a:cubicBezTo>
                  <a:cubicBezTo>
                    <a:pt x="319" y="18"/>
                    <a:pt x="327" y="18"/>
                    <a:pt x="335" y="19"/>
                  </a:cubicBezTo>
                  <a:cubicBezTo>
                    <a:pt x="351" y="20"/>
                    <a:pt x="367" y="22"/>
                    <a:pt x="383" y="25"/>
                  </a:cubicBezTo>
                  <a:cubicBezTo>
                    <a:pt x="414" y="31"/>
                    <a:pt x="445" y="41"/>
                    <a:pt x="473" y="56"/>
                  </a:cubicBezTo>
                  <a:cubicBezTo>
                    <a:pt x="501" y="72"/>
                    <a:pt x="526" y="93"/>
                    <a:pt x="544" y="120"/>
                  </a:cubicBezTo>
                  <a:cubicBezTo>
                    <a:pt x="550" y="130"/>
                    <a:pt x="550" y="130"/>
                    <a:pt x="550" y="130"/>
                  </a:cubicBezTo>
                  <a:cubicBezTo>
                    <a:pt x="552" y="133"/>
                    <a:pt x="554" y="137"/>
                    <a:pt x="556" y="140"/>
                  </a:cubicBezTo>
                  <a:cubicBezTo>
                    <a:pt x="561" y="151"/>
                    <a:pt x="561" y="151"/>
                    <a:pt x="561" y="151"/>
                  </a:cubicBezTo>
                  <a:cubicBezTo>
                    <a:pt x="563" y="156"/>
                    <a:pt x="563" y="156"/>
                    <a:pt x="563" y="156"/>
                  </a:cubicBezTo>
                  <a:cubicBezTo>
                    <a:pt x="564" y="158"/>
                    <a:pt x="565" y="160"/>
                    <a:pt x="565" y="162"/>
                  </a:cubicBezTo>
                  <a:cubicBezTo>
                    <a:pt x="569" y="173"/>
                    <a:pt x="569" y="173"/>
                    <a:pt x="569" y="173"/>
                  </a:cubicBezTo>
                  <a:cubicBezTo>
                    <a:pt x="570" y="175"/>
                    <a:pt x="571" y="177"/>
                    <a:pt x="571" y="179"/>
                  </a:cubicBezTo>
                  <a:cubicBezTo>
                    <a:pt x="573" y="185"/>
                    <a:pt x="573" y="185"/>
                    <a:pt x="573" y="185"/>
                  </a:cubicBezTo>
                  <a:cubicBezTo>
                    <a:pt x="576" y="196"/>
                    <a:pt x="576" y="196"/>
                    <a:pt x="576" y="196"/>
                  </a:cubicBezTo>
                  <a:cubicBezTo>
                    <a:pt x="577" y="200"/>
                    <a:pt x="578" y="205"/>
                    <a:pt x="579" y="208"/>
                  </a:cubicBezTo>
                  <a:cubicBezTo>
                    <a:pt x="581" y="216"/>
                    <a:pt x="583" y="224"/>
                    <a:pt x="585" y="232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592" y="255"/>
                    <a:pt x="592" y="255"/>
                    <a:pt x="592" y="255"/>
                  </a:cubicBezTo>
                  <a:cubicBezTo>
                    <a:pt x="594" y="263"/>
                    <a:pt x="596" y="271"/>
                    <a:pt x="598" y="279"/>
                  </a:cubicBezTo>
                  <a:cubicBezTo>
                    <a:pt x="600" y="282"/>
                    <a:pt x="600" y="285"/>
                    <a:pt x="600" y="288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1"/>
                    <a:pt x="599" y="291"/>
                  </a:cubicBezTo>
                  <a:cubicBezTo>
                    <a:pt x="598" y="292"/>
                    <a:pt x="597" y="293"/>
                    <a:pt x="595" y="294"/>
                  </a:cubicBezTo>
                  <a:cubicBezTo>
                    <a:pt x="592" y="297"/>
                    <a:pt x="589" y="299"/>
                    <a:pt x="586" y="304"/>
                  </a:cubicBezTo>
                  <a:cubicBezTo>
                    <a:pt x="585" y="306"/>
                    <a:pt x="585" y="307"/>
                    <a:pt x="584" y="309"/>
                  </a:cubicBezTo>
                  <a:cubicBezTo>
                    <a:pt x="584" y="309"/>
                    <a:pt x="584" y="310"/>
                    <a:pt x="584" y="311"/>
                  </a:cubicBezTo>
                  <a:cubicBezTo>
                    <a:pt x="584" y="311"/>
                    <a:pt x="584" y="312"/>
                    <a:pt x="584" y="312"/>
                  </a:cubicBezTo>
                  <a:cubicBezTo>
                    <a:pt x="584" y="313"/>
                    <a:pt x="584" y="313"/>
                    <a:pt x="584" y="313"/>
                  </a:cubicBezTo>
                  <a:cubicBezTo>
                    <a:pt x="584" y="314"/>
                    <a:pt x="585" y="316"/>
                    <a:pt x="585" y="317"/>
                  </a:cubicBezTo>
                  <a:cubicBezTo>
                    <a:pt x="586" y="318"/>
                    <a:pt x="586" y="319"/>
                    <a:pt x="586" y="320"/>
                  </a:cubicBezTo>
                  <a:cubicBezTo>
                    <a:pt x="590" y="327"/>
                    <a:pt x="593" y="335"/>
                    <a:pt x="596" y="342"/>
                  </a:cubicBezTo>
                  <a:cubicBezTo>
                    <a:pt x="599" y="349"/>
                    <a:pt x="603" y="356"/>
                    <a:pt x="606" y="363"/>
                  </a:cubicBezTo>
                  <a:cubicBezTo>
                    <a:pt x="610" y="371"/>
                    <a:pt x="613" y="379"/>
                    <a:pt x="617" y="388"/>
                  </a:cubicBezTo>
                  <a:cubicBezTo>
                    <a:pt x="618" y="390"/>
                    <a:pt x="619" y="392"/>
                    <a:pt x="620" y="395"/>
                  </a:cubicBezTo>
                  <a:cubicBezTo>
                    <a:pt x="622" y="398"/>
                    <a:pt x="623" y="402"/>
                    <a:pt x="625" y="406"/>
                  </a:cubicBezTo>
                  <a:cubicBezTo>
                    <a:pt x="627" y="409"/>
                    <a:pt x="629" y="412"/>
                    <a:pt x="631" y="416"/>
                  </a:cubicBezTo>
                  <a:cubicBezTo>
                    <a:pt x="632" y="419"/>
                    <a:pt x="634" y="422"/>
                    <a:pt x="634" y="424"/>
                  </a:cubicBezTo>
                  <a:cubicBezTo>
                    <a:pt x="633" y="424"/>
                    <a:pt x="633" y="425"/>
                    <a:pt x="633" y="425"/>
                  </a:cubicBezTo>
                  <a:cubicBezTo>
                    <a:pt x="633" y="426"/>
                    <a:pt x="633" y="426"/>
                    <a:pt x="633" y="426"/>
                  </a:cubicBezTo>
                  <a:cubicBezTo>
                    <a:pt x="633" y="426"/>
                    <a:pt x="633" y="427"/>
                    <a:pt x="632" y="427"/>
                  </a:cubicBezTo>
                  <a:cubicBezTo>
                    <a:pt x="631" y="429"/>
                    <a:pt x="630" y="430"/>
                    <a:pt x="629" y="432"/>
                  </a:cubicBezTo>
                  <a:cubicBezTo>
                    <a:pt x="628" y="433"/>
                    <a:pt x="627" y="435"/>
                    <a:pt x="626" y="436"/>
                  </a:cubicBezTo>
                  <a:cubicBezTo>
                    <a:pt x="625" y="437"/>
                    <a:pt x="624" y="438"/>
                    <a:pt x="622" y="440"/>
                  </a:cubicBezTo>
                  <a:cubicBezTo>
                    <a:pt x="621" y="441"/>
                    <a:pt x="620" y="441"/>
                    <a:pt x="618" y="442"/>
                  </a:cubicBezTo>
                  <a:cubicBezTo>
                    <a:pt x="618" y="442"/>
                    <a:pt x="618" y="442"/>
                    <a:pt x="618" y="442"/>
                  </a:cubicBezTo>
                  <a:cubicBezTo>
                    <a:pt x="617" y="443"/>
                    <a:pt x="617" y="443"/>
                    <a:pt x="617" y="443"/>
                  </a:cubicBezTo>
                  <a:cubicBezTo>
                    <a:pt x="616" y="443"/>
                    <a:pt x="616" y="443"/>
                    <a:pt x="616" y="443"/>
                  </a:cubicBezTo>
                  <a:cubicBezTo>
                    <a:pt x="615" y="444"/>
                    <a:pt x="615" y="444"/>
                    <a:pt x="614" y="444"/>
                  </a:cubicBezTo>
                  <a:cubicBezTo>
                    <a:pt x="611" y="445"/>
                    <a:pt x="607" y="445"/>
                    <a:pt x="604" y="445"/>
                  </a:cubicBezTo>
                  <a:cubicBezTo>
                    <a:pt x="602" y="445"/>
                    <a:pt x="601" y="445"/>
                    <a:pt x="599" y="445"/>
                  </a:cubicBezTo>
                  <a:cubicBezTo>
                    <a:pt x="598" y="445"/>
                    <a:pt x="598" y="445"/>
                    <a:pt x="598" y="445"/>
                  </a:cubicBezTo>
                  <a:cubicBezTo>
                    <a:pt x="598" y="445"/>
                    <a:pt x="596" y="445"/>
                    <a:pt x="596" y="445"/>
                  </a:cubicBezTo>
                  <a:cubicBezTo>
                    <a:pt x="596" y="445"/>
                    <a:pt x="596" y="445"/>
                    <a:pt x="596" y="445"/>
                  </a:cubicBezTo>
                  <a:cubicBezTo>
                    <a:pt x="595" y="445"/>
                    <a:pt x="595" y="445"/>
                    <a:pt x="595" y="445"/>
                  </a:cubicBezTo>
                  <a:cubicBezTo>
                    <a:pt x="595" y="445"/>
                    <a:pt x="594" y="445"/>
                    <a:pt x="594" y="445"/>
                  </a:cubicBezTo>
                  <a:cubicBezTo>
                    <a:pt x="593" y="445"/>
                    <a:pt x="592" y="446"/>
                    <a:pt x="591" y="446"/>
                  </a:cubicBezTo>
                  <a:cubicBezTo>
                    <a:pt x="590" y="447"/>
                    <a:pt x="589" y="448"/>
                    <a:pt x="588" y="449"/>
                  </a:cubicBezTo>
                  <a:cubicBezTo>
                    <a:pt x="587" y="450"/>
                    <a:pt x="587" y="451"/>
                    <a:pt x="587" y="451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5" y="456"/>
                    <a:pt x="585" y="458"/>
                  </a:cubicBezTo>
                  <a:cubicBezTo>
                    <a:pt x="583" y="466"/>
                    <a:pt x="582" y="474"/>
                    <a:pt x="583" y="482"/>
                  </a:cubicBezTo>
                  <a:cubicBezTo>
                    <a:pt x="584" y="485"/>
                    <a:pt x="585" y="489"/>
                    <a:pt x="587" y="493"/>
                  </a:cubicBezTo>
                  <a:cubicBezTo>
                    <a:pt x="588" y="495"/>
                    <a:pt x="588" y="495"/>
                    <a:pt x="588" y="495"/>
                  </a:cubicBezTo>
                  <a:cubicBezTo>
                    <a:pt x="587" y="495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8"/>
                  </a:cubicBezTo>
                  <a:cubicBezTo>
                    <a:pt x="588" y="498"/>
                    <a:pt x="587" y="498"/>
                    <a:pt x="587" y="498"/>
                  </a:cubicBezTo>
                  <a:cubicBezTo>
                    <a:pt x="587" y="498"/>
                    <a:pt x="587" y="498"/>
                    <a:pt x="587" y="499"/>
                  </a:cubicBezTo>
                  <a:cubicBezTo>
                    <a:pt x="584" y="501"/>
                    <a:pt x="582" y="504"/>
                    <a:pt x="579" y="506"/>
                  </a:cubicBezTo>
                  <a:cubicBezTo>
                    <a:pt x="577" y="508"/>
                    <a:pt x="577" y="508"/>
                    <a:pt x="577" y="508"/>
                  </a:cubicBezTo>
                  <a:cubicBezTo>
                    <a:pt x="576" y="509"/>
                    <a:pt x="577" y="509"/>
                    <a:pt x="576" y="509"/>
                  </a:cubicBezTo>
                  <a:cubicBezTo>
                    <a:pt x="576" y="509"/>
                    <a:pt x="576" y="509"/>
                    <a:pt x="576" y="509"/>
                  </a:cubicBezTo>
                  <a:cubicBezTo>
                    <a:pt x="576" y="510"/>
                    <a:pt x="576" y="510"/>
                    <a:pt x="576" y="510"/>
                  </a:cubicBezTo>
                  <a:cubicBezTo>
                    <a:pt x="575" y="510"/>
                    <a:pt x="575" y="511"/>
                    <a:pt x="575" y="511"/>
                  </a:cubicBezTo>
                  <a:cubicBezTo>
                    <a:pt x="575" y="512"/>
                    <a:pt x="574" y="513"/>
                    <a:pt x="574" y="513"/>
                  </a:cubicBezTo>
                  <a:cubicBezTo>
                    <a:pt x="574" y="514"/>
                    <a:pt x="574" y="515"/>
                    <a:pt x="574" y="515"/>
                  </a:cubicBezTo>
                  <a:cubicBezTo>
                    <a:pt x="574" y="517"/>
                    <a:pt x="575" y="518"/>
                    <a:pt x="575" y="519"/>
                  </a:cubicBezTo>
                  <a:cubicBezTo>
                    <a:pt x="577" y="522"/>
                    <a:pt x="578" y="525"/>
                    <a:pt x="580" y="528"/>
                  </a:cubicBezTo>
                  <a:cubicBezTo>
                    <a:pt x="581" y="531"/>
                    <a:pt x="581" y="535"/>
                    <a:pt x="581" y="537"/>
                  </a:cubicBezTo>
                  <a:cubicBezTo>
                    <a:pt x="581" y="537"/>
                    <a:pt x="581" y="537"/>
                    <a:pt x="581" y="538"/>
                  </a:cubicBezTo>
                  <a:cubicBezTo>
                    <a:pt x="581" y="538"/>
                    <a:pt x="581" y="538"/>
                    <a:pt x="581" y="538"/>
                  </a:cubicBezTo>
                  <a:cubicBezTo>
                    <a:pt x="580" y="538"/>
                    <a:pt x="580" y="539"/>
                    <a:pt x="580" y="539"/>
                  </a:cubicBezTo>
                  <a:cubicBezTo>
                    <a:pt x="579" y="539"/>
                    <a:pt x="579" y="539"/>
                    <a:pt x="579" y="539"/>
                  </a:cubicBezTo>
                  <a:cubicBezTo>
                    <a:pt x="579" y="539"/>
                    <a:pt x="579" y="539"/>
                    <a:pt x="578" y="539"/>
                  </a:cubicBezTo>
                  <a:cubicBezTo>
                    <a:pt x="578" y="539"/>
                    <a:pt x="577" y="539"/>
                    <a:pt x="577" y="539"/>
                  </a:cubicBezTo>
                  <a:cubicBezTo>
                    <a:pt x="576" y="539"/>
                    <a:pt x="576" y="539"/>
                    <a:pt x="576" y="539"/>
                  </a:cubicBezTo>
                  <a:cubicBezTo>
                    <a:pt x="573" y="539"/>
                    <a:pt x="570" y="541"/>
                    <a:pt x="569" y="543"/>
                  </a:cubicBezTo>
                  <a:cubicBezTo>
                    <a:pt x="569" y="544"/>
                    <a:pt x="569" y="544"/>
                    <a:pt x="568" y="544"/>
                  </a:cubicBezTo>
                  <a:cubicBezTo>
                    <a:pt x="568" y="545"/>
                    <a:pt x="568" y="545"/>
                    <a:pt x="568" y="545"/>
                  </a:cubicBezTo>
                  <a:cubicBezTo>
                    <a:pt x="567" y="546"/>
                    <a:pt x="567" y="547"/>
                    <a:pt x="566" y="548"/>
                  </a:cubicBezTo>
                  <a:cubicBezTo>
                    <a:pt x="565" y="551"/>
                    <a:pt x="564" y="554"/>
                    <a:pt x="563" y="558"/>
                  </a:cubicBezTo>
                  <a:cubicBezTo>
                    <a:pt x="562" y="562"/>
                    <a:pt x="561" y="566"/>
                    <a:pt x="562" y="570"/>
                  </a:cubicBezTo>
                  <a:cubicBezTo>
                    <a:pt x="562" y="571"/>
                    <a:pt x="562" y="571"/>
                    <a:pt x="562" y="571"/>
                  </a:cubicBezTo>
                  <a:cubicBezTo>
                    <a:pt x="563" y="571"/>
                    <a:pt x="562" y="571"/>
                    <a:pt x="563" y="572"/>
                  </a:cubicBezTo>
                  <a:cubicBezTo>
                    <a:pt x="563" y="573"/>
                    <a:pt x="563" y="573"/>
                    <a:pt x="563" y="573"/>
                  </a:cubicBezTo>
                  <a:cubicBezTo>
                    <a:pt x="563" y="573"/>
                    <a:pt x="564" y="574"/>
                    <a:pt x="564" y="575"/>
                  </a:cubicBezTo>
                  <a:cubicBezTo>
                    <a:pt x="565" y="577"/>
                    <a:pt x="567" y="578"/>
                    <a:pt x="568" y="579"/>
                  </a:cubicBezTo>
                  <a:cubicBezTo>
                    <a:pt x="570" y="582"/>
                    <a:pt x="572" y="585"/>
                    <a:pt x="574" y="587"/>
                  </a:cubicBezTo>
                  <a:cubicBezTo>
                    <a:pt x="575" y="590"/>
                    <a:pt x="577" y="593"/>
                    <a:pt x="578" y="595"/>
                  </a:cubicBezTo>
                  <a:cubicBezTo>
                    <a:pt x="579" y="598"/>
                    <a:pt x="580" y="601"/>
                    <a:pt x="580" y="604"/>
                  </a:cubicBezTo>
                  <a:cubicBezTo>
                    <a:pt x="581" y="610"/>
                    <a:pt x="578" y="616"/>
                    <a:pt x="575" y="620"/>
                  </a:cubicBezTo>
                  <a:cubicBezTo>
                    <a:pt x="571" y="625"/>
                    <a:pt x="566" y="628"/>
                    <a:pt x="560" y="629"/>
                  </a:cubicBezTo>
                  <a:cubicBezTo>
                    <a:pt x="559" y="629"/>
                    <a:pt x="557" y="630"/>
                    <a:pt x="556" y="630"/>
                  </a:cubicBezTo>
                  <a:cubicBezTo>
                    <a:pt x="554" y="630"/>
                    <a:pt x="553" y="630"/>
                    <a:pt x="551" y="630"/>
                  </a:cubicBezTo>
                  <a:cubicBezTo>
                    <a:pt x="548" y="630"/>
                    <a:pt x="545" y="630"/>
                    <a:pt x="542" y="630"/>
                  </a:cubicBezTo>
                  <a:cubicBezTo>
                    <a:pt x="530" y="629"/>
                    <a:pt x="518" y="629"/>
                    <a:pt x="506" y="629"/>
                  </a:cubicBezTo>
                  <a:cubicBezTo>
                    <a:pt x="494" y="628"/>
                    <a:pt x="482" y="628"/>
                    <a:pt x="471" y="628"/>
                  </a:cubicBezTo>
                  <a:cubicBezTo>
                    <a:pt x="465" y="628"/>
                    <a:pt x="460" y="628"/>
                    <a:pt x="454" y="629"/>
                  </a:cubicBezTo>
                  <a:cubicBezTo>
                    <a:pt x="449" y="629"/>
                    <a:pt x="443" y="630"/>
                    <a:pt x="438" y="633"/>
                  </a:cubicBezTo>
                  <a:cubicBezTo>
                    <a:pt x="437" y="634"/>
                    <a:pt x="437" y="634"/>
                    <a:pt x="437" y="634"/>
                  </a:cubicBezTo>
                  <a:cubicBezTo>
                    <a:pt x="437" y="634"/>
                    <a:pt x="436" y="634"/>
                    <a:pt x="436" y="634"/>
                  </a:cubicBezTo>
                  <a:cubicBezTo>
                    <a:pt x="436" y="635"/>
                    <a:pt x="436" y="635"/>
                    <a:pt x="436" y="635"/>
                  </a:cubicBezTo>
                  <a:cubicBezTo>
                    <a:pt x="435" y="636"/>
                    <a:pt x="435" y="636"/>
                    <a:pt x="435" y="636"/>
                  </a:cubicBezTo>
                  <a:cubicBezTo>
                    <a:pt x="434" y="637"/>
                    <a:pt x="433" y="639"/>
                    <a:pt x="433" y="640"/>
                  </a:cubicBezTo>
                  <a:cubicBezTo>
                    <a:pt x="431" y="642"/>
                    <a:pt x="430" y="645"/>
                    <a:pt x="429" y="647"/>
                  </a:cubicBezTo>
                  <a:cubicBezTo>
                    <a:pt x="426" y="652"/>
                    <a:pt x="424" y="656"/>
                    <a:pt x="422" y="661"/>
                  </a:cubicBezTo>
                  <a:cubicBezTo>
                    <a:pt x="414" y="679"/>
                    <a:pt x="406" y="696"/>
                    <a:pt x="400" y="713"/>
                  </a:cubicBezTo>
                  <a:cubicBezTo>
                    <a:pt x="394" y="729"/>
                    <a:pt x="388" y="744"/>
                    <a:pt x="385" y="758"/>
                  </a:cubicBezTo>
                  <a:cubicBezTo>
                    <a:pt x="385" y="760"/>
                    <a:pt x="384" y="762"/>
                    <a:pt x="384" y="763"/>
                  </a:cubicBezTo>
                  <a:cubicBezTo>
                    <a:pt x="384" y="765"/>
                    <a:pt x="383" y="767"/>
                    <a:pt x="383" y="769"/>
                  </a:cubicBezTo>
                  <a:cubicBezTo>
                    <a:pt x="383" y="772"/>
                    <a:pt x="384" y="775"/>
                    <a:pt x="384" y="779"/>
                  </a:cubicBezTo>
                  <a:cubicBezTo>
                    <a:pt x="384" y="785"/>
                    <a:pt x="384" y="791"/>
                    <a:pt x="385" y="797"/>
                  </a:cubicBezTo>
                  <a:cubicBezTo>
                    <a:pt x="386" y="808"/>
                    <a:pt x="387" y="817"/>
                    <a:pt x="389" y="825"/>
                  </a:cubicBezTo>
                  <a:cubicBezTo>
                    <a:pt x="390" y="832"/>
                    <a:pt x="392" y="838"/>
                    <a:pt x="393" y="842"/>
                  </a:cubicBezTo>
                  <a:cubicBezTo>
                    <a:pt x="395" y="845"/>
                    <a:pt x="397" y="847"/>
                    <a:pt x="396" y="847"/>
                  </a:cubicBezTo>
                  <a:cubicBezTo>
                    <a:pt x="397" y="847"/>
                    <a:pt x="395" y="845"/>
                    <a:pt x="394" y="842"/>
                  </a:cubicBezTo>
                  <a:cubicBezTo>
                    <a:pt x="392" y="838"/>
                    <a:pt x="390" y="832"/>
                    <a:pt x="389" y="825"/>
                  </a:cubicBezTo>
                  <a:cubicBezTo>
                    <a:pt x="388" y="817"/>
                    <a:pt x="386" y="808"/>
                    <a:pt x="386" y="797"/>
                  </a:cubicBezTo>
                  <a:cubicBezTo>
                    <a:pt x="385" y="791"/>
                    <a:pt x="385" y="785"/>
                    <a:pt x="385" y="778"/>
                  </a:cubicBezTo>
                  <a:cubicBezTo>
                    <a:pt x="385" y="775"/>
                    <a:pt x="384" y="772"/>
                    <a:pt x="384" y="769"/>
                  </a:cubicBezTo>
                  <a:cubicBezTo>
                    <a:pt x="385" y="767"/>
                    <a:pt x="385" y="765"/>
                    <a:pt x="385" y="763"/>
                  </a:cubicBezTo>
                  <a:cubicBezTo>
                    <a:pt x="385" y="762"/>
                    <a:pt x="386" y="760"/>
                    <a:pt x="386" y="758"/>
                  </a:cubicBezTo>
                  <a:cubicBezTo>
                    <a:pt x="390" y="744"/>
                    <a:pt x="395" y="729"/>
                    <a:pt x="402" y="713"/>
                  </a:cubicBezTo>
                  <a:cubicBezTo>
                    <a:pt x="408" y="697"/>
                    <a:pt x="416" y="680"/>
                    <a:pt x="425" y="662"/>
                  </a:cubicBezTo>
                  <a:cubicBezTo>
                    <a:pt x="427" y="657"/>
                    <a:pt x="429" y="653"/>
                    <a:pt x="431" y="648"/>
                  </a:cubicBezTo>
                  <a:cubicBezTo>
                    <a:pt x="433" y="646"/>
                    <a:pt x="434" y="644"/>
                    <a:pt x="435" y="642"/>
                  </a:cubicBezTo>
                  <a:cubicBezTo>
                    <a:pt x="437" y="638"/>
                    <a:pt x="437" y="638"/>
                    <a:pt x="437" y="638"/>
                  </a:cubicBezTo>
                  <a:cubicBezTo>
                    <a:pt x="438" y="637"/>
                    <a:pt x="438" y="637"/>
                    <a:pt x="438" y="637"/>
                  </a:cubicBezTo>
                  <a:cubicBezTo>
                    <a:pt x="439" y="637"/>
                    <a:pt x="439" y="637"/>
                    <a:pt x="439" y="637"/>
                  </a:cubicBezTo>
                  <a:cubicBezTo>
                    <a:pt x="439" y="636"/>
                    <a:pt x="439" y="637"/>
                    <a:pt x="439" y="636"/>
                  </a:cubicBezTo>
                  <a:cubicBezTo>
                    <a:pt x="440" y="636"/>
                    <a:pt x="440" y="636"/>
                    <a:pt x="440" y="636"/>
                  </a:cubicBezTo>
                  <a:cubicBezTo>
                    <a:pt x="444" y="633"/>
                    <a:pt x="449" y="632"/>
                    <a:pt x="454" y="632"/>
                  </a:cubicBezTo>
                  <a:cubicBezTo>
                    <a:pt x="460" y="631"/>
                    <a:pt x="465" y="631"/>
                    <a:pt x="471" y="631"/>
                  </a:cubicBezTo>
                  <a:cubicBezTo>
                    <a:pt x="493" y="631"/>
                    <a:pt x="517" y="634"/>
                    <a:pt x="542" y="634"/>
                  </a:cubicBezTo>
                  <a:cubicBezTo>
                    <a:pt x="545" y="634"/>
                    <a:pt x="548" y="635"/>
                    <a:pt x="551" y="635"/>
                  </a:cubicBezTo>
                  <a:cubicBezTo>
                    <a:pt x="553" y="635"/>
                    <a:pt x="554" y="635"/>
                    <a:pt x="556" y="635"/>
                  </a:cubicBezTo>
                  <a:cubicBezTo>
                    <a:pt x="558" y="635"/>
                    <a:pt x="559" y="634"/>
                    <a:pt x="561" y="634"/>
                  </a:cubicBezTo>
                  <a:cubicBezTo>
                    <a:pt x="568" y="632"/>
                    <a:pt x="574" y="629"/>
                    <a:pt x="579" y="623"/>
                  </a:cubicBezTo>
                  <a:cubicBezTo>
                    <a:pt x="580" y="622"/>
                    <a:pt x="581" y="620"/>
                    <a:pt x="582" y="619"/>
                  </a:cubicBezTo>
                  <a:cubicBezTo>
                    <a:pt x="583" y="617"/>
                    <a:pt x="583" y="617"/>
                    <a:pt x="583" y="617"/>
                  </a:cubicBezTo>
                  <a:cubicBezTo>
                    <a:pt x="583" y="616"/>
                    <a:pt x="584" y="615"/>
                    <a:pt x="584" y="614"/>
                  </a:cubicBezTo>
                  <a:cubicBezTo>
                    <a:pt x="585" y="611"/>
                    <a:pt x="586" y="607"/>
                    <a:pt x="586" y="604"/>
                  </a:cubicBezTo>
                  <a:cubicBezTo>
                    <a:pt x="586" y="600"/>
                    <a:pt x="585" y="597"/>
                    <a:pt x="583" y="593"/>
                  </a:cubicBezTo>
                  <a:cubicBezTo>
                    <a:pt x="582" y="590"/>
                    <a:pt x="580" y="587"/>
                    <a:pt x="578" y="584"/>
                  </a:cubicBezTo>
                  <a:cubicBezTo>
                    <a:pt x="576" y="581"/>
                    <a:pt x="574" y="579"/>
                    <a:pt x="572" y="576"/>
                  </a:cubicBezTo>
                  <a:cubicBezTo>
                    <a:pt x="571" y="575"/>
                    <a:pt x="570" y="573"/>
                    <a:pt x="569" y="572"/>
                  </a:cubicBezTo>
                  <a:cubicBezTo>
                    <a:pt x="569" y="572"/>
                    <a:pt x="569" y="571"/>
                    <a:pt x="568" y="570"/>
                  </a:cubicBezTo>
                  <a:cubicBezTo>
                    <a:pt x="568" y="570"/>
                    <a:pt x="568" y="570"/>
                    <a:pt x="568" y="570"/>
                  </a:cubicBezTo>
                  <a:cubicBezTo>
                    <a:pt x="568" y="570"/>
                    <a:pt x="568" y="569"/>
                    <a:pt x="568" y="569"/>
                  </a:cubicBezTo>
                  <a:cubicBezTo>
                    <a:pt x="568" y="568"/>
                    <a:pt x="568" y="568"/>
                    <a:pt x="568" y="568"/>
                  </a:cubicBezTo>
                  <a:cubicBezTo>
                    <a:pt x="567" y="566"/>
                    <a:pt x="568" y="563"/>
                    <a:pt x="569" y="560"/>
                  </a:cubicBezTo>
                  <a:cubicBezTo>
                    <a:pt x="569" y="557"/>
                    <a:pt x="571" y="554"/>
                    <a:pt x="572" y="551"/>
                  </a:cubicBezTo>
                  <a:cubicBezTo>
                    <a:pt x="572" y="550"/>
                    <a:pt x="573" y="549"/>
                    <a:pt x="573" y="548"/>
                  </a:cubicBezTo>
                  <a:cubicBezTo>
                    <a:pt x="574" y="547"/>
                    <a:pt x="574" y="547"/>
                    <a:pt x="574" y="547"/>
                  </a:cubicBezTo>
                  <a:cubicBezTo>
                    <a:pt x="574" y="547"/>
                    <a:pt x="574" y="546"/>
                    <a:pt x="574" y="546"/>
                  </a:cubicBezTo>
                  <a:cubicBezTo>
                    <a:pt x="575" y="546"/>
                    <a:pt x="575" y="546"/>
                    <a:pt x="575" y="546"/>
                  </a:cubicBezTo>
                  <a:cubicBezTo>
                    <a:pt x="575" y="546"/>
                    <a:pt x="575" y="545"/>
                    <a:pt x="576" y="545"/>
                  </a:cubicBezTo>
                  <a:cubicBezTo>
                    <a:pt x="576" y="545"/>
                    <a:pt x="576" y="545"/>
                    <a:pt x="576" y="545"/>
                  </a:cubicBezTo>
                  <a:cubicBezTo>
                    <a:pt x="577" y="545"/>
                    <a:pt x="577" y="545"/>
                    <a:pt x="577" y="545"/>
                  </a:cubicBezTo>
                  <a:cubicBezTo>
                    <a:pt x="578" y="545"/>
                    <a:pt x="578" y="545"/>
                    <a:pt x="578" y="545"/>
                  </a:cubicBezTo>
                  <a:cubicBezTo>
                    <a:pt x="580" y="545"/>
                    <a:pt x="581" y="545"/>
                    <a:pt x="583" y="545"/>
                  </a:cubicBezTo>
                  <a:cubicBezTo>
                    <a:pt x="584" y="544"/>
                    <a:pt x="585" y="543"/>
                    <a:pt x="586" y="542"/>
                  </a:cubicBezTo>
                  <a:cubicBezTo>
                    <a:pt x="586" y="541"/>
                    <a:pt x="586" y="541"/>
                    <a:pt x="587" y="540"/>
                  </a:cubicBezTo>
                  <a:cubicBezTo>
                    <a:pt x="587" y="540"/>
                    <a:pt x="587" y="539"/>
                    <a:pt x="587" y="538"/>
                  </a:cubicBezTo>
                  <a:cubicBezTo>
                    <a:pt x="588" y="534"/>
                    <a:pt x="587" y="530"/>
                    <a:pt x="586" y="526"/>
                  </a:cubicBezTo>
                  <a:cubicBezTo>
                    <a:pt x="585" y="523"/>
                    <a:pt x="583" y="519"/>
                    <a:pt x="581" y="516"/>
                  </a:cubicBezTo>
                  <a:cubicBezTo>
                    <a:pt x="581" y="516"/>
                    <a:pt x="581" y="516"/>
                    <a:pt x="581" y="516"/>
                  </a:cubicBezTo>
                  <a:cubicBezTo>
                    <a:pt x="581" y="515"/>
                    <a:pt x="581" y="515"/>
                    <a:pt x="581" y="515"/>
                  </a:cubicBezTo>
                  <a:cubicBezTo>
                    <a:pt x="581" y="515"/>
                    <a:pt x="581" y="515"/>
                    <a:pt x="581" y="514"/>
                  </a:cubicBezTo>
                  <a:cubicBezTo>
                    <a:pt x="581" y="514"/>
                    <a:pt x="581" y="514"/>
                    <a:pt x="581" y="514"/>
                  </a:cubicBezTo>
                  <a:cubicBezTo>
                    <a:pt x="580" y="514"/>
                    <a:pt x="582" y="513"/>
                    <a:pt x="582" y="513"/>
                  </a:cubicBezTo>
                  <a:cubicBezTo>
                    <a:pt x="584" y="511"/>
                    <a:pt x="584" y="511"/>
                    <a:pt x="584" y="511"/>
                  </a:cubicBezTo>
                  <a:cubicBezTo>
                    <a:pt x="586" y="509"/>
                    <a:pt x="589" y="506"/>
                    <a:pt x="592" y="504"/>
                  </a:cubicBezTo>
                  <a:cubicBezTo>
                    <a:pt x="592" y="504"/>
                    <a:pt x="592" y="503"/>
                    <a:pt x="593" y="503"/>
                  </a:cubicBezTo>
                  <a:cubicBezTo>
                    <a:pt x="593" y="502"/>
                    <a:pt x="594" y="501"/>
                    <a:pt x="594" y="501"/>
                  </a:cubicBezTo>
                  <a:cubicBezTo>
                    <a:pt x="594" y="500"/>
                    <a:pt x="595" y="499"/>
                    <a:pt x="595" y="499"/>
                  </a:cubicBezTo>
                  <a:cubicBezTo>
                    <a:pt x="595" y="498"/>
                    <a:pt x="595" y="497"/>
                    <a:pt x="595" y="496"/>
                  </a:cubicBezTo>
                  <a:cubicBezTo>
                    <a:pt x="595" y="495"/>
                    <a:pt x="595" y="495"/>
                    <a:pt x="595" y="494"/>
                  </a:cubicBezTo>
                  <a:cubicBezTo>
                    <a:pt x="595" y="494"/>
                    <a:pt x="595" y="494"/>
                    <a:pt x="595" y="494"/>
                  </a:cubicBezTo>
                  <a:cubicBezTo>
                    <a:pt x="595" y="494"/>
                    <a:pt x="594" y="492"/>
                    <a:pt x="594" y="493"/>
                  </a:cubicBezTo>
                  <a:cubicBezTo>
                    <a:pt x="593" y="490"/>
                    <a:pt x="593" y="490"/>
                    <a:pt x="593" y="490"/>
                  </a:cubicBezTo>
                  <a:cubicBezTo>
                    <a:pt x="592" y="487"/>
                    <a:pt x="591" y="484"/>
                    <a:pt x="591" y="480"/>
                  </a:cubicBezTo>
                  <a:cubicBezTo>
                    <a:pt x="590" y="474"/>
                    <a:pt x="590" y="467"/>
                    <a:pt x="592" y="460"/>
                  </a:cubicBezTo>
                  <a:cubicBezTo>
                    <a:pt x="592" y="459"/>
                    <a:pt x="593" y="457"/>
                    <a:pt x="594" y="455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3"/>
                    <a:pt x="595" y="453"/>
                    <a:pt x="595" y="453"/>
                  </a:cubicBezTo>
                  <a:cubicBezTo>
                    <a:pt x="595" y="452"/>
                    <a:pt x="600" y="453"/>
                    <a:pt x="604" y="453"/>
                  </a:cubicBezTo>
                  <a:cubicBezTo>
                    <a:pt x="612" y="453"/>
                    <a:pt x="621" y="452"/>
                    <a:pt x="628" y="446"/>
                  </a:cubicBezTo>
                  <a:cubicBezTo>
                    <a:pt x="629" y="445"/>
                    <a:pt x="631" y="443"/>
                    <a:pt x="632" y="442"/>
                  </a:cubicBezTo>
                  <a:cubicBezTo>
                    <a:pt x="633" y="440"/>
                    <a:pt x="635" y="439"/>
                    <a:pt x="636" y="437"/>
                  </a:cubicBezTo>
                  <a:cubicBezTo>
                    <a:pt x="637" y="435"/>
                    <a:pt x="638" y="434"/>
                    <a:pt x="639" y="432"/>
                  </a:cubicBezTo>
                  <a:cubicBezTo>
                    <a:pt x="640" y="431"/>
                    <a:pt x="641" y="430"/>
                    <a:pt x="641" y="429"/>
                  </a:cubicBezTo>
                  <a:cubicBezTo>
                    <a:pt x="642" y="427"/>
                    <a:pt x="642" y="427"/>
                    <a:pt x="642" y="427"/>
                  </a:cubicBezTo>
                  <a:cubicBezTo>
                    <a:pt x="642" y="426"/>
                    <a:pt x="642" y="425"/>
                    <a:pt x="642" y="425"/>
                  </a:cubicBezTo>
                  <a:cubicBezTo>
                    <a:pt x="642" y="419"/>
                    <a:pt x="640" y="415"/>
                    <a:pt x="638" y="412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137" y="1242"/>
              <a:ext cx="1275" cy="1307"/>
            </a:xfrm>
            <a:custGeom>
              <a:avLst/>
              <a:gdLst>
                <a:gd name="T0" fmla="*/ 481 w 537"/>
                <a:gd name="T1" fmla="*/ 280 h 551"/>
                <a:gd name="T2" fmla="*/ 489 w 537"/>
                <a:gd name="T3" fmla="*/ 71 h 551"/>
                <a:gd name="T4" fmla="*/ 348 w 537"/>
                <a:gd name="T5" fmla="*/ 9 h 551"/>
                <a:gd name="T6" fmla="*/ 226 w 537"/>
                <a:gd name="T7" fmla="*/ 7 h 551"/>
                <a:gd name="T8" fmla="*/ 49 w 537"/>
                <a:gd name="T9" fmla="*/ 107 h 551"/>
                <a:gd name="T10" fmla="*/ 48 w 537"/>
                <a:gd name="T11" fmla="*/ 291 h 551"/>
                <a:gd name="T12" fmla="*/ 77 w 537"/>
                <a:gd name="T13" fmla="*/ 372 h 551"/>
                <a:gd name="T14" fmla="*/ 187 w 537"/>
                <a:gd name="T15" fmla="*/ 419 h 551"/>
                <a:gd name="T16" fmla="*/ 229 w 537"/>
                <a:gd name="T17" fmla="*/ 437 h 551"/>
                <a:gd name="T18" fmla="*/ 303 w 537"/>
                <a:gd name="T19" fmla="*/ 349 h 551"/>
                <a:gd name="T20" fmla="*/ 326 w 537"/>
                <a:gd name="T21" fmla="*/ 339 h 551"/>
                <a:gd name="T22" fmla="*/ 254 w 537"/>
                <a:gd name="T23" fmla="*/ 375 h 551"/>
                <a:gd name="T24" fmla="*/ 198 w 537"/>
                <a:gd name="T25" fmla="*/ 425 h 551"/>
                <a:gd name="T26" fmla="*/ 180 w 537"/>
                <a:gd name="T27" fmla="*/ 402 h 551"/>
                <a:gd name="T28" fmla="*/ 57 w 537"/>
                <a:gd name="T29" fmla="*/ 333 h 551"/>
                <a:gd name="T30" fmla="*/ 67 w 537"/>
                <a:gd name="T31" fmla="*/ 276 h 551"/>
                <a:gd name="T32" fmla="*/ 18 w 537"/>
                <a:gd name="T33" fmla="*/ 258 h 551"/>
                <a:gd name="T34" fmla="*/ 32 w 537"/>
                <a:gd name="T35" fmla="*/ 245 h 551"/>
                <a:gd name="T36" fmla="*/ 40 w 537"/>
                <a:gd name="T37" fmla="*/ 167 h 551"/>
                <a:gd name="T38" fmla="*/ 64 w 537"/>
                <a:gd name="T39" fmla="*/ 189 h 551"/>
                <a:gd name="T40" fmla="*/ 62 w 537"/>
                <a:gd name="T41" fmla="*/ 177 h 551"/>
                <a:gd name="T42" fmla="*/ 164 w 537"/>
                <a:gd name="T43" fmla="*/ 225 h 551"/>
                <a:gd name="T44" fmla="*/ 104 w 537"/>
                <a:gd name="T45" fmla="*/ 75 h 551"/>
                <a:gd name="T46" fmla="*/ 139 w 537"/>
                <a:gd name="T47" fmla="*/ 87 h 551"/>
                <a:gd name="T48" fmla="*/ 158 w 537"/>
                <a:gd name="T49" fmla="*/ 108 h 551"/>
                <a:gd name="T50" fmla="*/ 168 w 537"/>
                <a:gd name="T51" fmla="*/ 32 h 551"/>
                <a:gd name="T52" fmla="*/ 177 w 537"/>
                <a:gd name="T53" fmla="*/ 119 h 551"/>
                <a:gd name="T54" fmla="*/ 187 w 537"/>
                <a:gd name="T55" fmla="*/ 102 h 551"/>
                <a:gd name="T56" fmla="*/ 270 w 537"/>
                <a:gd name="T57" fmla="*/ 114 h 551"/>
                <a:gd name="T58" fmla="*/ 353 w 537"/>
                <a:gd name="T59" fmla="*/ 102 h 551"/>
                <a:gd name="T60" fmla="*/ 413 w 537"/>
                <a:gd name="T61" fmla="*/ 212 h 551"/>
                <a:gd name="T62" fmla="*/ 436 w 537"/>
                <a:gd name="T63" fmla="*/ 165 h 551"/>
                <a:gd name="T64" fmla="*/ 433 w 537"/>
                <a:gd name="T65" fmla="*/ 155 h 551"/>
                <a:gd name="T66" fmla="*/ 379 w 537"/>
                <a:gd name="T67" fmla="*/ 66 h 551"/>
                <a:gd name="T68" fmla="*/ 370 w 537"/>
                <a:gd name="T69" fmla="*/ 90 h 551"/>
                <a:gd name="T70" fmla="*/ 292 w 537"/>
                <a:gd name="T71" fmla="*/ 97 h 551"/>
                <a:gd name="T72" fmla="*/ 174 w 537"/>
                <a:gd name="T73" fmla="*/ 57 h 551"/>
                <a:gd name="T74" fmla="*/ 226 w 537"/>
                <a:gd name="T75" fmla="*/ 20 h 551"/>
                <a:gd name="T76" fmla="*/ 254 w 537"/>
                <a:gd name="T77" fmla="*/ 41 h 551"/>
                <a:gd name="T78" fmla="*/ 210 w 537"/>
                <a:gd name="T79" fmla="*/ 75 h 551"/>
                <a:gd name="T80" fmla="*/ 254 w 537"/>
                <a:gd name="T81" fmla="*/ 50 h 551"/>
                <a:gd name="T82" fmla="*/ 258 w 537"/>
                <a:gd name="T83" fmla="*/ 84 h 551"/>
                <a:gd name="T84" fmla="*/ 310 w 537"/>
                <a:gd name="T85" fmla="*/ 17 h 551"/>
                <a:gd name="T86" fmla="*/ 309 w 537"/>
                <a:gd name="T87" fmla="*/ 74 h 551"/>
                <a:gd name="T88" fmla="*/ 339 w 537"/>
                <a:gd name="T89" fmla="*/ 57 h 551"/>
                <a:gd name="T90" fmla="*/ 329 w 537"/>
                <a:gd name="T91" fmla="*/ 47 h 551"/>
                <a:gd name="T92" fmla="*/ 344 w 537"/>
                <a:gd name="T93" fmla="*/ 21 h 551"/>
                <a:gd name="T94" fmla="*/ 391 w 537"/>
                <a:gd name="T95" fmla="*/ 57 h 551"/>
                <a:gd name="T96" fmla="*/ 399 w 537"/>
                <a:gd name="T97" fmla="*/ 55 h 551"/>
                <a:gd name="T98" fmla="*/ 421 w 537"/>
                <a:gd name="T99" fmla="*/ 68 h 551"/>
                <a:gd name="T100" fmla="*/ 457 w 537"/>
                <a:gd name="T101" fmla="*/ 126 h 551"/>
                <a:gd name="T102" fmla="*/ 438 w 537"/>
                <a:gd name="T103" fmla="*/ 52 h 551"/>
                <a:gd name="T104" fmla="*/ 489 w 537"/>
                <a:gd name="T105" fmla="*/ 123 h 551"/>
                <a:gd name="T106" fmla="*/ 479 w 537"/>
                <a:gd name="T107" fmla="*/ 186 h 551"/>
                <a:gd name="T108" fmla="*/ 505 w 537"/>
                <a:gd name="T109" fmla="*/ 117 h 551"/>
                <a:gd name="T110" fmla="*/ 443 w 537"/>
                <a:gd name="T111" fmla="*/ 229 h 551"/>
                <a:gd name="T112" fmla="*/ 449 w 537"/>
                <a:gd name="T113" fmla="*/ 236 h 551"/>
                <a:gd name="T114" fmla="*/ 470 w 537"/>
                <a:gd name="T115" fmla="*/ 263 h 551"/>
                <a:gd name="T116" fmla="*/ 495 w 537"/>
                <a:gd name="T117" fmla="*/ 211 h 551"/>
                <a:gd name="T118" fmla="*/ 381 w 537"/>
                <a:gd name="T119" fmla="*/ 29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551">
                  <a:moveTo>
                    <a:pt x="372" y="327"/>
                  </a:moveTo>
                  <a:cubicBezTo>
                    <a:pt x="375" y="323"/>
                    <a:pt x="378" y="320"/>
                    <a:pt x="380" y="319"/>
                  </a:cubicBezTo>
                  <a:cubicBezTo>
                    <a:pt x="387" y="315"/>
                    <a:pt x="393" y="306"/>
                    <a:pt x="394" y="297"/>
                  </a:cubicBezTo>
                  <a:cubicBezTo>
                    <a:pt x="394" y="296"/>
                    <a:pt x="394" y="295"/>
                    <a:pt x="394" y="294"/>
                  </a:cubicBezTo>
                  <a:cubicBezTo>
                    <a:pt x="417" y="292"/>
                    <a:pt x="470" y="288"/>
                    <a:pt x="481" y="280"/>
                  </a:cubicBezTo>
                  <a:cubicBezTo>
                    <a:pt x="492" y="271"/>
                    <a:pt x="524" y="242"/>
                    <a:pt x="525" y="220"/>
                  </a:cubicBezTo>
                  <a:cubicBezTo>
                    <a:pt x="528" y="214"/>
                    <a:pt x="537" y="192"/>
                    <a:pt x="532" y="176"/>
                  </a:cubicBezTo>
                  <a:cubicBezTo>
                    <a:pt x="531" y="173"/>
                    <a:pt x="531" y="167"/>
                    <a:pt x="532" y="160"/>
                  </a:cubicBezTo>
                  <a:cubicBezTo>
                    <a:pt x="533" y="144"/>
                    <a:pt x="534" y="121"/>
                    <a:pt x="512" y="106"/>
                  </a:cubicBezTo>
                  <a:cubicBezTo>
                    <a:pt x="512" y="98"/>
                    <a:pt x="508" y="82"/>
                    <a:pt x="489" y="71"/>
                  </a:cubicBezTo>
                  <a:cubicBezTo>
                    <a:pt x="481" y="67"/>
                    <a:pt x="477" y="62"/>
                    <a:pt x="472" y="57"/>
                  </a:cubicBezTo>
                  <a:cubicBezTo>
                    <a:pt x="464" y="48"/>
                    <a:pt x="457" y="39"/>
                    <a:pt x="438" y="39"/>
                  </a:cubicBezTo>
                  <a:cubicBezTo>
                    <a:pt x="433" y="34"/>
                    <a:pt x="421" y="24"/>
                    <a:pt x="402" y="23"/>
                  </a:cubicBezTo>
                  <a:cubicBezTo>
                    <a:pt x="398" y="17"/>
                    <a:pt x="388" y="8"/>
                    <a:pt x="363" y="8"/>
                  </a:cubicBezTo>
                  <a:cubicBezTo>
                    <a:pt x="359" y="8"/>
                    <a:pt x="354" y="8"/>
                    <a:pt x="348" y="9"/>
                  </a:cubicBezTo>
                  <a:cubicBezTo>
                    <a:pt x="345" y="7"/>
                    <a:pt x="336" y="3"/>
                    <a:pt x="326" y="3"/>
                  </a:cubicBezTo>
                  <a:cubicBezTo>
                    <a:pt x="322" y="3"/>
                    <a:pt x="318" y="4"/>
                    <a:pt x="315" y="5"/>
                  </a:cubicBezTo>
                  <a:cubicBezTo>
                    <a:pt x="310" y="3"/>
                    <a:pt x="298" y="0"/>
                    <a:pt x="285" y="0"/>
                  </a:cubicBezTo>
                  <a:cubicBezTo>
                    <a:pt x="274" y="0"/>
                    <a:pt x="264" y="2"/>
                    <a:pt x="256" y="7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3" y="7"/>
                    <a:pt x="199" y="9"/>
                    <a:pt x="177" y="20"/>
                  </a:cubicBezTo>
                  <a:cubicBezTo>
                    <a:pt x="175" y="20"/>
                    <a:pt x="172" y="19"/>
                    <a:pt x="168" y="19"/>
                  </a:cubicBezTo>
                  <a:cubicBezTo>
                    <a:pt x="155" y="19"/>
                    <a:pt x="137" y="24"/>
                    <a:pt x="122" y="46"/>
                  </a:cubicBezTo>
                  <a:cubicBezTo>
                    <a:pt x="117" y="47"/>
                    <a:pt x="107" y="50"/>
                    <a:pt x="96" y="65"/>
                  </a:cubicBezTo>
                  <a:cubicBezTo>
                    <a:pt x="85" y="71"/>
                    <a:pt x="54" y="90"/>
                    <a:pt x="49" y="107"/>
                  </a:cubicBezTo>
                  <a:cubicBezTo>
                    <a:pt x="44" y="112"/>
                    <a:pt x="31" y="126"/>
                    <a:pt x="30" y="158"/>
                  </a:cubicBezTo>
                  <a:cubicBezTo>
                    <a:pt x="21" y="165"/>
                    <a:pt x="0" y="186"/>
                    <a:pt x="8" y="234"/>
                  </a:cubicBezTo>
                  <a:cubicBezTo>
                    <a:pt x="6" y="239"/>
                    <a:pt x="2" y="252"/>
                    <a:pt x="6" y="263"/>
                  </a:cubicBezTo>
                  <a:cubicBezTo>
                    <a:pt x="9" y="269"/>
                    <a:pt x="13" y="274"/>
                    <a:pt x="20" y="277"/>
                  </a:cubicBezTo>
                  <a:cubicBezTo>
                    <a:pt x="23" y="281"/>
                    <a:pt x="32" y="291"/>
                    <a:pt x="48" y="291"/>
                  </a:cubicBezTo>
                  <a:cubicBezTo>
                    <a:pt x="49" y="291"/>
                    <a:pt x="50" y="291"/>
                    <a:pt x="51" y="291"/>
                  </a:cubicBezTo>
                  <a:cubicBezTo>
                    <a:pt x="43" y="298"/>
                    <a:pt x="34" y="311"/>
                    <a:pt x="33" y="323"/>
                  </a:cubicBezTo>
                  <a:cubicBezTo>
                    <a:pt x="33" y="328"/>
                    <a:pt x="36" y="333"/>
                    <a:pt x="40" y="337"/>
                  </a:cubicBezTo>
                  <a:cubicBezTo>
                    <a:pt x="43" y="339"/>
                    <a:pt x="46" y="341"/>
                    <a:pt x="50" y="344"/>
                  </a:cubicBezTo>
                  <a:cubicBezTo>
                    <a:pt x="61" y="351"/>
                    <a:pt x="73" y="360"/>
                    <a:pt x="77" y="372"/>
                  </a:cubicBezTo>
                  <a:cubicBezTo>
                    <a:pt x="83" y="392"/>
                    <a:pt x="122" y="401"/>
                    <a:pt x="136" y="401"/>
                  </a:cubicBezTo>
                  <a:cubicBezTo>
                    <a:pt x="137" y="401"/>
                    <a:pt x="138" y="401"/>
                    <a:pt x="139" y="401"/>
                  </a:cubicBezTo>
                  <a:cubicBezTo>
                    <a:pt x="145" y="404"/>
                    <a:pt x="164" y="415"/>
                    <a:pt x="180" y="415"/>
                  </a:cubicBezTo>
                  <a:cubicBezTo>
                    <a:pt x="183" y="415"/>
                    <a:pt x="186" y="415"/>
                    <a:pt x="188" y="414"/>
                  </a:cubicBezTo>
                  <a:cubicBezTo>
                    <a:pt x="188" y="416"/>
                    <a:pt x="187" y="417"/>
                    <a:pt x="187" y="419"/>
                  </a:cubicBezTo>
                  <a:cubicBezTo>
                    <a:pt x="186" y="420"/>
                    <a:pt x="148" y="489"/>
                    <a:pt x="147" y="545"/>
                  </a:cubicBezTo>
                  <a:cubicBezTo>
                    <a:pt x="146" y="548"/>
                    <a:pt x="149" y="551"/>
                    <a:pt x="153" y="551"/>
                  </a:cubicBezTo>
                  <a:cubicBezTo>
                    <a:pt x="153" y="551"/>
                    <a:pt x="153" y="551"/>
                    <a:pt x="153" y="551"/>
                  </a:cubicBezTo>
                  <a:cubicBezTo>
                    <a:pt x="156" y="551"/>
                    <a:pt x="159" y="549"/>
                    <a:pt x="159" y="546"/>
                  </a:cubicBezTo>
                  <a:cubicBezTo>
                    <a:pt x="160" y="545"/>
                    <a:pt x="167" y="478"/>
                    <a:pt x="229" y="437"/>
                  </a:cubicBezTo>
                  <a:cubicBezTo>
                    <a:pt x="230" y="437"/>
                    <a:pt x="231" y="436"/>
                    <a:pt x="231" y="435"/>
                  </a:cubicBezTo>
                  <a:cubicBezTo>
                    <a:pt x="238" y="425"/>
                    <a:pt x="250" y="408"/>
                    <a:pt x="254" y="404"/>
                  </a:cubicBezTo>
                  <a:cubicBezTo>
                    <a:pt x="261" y="399"/>
                    <a:pt x="266" y="390"/>
                    <a:pt x="266" y="382"/>
                  </a:cubicBezTo>
                  <a:cubicBezTo>
                    <a:pt x="267" y="382"/>
                    <a:pt x="267" y="382"/>
                    <a:pt x="267" y="382"/>
                  </a:cubicBezTo>
                  <a:cubicBezTo>
                    <a:pt x="276" y="380"/>
                    <a:pt x="296" y="374"/>
                    <a:pt x="303" y="349"/>
                  </a:cubicBezTo>
                  <a:cubicBezTo>
                    <a:pt x="309" y="350"/>
                    <a:pt x="317" y="352"/>
                    <a:pt x="326" y="352"/>
                  </a:cubicBezTo>
                  <a:cubicBezTo>
                    <a:pt x="333" y="352"/>
                    <a:pt x="340" y="350"/>
                    <a:pt x="345" y="348"/>
                  </a:cubicBezTo>
                  <a:cubicBezTo>
                    <a:pt x="357" y="343"/>
                    <a:pt x="365" y="334"/>
                    <a:pt x="372" y="327"/>
                  </a:cubicBezTo>
                  <a:close/>
                  <a:moveTo>
                    <a:pt x="340" y="336"/>
                  </a:moveTo>
                  <a:cubicBezTo>
                    <a:pt x="336" y="338"/>
                    <a:pt x="332" y="339"/>
                    <a:pt x="326" y="339"/>
                  </a:cubicBezTo>
                  <a:cubicBezTo>
                    <a:pt x="313" y="339"/>
                    <a:pt x="300" y="335"/>
                    <a:pt x="300" y="335"/>
                  </a:cubicBezTo>
                  <a:cubicBezTo>
                    <a:pt x="298" y="334"/>
                    <a:pt x="296" y="334"/>
                    <a:pt x="295" y="335"/>
                  </a:cubicBezTo>
                  <a:cubicBezTo>
                    <a:pt x="293" y="336"/>
                    <a:pt x="292" y="338"/>
                    <a:pt x="292" y="340"/>
                  </a:cubicBezTo>
                  <a:cubicBezTo>
                    <a:pt x="288" y="363"/>
                    <a:pt x="273" y="367"/>
                    <a:pt x="263" y="370"/>
                  </a:cubicBezTo>
                  <a:cubicBezTo>
                    <a:pt x="259" y="371"/>
                    <a:pt x="256" y="372"/>
                    <a:pt x="254" y="375"/>
                  </a:cubicBezTo>
                  <a:cubicBezTo>
                    <a:pt x="253" y="377"/>
                    <a:pt x="253" y="379"/>
                    <a:pt x="253" y="381"/>
                  </a:cubicBezTo>
                  <a:cubicBezTo>
                    <a:pt x="254" y="383"/>
                    <a:pt x="251" y="390"/>
                    <a:pt x="246" y="394"/>
                  </a:cubicBezTo>
                  <a:cubicBezTo>
                    <a:pt x="239" y="400"/>
                    <a:pt x="225" y="421"/>
                    <a:pt x="221" y="427"/>
                  </a:cubicBezTo>
                  <a:cubicBezTo>
                    <a:pt x="203" y="439"/>
                    <a:pt x="189" y="454"/>
                    <a:pt x="178" y="468"/>
                  </a:cubicBezTo>
                  <a:cubicBezTo>
                    <a:pt x="188" y="443"/>
                    <a:pt x="198" y="425"/>
                    <a:pt x="198" y="425"/>
                  </a:cubicBezTo>
                  <a:cubicBezTo>
                    <a:pt x="205" y="412"/>
                    <a:pt x="201" y="401"/>
                    <a:pt x="200" y="400"/>
                  </a:cubicBezTo>
                  <a:cubicBezTo>
                    <a:pt x="200" y="398"/>
                    <a:pt x="198" y="397"/>
                    <a:pt x="195" y="396"/>
                  </a:cubicBezTo>
                  <a:cubicBezTo>
                    <a:pt x="195" y="396"/>
                    <a:pt x="195" y="396"/>
                    <a:pt x="194" y="396"/>
                  </a:cubicBezTo>
                  <a:cubicBezTo>
                    <a:pt x="192" y="396"/>
                    <a:pt x="191" y="397"/>
                    <a:pt x="189" y="399"/>
                  </a:cubicBezTo>
                  <a:cubicBezTo>
                    <a:pt x="189" y="400"/>
                    <a:pt x="186" y="402"/>
                    <a:pt x="180" y="402"/>
                  </a:cubicBezTo>
                  <a:cubicBezTo>
                    <a:pt x="168" y="402"/>
                    <a:pt x="150" y="392"/>
                    <a:pt x="144" y="388"/>
                  </a:cubicBezTo>
                  <a:cubicBezTo>
                    <a:pt x="143" y="388"/>
                    <a:pt x="141" y="387"/>
                    <a:pt x="139" y="388"/>
                  </a:cubicBezTo>
                  <a:cubicBezTo>
                    <a:pt x="139" y="388"/>
                    <a:pt x="138" y="388"/>
                    <a:pt x="136" y="388"/>
                  </a:cubicBezTo>
                  <a:cubicBezTo>
                    <a:pt x="122" y="388"/>
                    <a:pt x="93" y="379"/>
                    <a:pt x="89" y="368"/>
                  </a:cubicBezTo>
                  <a:cubicBezTo>
                    <a:pt x="84" y="352"/>
                    <a:pt x="69" y="341"/>
                    <a:pt x="57" y="333"/>
                  </a:cubicBezTo>
                  <a:cubicBezTo>
                    <a:pt x="54" y="331"/>
                    <a:pt x="51" y="329"/>
                    <a:pt x="48" y="327"/>
                  </a:cubicBezTo>
                  <a:cubicBezTo>
                    <a:pt x="47" y="326"/>
                    <a:pt x="46" y="324"/>
                    <a:pt x="46" y="323"/>
                  </a:cubicBezTo>
                  <a:cubicBezTo>
                    <a:pt x="46" y="316"/>
                    <a:pt x="55" y="304"/>
                    <a:pt x="62" y="298"/>
                  </a:cubicBezTo>
                  <a:cubicBezTo>
                    <a:pt x="68" y="294"/>
                    <a:pt x="71" y="289"/>
                    <a:pt x="71" y="284"/>
                  </a:cubicBezTo>
                  <a:cubicBezTo>
                    <a:pt x="71" y="280"/>
                    <a:pt x="69" y="277"/>
                    <a:pt x="67" y="276"/>
                  </a:cubicBezTo>
                  <a:cubicBezTo>
                    <a:pt x="65" y="274"/>
                    <a:pt x="63" y="274"/>
                    <a:pt x="60" y="275"/>
                  </a:cubicBezTo>
                  <a:cubicBezTo>
                    <a:pt x="56" y="277"/>
                    <a:pt x="52" y="278"/>
                    <a:pt x="48" y="278"/>
                  </a:cubicBezTo>
                  <a:cubicBezTo>
                    <a:pt x="36" y="278"/>
                    <a:pt x="30" y="269"/>
                    <a:pt x="29" y="268"/>
                  </a:cubicBezTo>
                  <a:cubicBezTo>
                    <a:pt x="29" y="267"/>
                    <a:pt x="27" y="266"/>
                    <a:pt x="26" y="266"/>
                  </a:cubicBezTo>
                  <a:cubicBezTo>
                    <a:pt x="22" y="264"/>
                    <a:pt x="20" y="262"/>
                    <a:pt x="18" y="258"/>
                  </a:cubicBezTo>
                  <a:cubicBezTo>
                    <a:pt x="17" y="255"/>
                    <a:pt x="17" y="251"/>
                    <a:pt x="18" y="247"/>
                  </a:cubicBezTo>
                  <a:cubicBezTo>
                    <a:pt x="20" y="249"/>
                    <a:pt x="24" y="252"/>
                    <a:pt x="30" y="253"/>
                  </a:cubicBezTo>
                  <a:cubicBezTo>
                    <a:pt x="31" y="253"/>
                    <a:pt x="31" y="253"/>
                    <a:pt x="31" y="253"/>
                  </a:cubicBezTo>
                  <a:cubicBezTo>
                    <a:pt x="33" y="253"/>
                    <a:pt x="35" y="252"/>
                    <a:pt x="36" y="250"/>
                  </a:cubicBezTo>
                  <a:cubicBezTo>
                    <a:pt x="36" y="247"/>
                    <a:pt x="34" y="245"/>
                    <a:pt x="32" y="245"/>
                  </a:cubicBezTo>
                  <a:cubicBezTo>
                    <a:pt x="22" y="243"/>
                    <a:pt x="21" y="237"/>
                    <a:pt x="21" y="236"/>
                  </a:cubicBezTo>
                  <a:cubicBezTo>
                    <a:pt x="21" y="235"/>
                    <a:pt x="21" y="235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2" y="183"/>
                    <a:pt x="38" y="168"/>
                    <a:pt x="39" y="167"/>
                  </a:cubicBezTo>
                  <a:cubicBezTo>
                    <a:pt x="39" y="167"/>
                    <a:pt x="40" y="167"/>
                    <a:pt x="40" y="167"/>
                  </a:cubicBezTo>
                  <a:cubicBezTo>
                    <a:pt x="55" y="176"/>
                    <a:pt x="59" y="185"/>
                    <a:pt x="53" y="200"/>
                  </a:cubicBezTo>
                  <a:cubicBezTo>
                    <a:pt x="52" y="202"/>
                    <a:pt x="53" y="205"/>
                    <a:pt x="55" y="206"/>
                  </a:cubicBezTo>
                  <a:cubicBezTo>
                    <a:pt x="56" y="206"/>
                    <a:pt x="56" y="206"/>
                    <a:pt x="57" y="206"/>
                  </a:cubicBezTo>
                  <a:cubicBezTo>
                    <a:pt x="59" y="206"/>
                    <a:pt x="60" y="205"/>
                    <a:pt x="61" y="203"/>
                  </a:cubicBezTo>
                  <a:cubicBezTo>
                    <a:pt x="63" y="198"/>
                    <a:pt x="64" y="194"/>
                    <a:pt x="64" y="189"/>
                  </a:cubicBezTo>
                  <a:cubicBezTo>
                    <a:pt x="67" y="191"/>
                    <a:pt x="69" y="191"/>
                    <a:pt x="72" y="191"/>
                  </a:cubicBezTo>
                  <a:cubicBezTo>
                    <a:pt x="73" y="191"/>
                    <a:pt x="74" y="191"/>
                    <a:pt x="74" y="191"/>
                  </a:cubicBezTo>
                  <a:cubicBezTo>
                    <a:pt x="77" y="190"/>
                    <a:pt x="78" y="188"/>
                    <a:pt x="77" y="186"/>
                  </a:cubicBezTo>
                  <a:cubicBezTo>
                    <a:pt x="76" y="184"/>
                    <a:pt x="74" y="182"/>
                    <a:pt x="72" y="183"/>
                  </a:cubicBezTo>
                  <a:cubicBezTo>
                    <a:pt x="70" y="183"/>
                    <a:pt x="66" y="181"/>
                    <a:pt x="62" y="177"/>
                  </a:cubicBezTo>
                  <a:cubicBezTo>
                    <a:pt x="59" y="170"/>
                    <a:pt x="52" y="164"/>
                    <a:pt x="43" y="159"/>
                  </a:cubicBezTo>
                  <a:cubicBezTo>
                    <a:pt x="44" y="134"/>
                    <a:pt x="52" y="122"/>
                    <a:pt x="56" y="118"/>
                  </a:cubicBezTo>
                  <a:cubicBezTo>
                    <a:pt x="75" y="124"/>
                    <a:pt x="85" y="144"/>
                    <a:pt x="96" y="166"/>
                  </a:cubicBezTo>
                  <a:cubicBezTo>
                    <a:pt x="109" y="194"/>
                    <a:pt x="125" y="225"/>
                    <a:pt x="162" y="225"/>
                  </a:cubicBezTo>
                  <a:cubicBezTo>
                    <a:pt x="163" y="225"/>
                    <a:pt x="164" y="225"/>
                    <a:pt x="164" y="225"/>
                  </a:cubicBezTo>
                  <a:cubicBezTo>
                    <a:pt x="167" y="225"/>
                    <a:pt x="168" y="223"/>
                    <a:pt x="168" y="221"/>
                  </a:cubicBezTo>
                  <a:cubicBezTo>
                    <a:pt x="168" y="218"/>
                    <a:pt x="166" y="216"/>
                    <a:pt x="164" y="217"/>
                  </a:cubicBezTo>
                  <a:cubicBezTo>
                    <a:pt x="131" y="218"/>
                    <a:pt x="118" y="191"/>
                    <a:pt x="104" y="162"/>
                  </a:cubicBezTo>
                  <a:cubicBezTo>
                    <a:pt x="93" y="141"/>
                    <a:pt x="82" y="118"/>
                    <a:pt x="62" y="111"/>
                  </a:cubicBezTo>
                  <a:cubicBezTo>
                    <a:pt x="62" y="103"/>
                    <a:pt x="84" y="86"/>
                    <a:pt x="104" y="75"/>
                  </a:cubicBezTo>
                  <a:cubicBezTo>
                    <a:pt x="105" y="75"/>
                    <a:pt x="105" y="74"/>
                    <a:pt x="106" y="73"/>
                  </a:cubicBezTo>
                  <a:cubicBezTo>
                    <a:pt x="116" y="59"/>
                    <a:pt x="124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7" y="64"/>
                    <a:pt x="130" y="68"/>
                    <a:pt x="133" y="72"/>
                  </a:cubicBezTo>
                  <a:cubicBezTo>
                    <a:pt x="138" y="77"/>
                    <a:pt x="141" y="81"/>
                    <a:pt x="139" y="87"/>
                  </a:cubicBezTo>
                  <a:cubicBezTo>
                    <a:pt x="138" y="93"/>
                    <a:pt x="137" y="105"/>
                    <a:pt x="143" y="112"/>
                  </a:cubicBezTo>
                  <a:cubicBezTo>
                    <a:pt x="146" y="115"/>
                    <a:pt x="150" y="117"/>
                    <a:pt x="155" y="117"/>
                  </a:cubicBezTo>
                  <a:cubicBezTo>
                    <a:pt x="157" y="117"/>
                    <a:pt x="158" y="117"/>
                    <a:pt x="160" y="117"/>
                  </a:cubicBezTo>
                  <a:cubicBezTo>
                    <a:pt x="162" y="116"/>
                    <a:pt x="164" y="114"/>
                    <a:pt x="163" y="112"/>
                  </a:cubicBezTo>
                  <a:cubicBezTo>
                    <a:pt x="163" y="109"/>
                    <a:pt x="161" y="108"/>
                    <a:pt x="158" y="108"/>
                  </a:cubicBezTo>
                  <a:cubicBezTo>
                    <a:pt x="154" y="109"/>
                    <a:pt x="151" y="108"/>
                    <a:pt x="149" y="106"/>
                  </a:cubicBezTo>
                  <a:cubicBezTo>
                    <a:pt x="147" y="103"/>
                    <a:pt x="146" y="97"/>
                    <a:pt x="148" y="89"/>
                  </a:cubicBezTo>
                  <a:cubicBezTo>
                    <a:pt x="150" y="78"/>
                    <a:pt x="145" y="72"/>
                    <a:pt x="140" y="66"/>
                  </a:cubicBezTo>
                  <a:cubicBezTo>
                    <a:pt x="137" y="62"/>
                    <a:pt x="134" y="59"/>
                    <a:pt x="133" y="54"/>
                  </a:cubicBezTo>
                  <a:cubicBezTo>
                    <a:pt x="142" y="40"/>
                    <a:pt x="154" y="32"/>
                    <a:pt x="168" y="32"/>
                  </a:cubicBezTo>
                  <a:cubicBezTo>
                    <a:pt x="169" y="32"/>
                    <a:pt x="170" y="32"/>
                    <a:pt x="171" y="32"/>
                  </a:cubicBezTo>
                  <a:cubicBezTo>
                    <a:pt x="167" y="40"/>
                    <a:pt x="163" y="51"/>
                    <a:pt x="166" y="60"/>
                  </a:cubicBezTo>
                  <a:cubicBezTo>
                    <a:pt x="166" y="61"/>
                    <a:pt x="178" y="80"/>
                    <a:pt x="186" y="89"/>
                  </a:cubicBezTo>
                  <a:cubicBezTo>
                    <a:pt x="184" y="90"/>
                    <a:pt x="181" y="94"/>
                    <a:pt x="179" y="98"/>
                  </a:cubicBezTo>
                  <a:cubicBezTo>
                    <a:pt x="177" y="103"/>
                    <a:pt x="175" y="113"/>
                    <a:pt x="177" y="119"/>
                  </a:cubicBezTo>
                  <a:cubicBezTo>
                    <a:pt x="179" y="121"/>
                    <a:pt x="180" y="122"/>
                    <a:pt x="182" y="123"/>
                  </a:cubicBezTo>
                  <a:cubicBezTo>
                    <a:pt x="182" y="123"/>
                    <a:pt x="183" y="123"/>
                    <a:pt x="183" y="123"/>
                  </a:cubicBezTo>
                  <a:cubicBezTo>
                    <a:pt x="185" y="123"/>
                    <a:pt x="187" y="122"/>
                    <a:pt x="187" y="120"/>
                  </a:cubicBezTo>
                  <a:cubicBezTo>
                    <a:pt x="188" y="118"/>
                    <a:pt x="187" y="116"/>
                    <a:pt x="185" y="115"/>
                  </a:cubicBezTo>
                  <a:cubicBezTo>
                    <a:pt x="184" y="113"/>
                    <a:pt x="185" y="106"/>
                    <a:pt x="187" y="102"/>
                  </a:cubicBezTo>
                  <a:cubicBezTo>
                    <a:pt x="189" y="98"/>
                    <a:pt x="191" y="95"/>
                    <a:pt x="192" y="94"/>
                  </a:cubicBezTo>
                  <a:cubicBezTo>
                    <a:pt x="206" y="100"/>
                    <a:pt x="217" y="101"/>
                    <a:pt x="231" y="103"/>
                  </a:cubicBezTo>
                  <a:cubicBezTo>
                    <a:pt x="236" y="103"/>
                    <a:pt x="241" y="106"/>
                    <a:pt x="247" y="108"/>
                  </a:cubicBezTo>
                  <a:cubicBezTo>
                    <a:pt x="253" y="111"/>
                    <a:pt x="260" y="114"/>
                    <a:pt x="267" y="114"/>
                  </a:cubicBezTo>
                  <a:cubicBezTo>
                    <a:pt x="268" y="114"/>
                    <a:pt x="269" y="114"/>
                    <a:pt x="270" y="114"/>
                  </a:cubicBezTo>
                  <a:cubicBezTo>
                    <a:pt x="281" y="113"/>
                    <a:pt x="288" y="109"/>
                    <a:pt x="296" y="105"/>
                  </a:cubicBezTo>
                  <a:cubicBezTo>
                    <a:pt x="299" y="103"/>
                    <a:pt x="302" y="102"/>
                    <a:pt x="305" y="100"/>
                  </a:cubicBezTo>
                  <a:cubicBezTo>
                    <a:pt x="316" y="96"/>
                    <a:pt x="333" y="98"/>
                    <a:pt x="345" y="101"/>
                  </a:cubicBezTo>
                  <a:cubicBezTo>
                    <a:pt x="348" y="101"/>
                    <a:pt x="348" y="101"/>
                    <a:pt x="348" y="101"/>
                  </a:cubicBezTo>
                  <a:cubicBezTo>
                    <a:pt x="350" y="101"/>
                    <a:pt x="351" y="102"/>
                    <a:pt x="353" y="102"/>
                  </a:cubicBezTo>
                  <a:cubicBezTo>
                    <a:pt x="354" y="102"/>
                    <a:pt x="355" y="103"/>
                    <a:pt x="356" y="103"/>
                  </a:cubicBezTo>
                  <a:cubicBezTo>
                    <a:pt x="366" y="112"/>
                    <a:pt x="377" y="118"/>
                    <a:pt x="387" y="124"/>
                  </a:cubicBezTo>
                  <a:cubicBezTo>
                    <a:pt x="400" y="131"/>
                    <a:pt x="412" y="138"/>
                    <a:pt x="422" y="151"/>
                  </a:cubicBezTo>
                  <a:cubicBezTo>
                    <a:pt x="429" y="162"/>
                    <a:pt x="432" y="187"/>
                    <a:pt x="426" y="201"/>
                  </a:cubicBezTo>
                  <a:cubicBezTo>
                    <a:pt x="423" y="208"/>
                    <a:pt x="419" y="211"/>
                    <a:pt x="413" y="212"/>
                  </a:cubicBezTo>
                  <a:cubicBezTo>
                    <a:pt x="410" y="212"/>
                    <a:pt x="409" y="214"/>
                    <a:pt x="409" y="217"/>
                  </a:cubicBezTo>
                  <a:cubicBezTo>
                    <a:pt x="409" y="219"/>
                    <a:pt x="411" y="220"/>
                    <a:pt x="413" y="220"/>
                  </a:cubicBezTo>
                  <a:cubicBezTo>
                    <a:pt x="413" y="220"/>
                    <a:pt x="413" y="220"/>
                    <a:pt x="414" y="220"/>
                  </a:cubicBezTo>
                  <a:cubicBezTo>
                    <a:pt x="423" y="219"/>
                    <a:pt x="430" y="214"/>
                    <a:pt x="434" y="205"/>
                  </a:cubicBezTo>
                  <a:cubicBezTo>
                    <a:pt x="439" y="194"/>
                    <a:pt x="439" y="178"/>
                    <a:pt x="436" y="165"/>
                  </a:cubicBezTo>
                  <a:cubicBezTo>
                    <a:pt x="437" y="165"/>
                    <a:pt x="438" y="165"/>
                    <a:pt x="439" y="165"/>
                  </a:cubicBezTo>
                  <a:cubicBezTo>
                    <a:pt x="443" y="165"/>
                    <a:pt x="447" y="164"/>
                    <a:pt x="450" y="160"/>
                  </a:cubicBezTo>
                  <a:cubicBezTo>
                    <a:pt x="451" y="158"/>
                    <a:pt x="451" y="156"/>
                    <a:pt x="449" y="154"/>
                  </a:cubicBezTo>
                  <a:cubicBezTo>
                    <a:pt x="447" y="153"/>
                    <a:pt x="444" y="153"/>
                    <a:pt x="443" y="155"/>
                  </a:cubicBezTo>
                  <a:cubicBezTo>
                    <a:pt x="442" y="157"/>
                    <a:pt x="437" y="156"/>
                    <a:pt x="433" y="155"/>
                  </a:cubicBezTo>
                  <a:cubicBezTo>
                    <a:pt x="432" y="152"/>
                    <a:pt x="430" y="149"/>
                    <a:pt x="429" y="147"/>
                  </a:cubicBezTo>
                  <a:cubicBezTo>
                    <a:pt x="418" y="131"/>
                    <a:pt x="405" y="124"/>
                    <a:pt x="391" y="116"/>
                  </a:cubicBezTo>
                  <a:cubicBezTo>
                    <a:pt x="383" y="112"/>
                    <a:pt x="376" y="108"/>
                    <a:pt x="368" y="102"/>
                  </a:cubicBezTo>
                  <a:cubicBezTo>
                    <a:pt x="371" y="101"/>
                    <a:pt x="373" y="99"/>
                    <a:pt x="376" y="96"/>
                  </a:cubicBezTo>
                  <a:cubicBezTo>
                    <a:pt x="390" y="84"/>
                    <a:pt x="384" y="74"/>
                    <a:pt x="379" y="66"/>
                  </a:cubicBezTo>
                  <a:cubicBezTo>
                    <a:pt x="376" y="61"/>
                    <a:pt x="374" y="56"/>
                    <a:pt x="374" y="50"/>
                  </a:cubicBezTo>
                  <a:cubicBezTo>
                    <a:pt x="374" y="47"/>
                    <a:pt x="372" y="45"/>
                    <a:pt x="370" y="45"/>
                  </a:cubicBezTo>
                  <a:cubicBezTo>
                    <a:pt x="367" y="45"/>
                    <a:pt x="365" y="47"/>
                    <a:pt x="365" y="49"/>
                  </a:cubicBezTo>
                  <a:cubicBezTo>
                    <a:pt x="365" y="58"/>
                    <a:pt x="369" y="65"/>
                    <a:pt x="372" y="70"/>
                  </a:cubicBezTo>
                  <a:cubicBezTo>
                    <a:pt x="377" y="78"/>
                    <a:pt x="379" y="82"/>
                    <a:pt x="370" y="90"/>
                  </a:cubicBezTo>
                  <a:cubicBezTo>
                    <a:pt x="364" y="96"/>
                    <a:pt x="362" y="95"/>
                    <a:pt x="355" y="94"/>
                  </a:cubicBezTo>
                  <a:cubicBezTo>
                    <a:pt x="353" y="93"/>
                    <a:pt x="351" y="93"/>
                    <a:pt x="349" y="93"/>
                  </a:cubicBezTo>
                  <a:cubicBezTo>
                    <a:pt x="346" y="92"/>
                    <a:pt x="346" y="92"/>
                    <a:pt x="346" y="92"/>
                  </a:cubicBezTo>
                  <a:cubicBezTo>
                    <a:pt x="333" y="90"/>
                    <a:pt x="315" y="87"/>
                    <a:pt x="302" y="92"/>
                  </a:cubicBezTo>
                  <a:cubicBezTo>
                    <a:pt x="298" y="94"/>
                    <a:pt x="295" y="96"/>
                    <a:pt x="292" y="97"/>
                  </a:cubicBezTo>
                  <a:cubicBezTo>
                    <a:pt x="285" y="101"/>
                    <a:pt x="278" y="104"/>
                    <a:pt x="269" y="105"/>
                  </a:cubicBezTo>
                  <a:cubicBezTo>
                    <a:pt x="263" y="106"/>
                    <a:pt x="257" y="103"/>
                    <a:pt x="250" y="100"/>
                  </a:cubicBezTo>
                  <a:cubicBezTo>
                    <a:pt x="244" y="98"/>
                    <a:pt x="238" y="95"/>
                    <a:pt x="232" y="94"/>
                  </a:cubicBezTo>
                  <a:cubicBezTo>
                    <a:pt x="218" y="93"/>
                    <a:pt x="207" y="92"/>
                    <a:pt x="194" y="86"/>
                  </a:cubicBezTo>
                  <a:cubicBezTo>
                    <a:pt x="191" y="82"/>
                    <a:pt x="175" y="60"/>
                    <a:pt x="174" y="57"/>
                  </a:cubicBezTo>
                  <a:cubicBezTo>
                    <a:pt x="172" y="51"/>
                    <a:pt x="177" y="40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202" y="22"/>
                    <a:pt x="226" y="20"/>
                    <a:pt x="226" y="20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8" y="24"/>
                    <a:pt x="259" y="30"/>
                    <a:pt x="260" y="36"/>
                  </a:cubicBezTo>
                  <a:cubicBezTo>
                    <a:pt x="260" y="38"/>
                    <a:pt x="261" y="40"/>
                    <a:pt x="261" y="42"/>
                  </a:cubicBezTo>
                  <a:cubicBezTo>
                    <a:pt x="259" y="42"/>
                    <a:pt x="257" y="41"/>
                    <a:pt x="254" y="41"/>
                  </a:cubicBezTo>
                  <a:cubicBezTo>
                    <a:pt x="246" y="41"/>
                    <a:pt x="238" y="40"/>
                    <a:pt x="230" y="44"/>
                  </a:cubicBezTo>
                  <a:cubicBezTo>
                    <a:pt x="226" y="45"/>
                    <a:pt x="223" y="51"/>
                    <a:pt x="220" y="58"/>
                  </a:cubicBezTo>
                  <a:cubicBezTo>
                    <a:pt x="219" y="61"/>
                    <a:pt x="217" y="66"/>
                    <a:pt x="215" y="68"/>
                  </a:cubicBezTo>
                  <a:cubicBezTo>
                    <a:pt x="214" y="67"/>
                    <a:pt x="212" y="67"/>
                    <a:pt x="210" y="69"/>
                  </a:cubicBezTo>
                  <a:cubicBezTo>
                    <a:pt x="209" y="70"/>
                    <a:pt x="209" y="73"/>
                    <a:pt x="210" y="75"/>
                  </a:cubicBezTo>
                  <a:cubicBezTo>
                    <a:pt x="212" y="77"/>
                    <a:pt x="214" y="77"/>
                    <a:pt x="215" y="77"/>
                  </a:cubicBezTo>
                  <a:cubicBezTo>
                    <a:pt x="216" y="77"/>
                    <a:pt x="216" y="77"/>
                    <a:pt x="216" y="77"/>
                  </a:cubicBezTo>
                  <a:cubicBezTo>
                    <a:pt x="222" y="76"/>
                    <a:pt x="224" y="70"/>
                    <a:pt x="228" y="62"/>
                  </a:cubicBezTo>
                  <a:cubicBezTo>
                    <a:pt x="230" y="58"/>
                    <a:pt x="232" y="52"/>
                    <a:pt x="234" y="51"/>
                  </a:cubicBezTo>
                  <a:cubicBezTo>
                    <a:pt x="240" y="49"/>
                    <a:pt x="247" y="49"/>
                    <a:pt x="254" y="50"/>
                  </a:cubicBezTo>
                  <a:cubicBezTo>
                    <a:pt x="256" y="50"/>
                    <a:pt x="259" y="50"/>
                    <a:pt x="262" y="50"/>
                  </a:cubicBezTo>
                  <a:cubicBezTo>
                    <a:pt x="264" y="63"/>
                    <a:pt x="264" y="74"/>
                    <a:pt x="256" y="76"/>
                  </a:cubicBezTo>
                  <a:cubicBezTo>
                    <a:pt x="254" y="76"/>
                    <a:pt x="252" y="79"/>
                    <a:pt x="253" y="81"/>
                  </a:cubicBezTo>
                  <a:cubicBezTo>
                    <a:pt x="253" y="83"/>
                    <a:pt x="255" y="84"/>
                    <a:pt x="257" y="84"/>
                  </a:cubicBezTo>
                  <a:cubicBezTo>
                    <a:pt x="258" y="84"/>
                    <a:pt x="258" y="84"/>
                    <a:pt x="258" y="84"/>
                  </a:cubicBezTo>
                  <a:cubicBezTo>
                    <a:pt x="277" y="80"/>
                    <a:pt x="272" y="54"/>
                    <a:pt x="268" y="35"/>
                  </a:cubicBezTo>
                  <a:cubicBezTo>
                    <a:pt x="267" y="27"/>
                    <a:pt x="266" y="20"/>
                    <a:pt x="266" y="17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72" y="14"/>
                    <a:pt x="278" y="13"/>
                    <a:pt x="285" y="13"/>
                  </a:cubicBezTo>
                  <a:cubicBezTo>
                    <a:pt x="295" y="13"/>
                    <a:pt x="305" y="15"/>
                    <a:pt x="310" y="17"/>
                  </a:cubicBezTo>
                  <a:cubicBezTo>
                    <a:pt x="310" y="27"/>
                    <a:pt x="319" y="44"/>
                    <a:pt x="319" y="45"/>
                  </a:cubicBezTo>
                  <a:cubicBezTo>
                    <a:pt x="320" y="48"/>
                    <a:pt x="321" y="51"/>
                    <a:pt x="319" y="54"/>
                  </a:cubicBezTo>
                  <a:cubicBezTo>
                    <a:pt x="318" y="59"/>
                    <a:pt x="312" y="63"/>
                    <a:pt x="307" y="65"/>
                  </a:cubicBezTo>
                  <a:cubicBezTo>
                    <a:pt x="305" y="66"/>
                    <a:pt x="304" y="69"/>
                    <a:pt x="305" y="71"/>
                  </a:cubicBezTo>
                  <a:cubicBezTo>
                    <a:pt x="305" y="73"/>
                    <a:pt x="307" y="74"/>
                    <a:pt x="309" y="74"/>
                  </a:cubicBezTo>
                  <a:cubicBezTo>
                    <a:pt x="309" y="74"/>
                    <a:pt x="310" y="74"/>
                    <a:pt x="310" y="74"/>
                  </a:cubicBezTo>
                  <a:cubicBezTo>
                    <a:pt x="318" y="71"/>
                    <a:pt x="325" y="64"/>
                    <a:pt x="327" y="57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30" y="57"/>
                    <a:pt x="332" y="57"/>
                    <a:pt x="335" y="57"/>
                  </a:cubicBezTo>
                  <a:cubicBezTo>
                    <a:pt x="336" y="57"/>
                    <a:pt x="338" y="57"/>
                    <a:pt x="339" y="57"/>
                  </a:cubicBezTo>
                  <a:cubicBezTo>
                    <a:pt x="343" y="56"/>
                    <a:pt x="346" y="54"/>
                    <a:pt x="348" y="50"/>
                  </a:cubicBezTo>
                  <a:cubicBezTo>
                    <a:pt x="349" y="48"/>
                    <a:pt x="348" y="45"/>
                    <a:pt x="346" y="44"/>
                  </a:cubicBezTo>
                  <a:cubicBezTo>
                    <a:pt x="344" y="43"/>
                    <a:pt x="342" y="43"/>
                    <a:pt x="340" y="45"/>
                  </a:cubicBezTo>
                  <a:cubicBezTo>
                    <a:pt x="339" y="47"/>
                    <a:pt x="338" y="48"/>
                    <a:pt x="337" y="49"/>
                  </a:cubicBezTo>
                  <a:cubicBezTo>
                    <a:pt x="334" y="49"/>
                    <a:pt x="330" y="47"/>
                    <a:pt x="329" y="47"/>
                  </a:cubicBezTo>
                  <a:cubicBezTo>
                    <a:pt x="329" y="47"/>
                    <a:pt x="329" y="47"/>
                    <a:pt x="328" y="47"/>
                  </a:cubicBezTo>
                  <a:cubicBezTo>
                    <a:pt x="328" y="45"/>
                    <a:pt x="328" y="43"/>
                    <a:pt x="327" y="41"/>
                  </a:cubicBezTo>
                  <a:cubicBezTo>
                    <a:pt x="324" y="35"/>
                    <a:pt x="319" y="23"/>
                    <a:pt x="318" y="17"/>
                  </a:cubicBezTo>
                  <a:cubicBezTo>
                    <a:pt x="321" y="17"/>
                    <a:pt x="323" y="16"/>
                    <a:pt x="326" y="16"/>
                  </a:cubicBezTo>
                  <a:cubicBezTo>
                    <a:pt x="335" y="16"/>
                    <a:pt x="344" y="21"/>
                    <a:pt x="344" y="21"/>
                  </a:cubicBezTo>
                  <a:cubicBezTo>
                    <a:pt x="345" y="22"/>
                    <a:pt x="347" y="22"/>
                    <a:pt x="348" y="22"/>
                  </a:cubicBezTo>
                  <a:cubicBezTo>
                    <a:pt x="354" y="21"/>
                    <a:pt x="359" y="21"/>
                    <a:pt x="363" y="21"/>
                  </a:cubicBezTo>
                  <a:cubicBezTo>
                    <a:pt x="382" y="21"/>
                    <a:pt x="389" y="27"/>
                    <a:pt x="391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386" y="41"/>
                    <a:pt x="389" y="50"/>
                    <a:pt x="391" y="57"/>
                  </a:cubicBezTo>
                  <a:cubicBezTo>
                    <a:pt x="392" y="62"/>
                    <a:pt x="394" y="67"/>
                    <a:pt x="393" y="73"/>
                  </a:cubicBezTo>
                  <a:cubicBezTo>
                    <a:pt x="393" y="75"/>
                    <a:pt x="394" y="77"/>
                    <a:pt x="397" y="78"/>
                  </a:cubicBezTo>
                  <a:cubicBezTo>
                    <a:pt x="397" y="78"/>
                    <a:pt x="397" y="78"/>
                    <a:pt x="397" y="78"/>
                  </a:cubicBezTo>
                  <a:cubicBezTo>
                    <a:pt x="399" y="78"/>
                    <a:pt x="401" y="76"/>
                    <a:pt x="402" y="74"/>
                  </a:cubicBezTo>
                  <a:cubicBezTo>
                    <a:pt x="402" y="67"/>
                    <a:pt x="401" y="61"/>
                    <a:pt x="399" y="55"/>
                  </a:cubicBezTo>
                  <a:cubicBezTo>
                    <a:pt x="397" y="48"/>
                    <a:pt x="396" y="43"/>
                    <a:pt x="397" y="36"/>
                  </a:cubicBezTo>
                  <a:cubicBezTo>
                    <a:pt x="398" y="36"/>
                    <a:pt x="398" y="36"/>
                    <a:pt x="398" y="36"/>
                  </a:cubicBezTo>
                  <a:cubicBezTo>
                    <a:pt x="419" y="35"/>
                    <a:pt x="429" y="49"/>
                    <a:pt x="430" y="50"/>
                  </a:cubicBezTo>
                  <a:cubicBezTo>
                    <a:pt x="430" y="50"/>
                    <a:pt x="430" y="50"/>
                    <a:pt x="430" y="50"/>
                  </a:cubicBezTo>
                  <a:cubicBezTo>
                    <a:pt x="430" y="57"/>
                    <a:pt x="426" y="63"/>
                    <a:pt x="421" y="68"/>
                  </a:cubicBezTo>
                  <a:cubicBezTo>
                    <a:pt x="417" y="75"/>
                    <a:pt x="411" y="83"/>
                    <a:pt x="413" y="93"/>
                  </a:cubicBezTo>
                  <a:cubicBezTo>
                    <a:pt x="416" y="103"/>
                    <a:pt x="425" y="108"/>
                    <a:pt x="435" y="112"/>
                  </a:cubicBezTo>
                  <a:cubicBezTo>
                    <a:pt x="442" y="116"/>
                    <a:pt x="449" y="119"/>
                    <a:pt x="452" y="124"/>
                  </a:cubicBezTo>
                  <a:cubicBezTo>
                    <a:pt x="452" y="126"/>
                    <a:pt x="454" y="126"/>
                    <a:pt x="455" y="126"/>
                  </a:cubicBezTo>
                  <a:cubicBezTo>
                    <a:pt x="456" y="126"/>
                    <a:pt x="457" y="126"/>
                    <a:pt x="457" y="126"/>
                  </a:cubicBezTo>
                  <a:cubicBezTo>
                    <a:pt x="459" y="125"/>
                    <a:pt x="460" y="122"/>
                    <a:pt x="459" y="120"/>
                  </a:cubicBezTo>
                  <a:cubicBezTo>
                    <a:pt x="455" y="113"/>
                    <a:pt x="447" y="108"/>
                    <a:pt x="439" y="104"/>
                  </a:cubicBezTo>
                  <a:cubicBezTo>
                    <a:pt x="431" y="101"/>
                    <a:pt x="423" y="97"/>
                    <a:pt x="422" y="91"/>
                  </a:cubicBezTo>
                  <a:cubicBezTo>
                    <a:pt x="420" y="85"/>
                    <a:pt x="423" y="80"/>
                    <a:pt x="428" y="74"/>
                  </a:cubicBezTo>
                  <a:cubicBezTo>
                    <a:pt x="433" y="68"/>
                    <a:pt x="438" y="61"/>
                    <a:pt x="438" y="52"/>
                  </a:cubicBezTo>
                  <a:cubicBezTo>
                    <a:pt x="450" y="52"/>
                    <a:pt x="455" y="57"/>
                    <a:pt x="462" y="65"/>
                  </a:cubicBezTo>
                  <a:cubicBezTo>
                    <a:pt x="467" y="71"/>
                    <a:pt x="473" y="78"/>
                    <a:pt x="482" y="83"/>
                  </a:cubicBezTo>
                  <a:cubicBezTo>
                    <a:pt x="501" y="93"/>
                    <a:pt x="500" y="108"/>
                    <a:pt x="500" y="109"/>
                  </a:cubicBezTo>
                  <a:cubicBezTo>
                    <a:pt x="500" y="109"/>
                    <a:pt x="500" y="109"/>
                    <a:pt x="500" y="110"/>
                  </a:cubicBezTo>
                  <a:cubicBezTo>
                    <a:pt x="497" y="115"/>
                    <a:pt x="493" y="119"/>
                    <a:pt x="489" y="123"/>
                  </a:cubicBezTo>
                  <a:cubicBezTo>
                    <a:pt x="485" y="127"/>
                    <a:pt x="481" y="131"/>
                    <a:pt x="478" y="137"/>
                  </a:cubicBezTo>
                  <a:cubicBezTo>
                    <a:pt x="473" y="145"/>
                    <a:pt x="474" y="154"/>
                    <a:pt x="476" y="162"/>
                  </a:cubicBezTo>
                  <a:cubicBezTo>
                    <a:pt x="478" y="169"/>
                    <a:pt x="479" y="174"/>
                    <a:pt x="475" y="179"/>
                  </a:cubicBezTo>
                  <a:cubicBezTo>
                    <a:pt x="474" y="181"/>
                    <a:pt x="474" y="184"/>
                    <a:pt x="476" y="185"/>
                  </a:cubicBezTo>
                  <a:cubicBezTo>
                    <a:pt x="477" y="186"/>
                    <a:pt x="478" y="186"/>
                    <a:pt x="479" y="186"/>
                  </a:cubicBezTo>
                  <a:cubicBezTo>
                    <a:pt x="480" y="186"/>
                    <a:pt x="481" y="186"/>
                    <a:pt x="482" y="184"/>
                  </a:cubicBezTo>
                  <a:cubicBezTo>
                    <a:pt x="488" y="176"/>
                    <a:pt x="486" y="167"/>
                    <a:pt x="485" y="160"/>
                  </a:cubicBezTo>
                  <a:cubicBezTo>
                    <a:pt x="483" y="153"/>
                    <a:pt x="482" y="147"/>
                    <a:pt x="485" y="141"/>
                  </a:cubicBezTo>
                  <a:cubicBezTo>
                    <a:pt x="488" y="137"/>
                    <a:pt x="491" y="133"/>
                    <a:pt x="495" y="129"/>
                  </a:cubicBezTo>
                  <a:cubicBezTo>
                    <a:pt x="499" y="125"/>
                    <a:pt x="502" y="121"/>
                    <a:pt x="505" y="117"/>
                  </a:cubicBezTo>
                  <a:cubicBezTo>
                    <a:pt x="521" y="127"/>
                    <a:pt x="520" y="144"/>
                    <a:pt x="519" y="160"/>
                  </a:cubicBezTo>
                  <a:cubicBezTo>
                    <a:pt x="518" y="168"/>
                    <a:pt x="518" y="175"/>
                    <a:pt x="520" y="180"/>
                  </a:cubicBezTo>
                  <a:cubicBezTo>
                    <a:pt x="523" y="189"/>
                    <a:pt x="518" y="203"/>
                    <a:pt x="514" y="212"/>
                  </a:cubicBezTo>
                  <a:cubicBezTo>
                    <a:pt x="509" y="206"/>
                    <a:pt x="503" y="203"/>
                    <a:pt x="496" y="202"/>
                  </a:cubicBezTo>
                  <a:cubicBezTo>
                    <a:pt x="479" y="201"/>
                    <a:pt x="461" y="215"/>
                    <a:pt x="443" y="229"/>
                  </a:cubicBezTo>
                  <a:cubicBezTo>
                    <a:pt x="425" y="244"/>
                    <a:pt x="407" y="259"/>
                    <a:pt x="392" y="253"/>
                  </a:cubicBezTo>
                  <a:cubicBezTo>
                    <a:pt x="390" y="252"/>
                    <a:pt x="387" y="254"/>
                    <a:pt x="386" y="256"/>
                  </a:cubicBezTo>
                  <a:cubicBezTo>
                    <a:pt x="386" y="258"/>
                    <a:pt x="387" y="261"/>
                    <a:pt x="389" y="261"/>
                  </a:cubicBezTo>
                  <a:cubicBezTo>
                    <a:pt x="392" y="262"/>
                    <a:pt x="396" y="263"/>
                    <a:pt x="399" y="263"/>
                  </a:cubicBezTo>
                  <a:cubicBezTo>
                    <a:pt x="415" y="263"/>
                    <a:pt x="432" y="249"/>
                    <a:pt x="449" y="236"/>
                  </a:cubicBezTo>
                  <a:cubicBezTo>
                    <a:pt x="451" y="234"/>
                    <a:pt x="452" y="233"/>
                    <a:pt x="454" y="231"/>
                  </a:cubicBezTo>
                  <a:cubicBezTo>
                    <a:pt x="453" y="238"/>
                    <a:pt x="454" y="244"/>
                    <a:pt x="460" y="248"/>
                  </a:cubicBezTo>
                  <a:cubicBezTo>
                    <a:pt x="467" y="252"/>
                    <a:pt x="466" y="257"/>
                    <a:pt x="466" y="258"/>
                  </a:cubicBezTo>
                  <a:cubicBezTo>
                    <a:pt x="466" y="260"/>
                    <a:pt x="467" y="262"/>
                    <a:pt x="470" y="263"/>
                  </a:cubicBezTo>
                  <a:cubicBezTo>
                    <a:pt x="470" y="263"/>
                    <a:pt x="470" y="263"/>
                    <a:pt x="470" y="263"/>
                  </a:cubicBezTo>
                  <a:cubicBezTo>
                    <a:pt x="472" y="263"/>
                    <a:pt x="474" y="262"/>
                    <a:pt x="475" y="259"/>
                  </a:cubicBezTo>
                  <a:cubicBezTo>
                    <a:pt x="475" y="259"/>
                    <a:pt x="477" y="248"/>
                    <a:pt x="465" y="241"/>
                  </a:cubicBezTo>
                  <a:cubicBezTo>
                    <a:pt x="460" y="238"/>
                    <a:pt x="465" y="226"/>
                    <a:pt x="466" y="223"/>
                  </a:cubicBezTo>
                  <a:cubicBezTo>
                    <a:pt x="466" y="223"/>
                    <a:pt x="466" y="222"/>
                    <a:pt x="466" y="222"/>
                  </a:cubicBezTo>
                  <a:cubicBezTo>
                    <a:pt x="477" y="215"/>
                    <a:pt x="486" y="210"/>
                    <a:pt x="495" y="211"/>
                  </a:cubicBezTo>
                  <a:cubicBezTo>
                    <a:pt x="501" y="212"/>
                    <a:pt x="506" y="215"/>
                    <a:pt x="512" y="221"/>
                  </a:cubicBezTo>
                  <a:cubicBezTo>
                    <a:pt x="509" y="235"/>
                    <a:pt x="488" y="258"/>
                    <a:pt x="473" y="269"/>
                  </a:cubicBezTo>
                  <a:cubicBezTo>
                    <a:pt x="466" y="274"/>
                    <a:pt x="423" y="279"/>
                    <a:pt x="385" y="281"/>
                  </a:cubicBezTo>
                  <a:cubicBezTo>
                    <a:pt x="382" y="281"/>
                    <a:pt x="380" y="283"/>
                    <a:pt x="379" y="285"/>
                  </a:cubicBezTo>
                  <a:cubicBezTo>
                    <a:pt x="378" y="288"/>
                    <a:pt x="379" y="291"/>
                    <a:pt x="381" y="292"/>
                  </a:cubicBezTo>
                  <a:cubicBezTo>
                    <a:pt x="381" y="293"/>
                    <a:pt x="381" y="295"/>
                    <a:pt x="381" y="296"/>
                  </a:cubicBezTo>
                  <a:cubicBezTo>
                    <a:pt x="381" y="300"/>
                    <a:pt x="377" y="306"/>
                    <a:pt x="374" y="308"/>
                  </a:cubicBezTo>
                  <a:cubicBezTo>
                    <a:pt x="370" y="310"/>
                    <a:pt x="367" y="314"/>
                    <a:pt x="362" y="318"/>
                  </a:cubicBezTo>
                  <a:cubicBezTo>
                    <a:pt x="356" y="324"/>
                    <a:pt x="349" y="332"/>
                    <a:pt x="340" y="33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6968" y="3040253"/>
            <a:ext cx="1501696" cy="1501696"/>
            <a:chOff x="3762262" y="2135688"/>
            <a:chExt cx="1501696" cy="1501696"/>
          </a:xfrm>
        </p:grpSpPr>
        <p:sp>
          <p:nvSpPr>
            <p:cNvPr id="9" name="Oval 8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5768" y="1317893"/>
            <a:ext cx="1501696" cy="1501696"/>
            <a:chOff x="3762262" y="2135688"/>
            <a:chExt cx="1501696" cy="1501696"/>
          </a:xfrm>
        </p:grpSpPr>
        <p:sp>
          <p:nvSpPr>
            <p:cNvPr id="15" name="Oval 14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9360" y="1859281"/>
            <a:ext cx="1501696" cy="1501696"/>
            <a:chOff x="3762262" y="2135688"/>
            <a:chExt cx="1501696" cy="1501696"/>
          </a:xfrm>
        </p:grpSpPr>
        <p:sp>
          <p:nvSpPr>
            <p:cNvPr id="20" name="Oval 19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3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782401" y="107633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4282" y="899808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058483" y="2132611"/>
            <a:ext cx="249536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5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5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6" grpId="0"/>
          <p:bldP spid="27" grpId="0" bldLvl="0" animBg="1"/>
          <p:bldP spid="24" grpId="0" bldLvl="0" animBg="1"/>
          <p:bldP spid="25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6" grpId="0"/>
          <p:bldP spid="27" grpId="0" bldLvl="0" animBg="1"/>
          <p:bldP spid="24" grpId="0" bldLvl="0" animBg="1"/>
          <p:bldP spid="25" grpId="0"/>
          <p:bldP spid="2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"/>
          <p:cNvSpPr/>
          <p:nvPr/>
        </p:nvSpPr>
        <p:spPr bwMode="auto">
          <a:xfrm>
            <a:off x="1114821" y="1310746"/>
            <a:ext cx="6196161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91440" rIns="457200" bIns="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f</a:t>
            </a:r>
          </a:p>
        </p:txBody>
      </p:sp>
      <p:sp>
        <p:nvSpPr>
          <p:cNvPr id="19" name="Freeform 8"/>
          <p:cNvSpPr/>
          <p:nvPr/>
        </p:nvSpPr>
        <p:spPr bwMode="auto">
          <a:xfrm>
            <a:off x="1071154" y="2185862"/>
            <a:ext cx="6651670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91440" rIns="457200" bIns="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d</a:t>
            </a:r>
          </a:p>
        </p:txBody>
      </p:sp>
      <p:sp>
        <p:nvSpPr>
          <p:cNvPr id="20" name="Freeform 8"/>
          <p:cNvSpPr/>
          <p:nvPr/>
        </p:nvSpPr>
        <p:spPr bwMode="auto">
          <a:xfrm>
            <a:off x="1026162" y="3060978"/>
            <a:ext cx="7120981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457200" bIns="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g</a:t>
            </a:r>
          </a:p>
        </p:txBody>
      </p:sp>
      <p:sp>
        <p:nvSpPr>
          <p:cNvPr id="21" name="Freeform 8"/>
          <p:cNvSpPr/>
          <p:nvPr/>
        </p:nvSpPr>
        <p:spPr bwMode="auto">
          <a:xfrm>
            <a:off x="979848" y="3936094"/>
            <a:ext cx="7604095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91440" rIns="457200" bIns="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310747"/>
            <a:ext cx="3437263" cy="3517976"/>
          </a:xfrm>
          <a:custGeom>
            <a:avLst/>
            <a:gdLst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3437263 w 3437263"/>
              <a:gd name="connsiteY2" fmla="*/ 3517976 h 3517976"/>
              <a:gd name="connsiteX3" fmla="*/ 0 w 3437263"/>
              <a:gd name="connsiteY3" fmla="*/ 3517976 h 3517976"/>
              <a:gd name="connsiteX4" fmla="*/ 0 w 3437263"/>
              <a:gd name="connsiteY4" fmla="*/ 0 h 3517976"/>
              <a:gd name="connsiteX0-1" fmla="*/ 0 w 3437263"/>
              <a:gd name="connsiteY0-2" fmla="*/ 0 h 3517976"/>
              <a:gd name="connsiteX1-3" fmla="*/ 3437263 w 3437263"/>
              <a:gd name="connsiteY1-4" fmla="*/ 0 h 3517976"/>
              <a:gd name="connsiteX2-5" fmla="*/ 3426246 w 3437263"/>
              <a:gd name="connsiteY2-6" fmla="*/ 749407 h 3517976"/>
              <a:gd name="connsiteX3-7" fmla="*/ 3437263 w 3437263"/>
              <a:gd name="connsiteY3-8" fmla="*/ 3517976 h 3517976"/>
              <a:gd name="connsiteX4-9" fmla="*/ 0 w 3437263"/>
              <a:gd name="connsiteY4-10" fmla="*/ 3517976 h 3517976"/>
              <a:gd name="connsiteX5" fmla="*/ 0 w 3437263"/>
              <a:gd name="connsiteY5" fmla="*/ 0 h 3517976"/>
              <a:gd name="connsiteX0-11" fmla="*/ 0 w 3542166"/>
              <a:gd name="connsiteY0-12" fmla="*/ 0 h 3517976"/>
              <a:gd name="connsiteX1-13" fmla="*/ 3437263 w 3542166"/>
              <a:gd name="connsiteY1-14" fmla="*/ 0 h 3517976"/>
              <a:gd name="connsiteX2-15" fmla="*/ 3426246 w 3542166"/>
              <a:gd name="connsiteY2-16" fmla="*/ 749407 h 3517976"/>
              <a:gd name="connsiteX3-17" fmla="*/ 2060154 w 3542166"/>
              <a:gd name="connsiteY3-18" fmla="*/ 628222 h 3517976"/>
              <a:gd name="connsiteX4-19" fmla="*/ 3437263 w 3542166"/>
              <a:gd name="connsiteY4-20" fmla="*/ 3517976 h 3517976"/>
              <a:gd name="connsiteX5-21" fmla="*/ 0 w 3542166"/>
              <a:gd name="connsiteY5-22" fmla="*/ 3517976 h 3517976"/>
              <a:gd name="connsiteX6" fmla="*/ 0 w 3542166"/>
              <a:gd name="connsiteY6" fmla="*/ 0 h 3517976"/>
              <a:gd name="connsiteX0-23" fmla="*/ 0 w 3542166"/>
              <a:gd name="connsiteY0-24" fmla="*/ 0 h 3517976"/>
              <a:gd name="connsiteX1-25" fmla="*/ 3437263 w 3542166"/>
              <a:gd name="connsiteY1-26" fmla="*/ 0 h 3517976"/>
              <a:gd name="connsiteX2-27" fmla="*/ 2610998 w 3542166"/>
              <a:gd name="connsiteY2-28" fmla="*/ 132463 h 3517976"/>
              <a:gd name="connsiteX3-29" fmla="*/ 2060154 w 3542166"/>
              <a:gd name="connsiteY3-30" fmla="*/ 628222 h 3517976"/>
              <a:gd name="connsiteX4-31" fmla="*/ 3437263 w 3542166"/>
              <a:gd name="connsiteY4-32" fmla="*/ 3517976 h 3517976"/>
              <a:gd name="connsiteX5-33" fmla="*/ 0 w 3542166"/>
              <a:gd name="connsiteY5-34" fmla="*/ 3517976 h 3517976"/>
              <a:gd name="connsiteX6-35" fmla="*/ 0 w 3542166"/>
              <a:gd name="connsiteY6-36" fmla="*/ 0 h 3517976"/>
              <a:gd name="connsiteX0-37" fmla="*/ 0 w 3533538"/>
              <a:gd name="connsiteY0-38" fmla="*/ 0 h 3517976"/>
              <a:gd name="connsiteX1-39" fmla="*/ 3437263 w 3533538"/>
              <a:gd name="connsiteY1-40" fmla="*/ 0 h 3517976"/>
              <a:gd name="connsiteX2-41" fmla="*/ 2610998 w 3533538"/>
              <a:gd name="connsiteY2-42" fmla="*/ 132463 h 3517976"/>
              <a:gd name="connsiteX3-43" fmla="*/ 1850834 w 3533538"/>
              <a:gd name="connsiteY3-44" fmla="*/ 980762 h 3517976"/>
              <a:gd name="connsiteX4-45" fmla="*/ 3437263 w 3533538"/>
              <a:gd name="connsiteY4-46" fmla="*/ 3517976 h 3517976"/>
              <a:gd name="connsiteX5-47" fmla="*/ 0 w 3533538"/>
              <a:gd name="connsiteY5-48" fmla="*/ 3517976 h 3517976"/>
              <a:gd name="connsiteX6-49" fmla="*/ 0 w 3533538"/>
              <a:gd name="connsiteY6-50" fmla="*/ 0 h 3517976"/>
              <a:gd name="connsiteX0-51" fmla="*/ 0 w 3569762"/>
              <a:gd name="connsiteY0-52" fmla="*/ 0 h 3517976"/>
              <a:gd name="connsiteX1-53" fmla="*/ 3437263 w 3569762"/>
              <a:gd name="connsiteY1-54" fmla="*/ 0 h 3517976"/>
              <a:gd name="connsiteX2-55" fmla="*/ 2610998 w 3569762"/>
              <a:gd name="connsiteY2-56" fmla="*/ 132463 h 3517976"/>
              <a:gd name="connsiteX3-57" fmla="*/ 1850834 w 3569762"/>
              <a:gd name="connsiteY3-58" fmla="*/ 980762 h 3517976"/>
              <a:gd name="connsiteX4-59" fmla="*/ 2765233 w 3569762"/>
              <a:gd name="connsiteY4-60" fmla="*/ 2137533 h 3517976"/>
              <a:gd name="connsiteX5-61" fmla="*/ 3437263 w 3569762"/>
              <a:gd name="connsiteY5-62" fmla="*/ 3517976 h 3517976"/>
              <a:gd name="connsiteX6-63" fmla="*/ 0 w 3569762"/>
              <a:gd name="connsiteY6-64" fmla="*/ 3517976 h 3517976"/>
              <a:gd name="connsiteX7" fmla="*/ 0 w 3569762"/>
              <a:gd name="connsiteY7" fmla="*/ 0 h 3517976"/>
              <a:gd name="connsiteX0-65" fmla="*/ 0 w 3518459"/>
              <a:gd name="connsiteY0-66" fmla="*/ 0 h 3517976"/>
              <a:gd name="connsiteX1-67" fmla="*/ 3437263 w 3518459"/>
              <a:gd name="connsiteY1-68" fmla="*/ 0 h 3517976"/>
              <a:gd name="connsiteX2-69" fmla="*/ 2610998 w 3518459"/>
              <a:gd name="connsiteY2-70" fmla="*/ 132463 h 3517976"/>
              <a:gd name="connsiteX3-71" fmla="*/ 1850834 w 3518459"/>
              <a:gd name="connsiteY3-72" fmla="*/ 980762 h 3517976"/>
              <a:gd name="connsiteX4-73" fmla="*/ 1994052 w 3518459"/>
              <a:gd name="connsiteY4-74" fmla="*/ 2379904 h 3517976"/>
              <a:gd name="connsiteX5-75" fmla="*/ 3437263 w 3518459"/>
              <a:gd name="connsiteY5-76" fmla="*/ 3517976 h 3517976"/>
              <a:gd name="connsiteX6-77" fmla="*/ 0 w 3518459"/>
              <a:gd name="connsiteY6-78" fmla="*/ 3517976 h 3517976"/>
              <a:gd name="connsiteX7-79" fmla="*/ 0 w 3518459"/>
              <a:gd name="connsiteY7-80" fmla="*/ 0 h 3517976"/>
              <a:gd name="connsiteX0-81" fmla="*/ 0 w 3518459"/>
              <a:gd name="connsiteY0-82" fmla="*/ 0 h 3517976"/>
              <a:gd name="connsiteX1-83" fmla="*/ 3437263 w 3518459"/>
              <a:gd name="connsiteY1-84" fmla="*/ 0 h 3517976"/>
              <a:gd name="connsiteX2-85" fmla="*/ 2610998 w 3518459"/>
              <a:gd name="connsiteY2-86" fmla="*/ 132463 h 3517976"/>
              <a:gd name="connsiteX3-87" fmla="*/ 1850834 w 3518459"/>
              <a:gd name="connsiteY3-88" fmla="*/ 980762 h 3517976"/>
              <a:gd name="connsiteX4-89" fmla="*/ 1994052 w 3518459"/>
              <a:gd name="connsiteY4-90" fmla="*/ 2379904 h 3517976"/>
              <a:gd name="connsiteX5-91" fmla="*/ 3437263 w 3518459"/>
              <a:gd name="connsiteY5-92" fmla="*/ 3517976 h 3517976"/>
              <a:gd name="connsiteX6-93" fmla="*/ 0 w 3518459"/>
              <a:gd name="connsiteY6-94" fmla="*/ 3517976 h 3517976"/>
              <a:gd name="connsiteX7-95" fmla="*/ 0 w 3518459"/>
              <a:gd name="connsiteY7-96" fmla="*/ 0 h 3517976"/>
              <a:gd name="connsiteX0-97" fmla="*/ 0 w 3437263"/>
              <a:gd name="connsiteY0-98" fmla="*/ 0 h 3517976"/>
              <a:gd name="connsiteX1-99" fmla="*/ 3437263 w 3437263"/>
              <a:gd name="connsiteY1-100" fmla="*/ 0 h 3517976"/>
              <a:gd name="connsiteX2-101" fmla="*/ 2610998 w 3437263"/>
              <a:gd name="connsiteY2-102" fmla="*/ 132463 h 3517976"/>
              <a:gd name="connsiteX3-103" fmla="*/ 1850834 w 3437263"/>
              <a:gd name="connsiteY3-104" fmla="*/ 980762 h 3517976"/>
              <a:gd name="connsiteX4-105" fmla="*/ 1994052 w 3437263"/>
              <a:gd name="connsiteY4-106" fmla="*/ 2379904 h 3517976"/>
              <a:gd name="connsiteX5-107" fmla="*/ 2644049 w 3437263"/>
              <a:gd name="connsiteY5-108" fmla="*/ 3517976 h 3517976"/>
              <a:gd name="connsiteX6-109" fmla="*/ 0 w 3437263"/>
              <a:gd name="connsiteY6-110" fmla="*/ 3517976 h 3517976"/>
              <a:gd name="connsiteX7-111" fmla="*/ 0 w 3437263"/>
              <a:gd name="connsiteY7-112" fmla="*/ 0 h 3517976"/>
              <a:gd name="connsiteX0-113" fmla="*/ 0 w 3437263"/>
              <a:gd name="connsiteY0-114" fmla="*/ 0 h 3517976"/>
              <a:gd name="connsiteX1-115" fmla="*/ 3437263 w 3437263"/>
              <a:gd name="connsiteY1-116" fmla="*/ 0 h 3517976"/>
              <a:gd name="connsiteX2-117" fmla="*/ 2610998 w 3437263"/>
              <a:gd name="connsiteY2-118" fmla="*/ 132463 h 3517976"/>
              <a:gd name="connsiteX3-119" fmla="*/ 1850834 w 3437263"/>
              <a:gd name="connsiteY3-120" fmla="*/ 980762 h 3517976"/>
              <a:gd name="connsiteX4-121" fmla="*/ 1994052 w 3437263"/>
              <a:gd name="connsiteY4-122" fmla="*/ 2379904 h 3517976"/>
              <a:gd name="connsiteX5-123" fmla="*/ 2644049 w 3437263"/>
              <a:gd name="connsiteY5-124" fmla="*/ 3517976 h 3517976"/>
              <a:gd name="connsiteX6-125" fmla="*/ 0 w 3437263"/>
              <a:gd name="connsiteY6-126" fmla="*/ 3517976 h 3517976"/>
              <a:gd name="connsiteX7-127" fmla="*/ 0 w 3437263"/>
              <a:gd name="connsiteY7-128" fmla="*/ 0 h 3517976"/>
              <a:gd name="connsiteX0-129" fmla="*/ 0 w 3437263"/>
              <a:gd name="connsiteY0-130" fmla="*/ 0 h 3517976"/>
              <a:gd name="connsiteX1-131" fmla="*/ 3437263 w 3437263"/>
              <a:gd name="connsiteY1-132" fmla="*/ 0 h 3517976"/>
              <a:gd name="connsiteX2-133" fmla="*/ 2610998 w 3437263"/>
              <a:gd name="connsiteY2-134" fmla="*/ 132463 h 3517976"/>
              <a:gd name="connsiteX3-135" fmla="*/ 1850834 w 3437263"/>
              <a:gd name="connsiteY3-136" fmla="*/ 980762 h 3517976"/>
              <a:gd name="connsiteX4-137" fmla="*/ 2302524 w 3437263"/>
              <a:gd name="connsiteY4-138" fmla="*/ 2831596 h 3517976"/>
              <a:gd name="connsiteX5-139" fmla="*/ 2644049 w 3437263"/>
              <a:gd name="connsiteY5-140" fmla="*/ 3517976 h 3517976"/>
              <a:gd name="connsiteX6-141" fmla="*/ 0 w 3437263"/>
              <a:gd name="connsiteY6-142" fmla="*/ 3517976 h 3517976"/>
              <a:gd name="connsiteX7-143" fmla="*/ 0 w 3437263"/>
              <a:gd name="connsiteY7-144" fmla="*/ 0 h 3517976"/>
              <a:gd name="connsiteX0-145" fmla="*/ 0 w 3437263"/>
              <a:gd name="connsiteY0-146" fmla="*/ 0 h 3517976"/>
              <a:gd name="connsiteX1-147" fmla="*/ 3437263 w 3437263"/>
              <a:gd name="connsiteY1-148" fmla="*/ 0 h 3517976"/>
              <a:gd name="connsiteX2-149" fmla="*/ 2610998 w 3437263"/>
              <a:gd name="connsiteY2-150" fmla="*/ 132463 h 3517976"/>
              <a:gd name="connsiteX3-151" fmla="*/ 1850834 w 3437263"/>
              <a:gd name="connsiteY3-152" fmla="*/ 980762 h 3517976"/>
              <a:gd name="connsiteX4-153" fmla="*/ 2302524 w 3437263"/>
              <a:gd name="connsiteY4-154" fmla="*/ 2831596 h 3517976"/>
              <a:gd name="connsiteX5-155" fmla="*/ 2644049 w 3437263"/>
              <a:gd name="connsiteY5-156" fmla="*/ 3517976 h 3517976"/>
              <a:gd name="connsiteX6-157" fmla="*/ 0 w 3437263"/>
              <a:gd name="connsiteY6-158" fmla="*/ 3517976 h 3517976"/>
              <a:gd name="connsiteX7-159" fmla="*/ 0 w 3437263"/>
              <a:gd name="connsiteY7-160" fmla="*/ 0 h 3517976"/>
              <a:gd name="connsiteX0-161" fmla="*/ 0 w 3437263"/>
              <a:gd name="connsiteY0-162" fmla="*/ 0 h 3517976"/>
              <a:gd name="connsiteX1-163" fmla="*/ 3437263 w 3437263"/>
              <a:gd name="connsiteY1-164" fmla="*/ 0 h 3517976"/>
              <a:gd name="connsiteX2-165" fmla="*/ 2610998 w 3437263"/>
              <a:gd name="connsiteY2-166" fmla="*/ 132463 h 3517976"/>
              <a:gd name="connsiteX3-167" fmla="*/ 1762699 w 3437263"/>
              <a:gd name="connsiteY3-168" fmla="*/ 1476521 h 3517976"/>
              <a:gd name="connsiteX4-169" fmla="*/ 2302524 w 3437263"/>
              <a:gd name="connsiteY4-170" fmla="*/ 2831596 h 3517976"/>
              <a:gd name="connsiteX5-171" fmla="*/ 2644049 w 3437263"/>
              <a:gd name="connsiteY5-172" fmla="*/ 3517976 h 3517976"/>
              <a:gd name="connsiteX6-173" fmla="*/ 0 w 3437263"/>
              <a:gd name="connsiteY6-174" fmla="*/ 3517976 h 3517976"/>
              <a:gd name="connsiteX7-175" fmla="*/ 0 w 3437263"/>
              <a:gd name="connsiteY7-176" fmla="*/ 0 h 3517976"/>
              <a:gd name="connsiteX0-177" fmla="*/ 0 w 3437263"/>
              <a:gd name="connsiteY0-178" fmla="*/ 0 h 3517976"/>
              <a:gd name="connsiteX1-179" fmla="*/ 3437263 w 3437263"/>
              <a:gd name="connsiteY1-180" fmla="*/ 0 h 3517976"/>
              <a:gd name="connsiteX2-181" fmla="*/ 2610998 w 3437263"/>
              <a:gd name="connsiteY2-182" fmla="*/ 132463 h 3517976"/>
              <a:gd name="connsiteX3-183" fmla="*/ 1762699 w 3437263"/>
              <a:gd name="connsiteY3-184" fmla="*/ 1476521 h 3517976"/>
              <a:gd name="connsiteX4-185" fmla="*/ 2302524 w 3437263"/>
              <a:gd name="connsiteY4-186" fmla="*/ 2831596 h 3517976"/>
              <a:gd name="connsiteX5-187" fmla="*/ 2644049 w 3437263"/>
              <a:gd name="connsiteY5-188" fmla="*/ 3517976 h 3517976"/>
              <a:gd name="connsiteX6-189" fmla="*/ 0 w 3437263"/>
              <a:gd name="connsiteY6-190" fmla="*/ 3517976 h 3517976"/>
              <a:gd name="connsiteX7-191" fmla="*/ 0 w 3437263"/>
              <a:gd name="connsiteY7-192" fmla="*/ 0 h 3517976"/>
              <a:gd name="connsiteX0-193" fmla="*/ 0 w 3437263"/>
              <a:gd name="connsiteY0-194" fmla="*/ 0 h 3517976"/>
              <a:gd name="connsiteX1-195" fmla="*/ 3437263 w 3437263"/>
              <a:gd name="connsiteY1-196" fmla="*/ 0 h 3517976"/>
              <a:gd name="connsiteX2-197" fmla="*/ 2610998 w 3437263"/>
              <a:gd name="connsiteY2-198" fmla="*/ 132463 h 3517976"/>
              <a:gd name="connsiteX3-199" fmla="*/ 1762699 w 3437263"/>
              <a:gd name="connsiteY3-200" fmla="*/ 1476521 h 3517976"/>
              <a:gd name="connsiteX4-201" fmla="*/ 2302524 w 3437263"/>
              <a:gd name="connsiteY4-202" fmla="*/ 2831596 h 3517976"/>
              <a:gd name="connsiteX5-203" fmla="*/ 2644049 w 3437263"/>
              <a:gd name="connsiteY5-204" fmla="*/ 3517976 h 3517976"/>
              <a:gd name="connsiteX6-205" fmla="*/ 0 w 3437263"/>
              <a:gd name="connsiteY6-206" fmla="*/ 3517976 h 3517976"/>
              <a:gd name="connsiteX7-207" fmla="*/ 0 w 3437263"/>
              <a:gd name="connsiteY7-208" fmla="*/ 0 h 3517976"/>
              <a:gd name="connsiteX0-209" fmla="*/ 0 w 3437263"/>
              <a:gd name="connsiteY0-210" fmla="*/ 0 h 3517976"/>
              <a:gd name="connsiteX1-211" fmla="*/ 3437263 w 3437263"/>
              <a:gd name="connsiteY1-212" fmla="*/ 0 h 3517976"/>
              <a:gd name="connsiteX2-213" fmla="*/ 2610998 w 3437263"/>
              <a:gd name="connsiteY2-214" fmla="*/ 132463 h 3517976"/>
              <a:gd name="connsiteX3-215" fmla="*/ 1762699 w 3437263"/>
              <a:gd name="connsiteY3-216" fmla="*/ 1476521 h 3517976"/>
              <a:gd name="connsiteX4-217" fmla="*/ 2302524 w 3437263"/>
              <a:gd name="connsiteY4-218" fmla="*/ 2831596 h 3517976"/>
              <a:gd name="connsiteX5-219" fmla="*/ 2644049 w 3437263"/>
              <a:gd name="connsiteY5-220" fmla="*/ 3517976 h 3517976"/>
              <a:gd name="connsiteX6-221" fmla="*/ 0 w 3437263"/>
              <a:gd name="connsiteY6-222" fmla="*/ 3517976 h 3517976"/>
              <a:gd name="connsiteX7-223" fmla="*/ 0 w 3437263"/>
              <a:gd name="connsiteY7-224" fmla="*/ 0 h 3517976"/>
              <a:gd name="connsiteX0-225" fmla="*/ 0 w 3437263"/>
              <a:gd name="connsiteY0-226" fmla="*/ 0 h 3517976"/>
              <a:gd name="connsiteX1-227" fmla="*/ 3437263 w 3437263"/>
              <a:gd name="connsiteY1-228" fmla="*/ 0 h 3517976"/>
              <a:gd name="connsiteX2-229" fmla="*/ 2610998 w 3437263"/>
              <a:gd name="connsiteY2-230" fmla="*/ 132463 h 3517976"/>
              <a:gd name="connsiteX3-231" fmla="*/ 1762699 w 3437263"/>
              <a:gd name="connsiteY3-232" fmla="*/ 1476521 h 3517976"/>
              <a:gd name="connsiteX4-233" fmla="*/ 2302524 w 3437263"/>
              <a:gd name="connsiteY4-234" fmla="*/ 2831596 h 3517976"/>
              <a:gd name="connsiteX5-235" fmla="*/ 2644049 w 3437263"/>
              <a:gd name="connsiteY5-236" fmla="*/ 3517976 h 3517976"/>
              <a:gd name="connsiteX6-237" fmla="*/ 0 w 3437263"/>
              <a:gd name="connsiteY6-238" fmla="*/ 3517976 h 3517976"/>
              <a:gd name="connsiteX7-239" fmla="*/ 0 w 3437263"/>
              <a:gd name="connsiteY7-240" fmla="*/ 0 h 3517976"/>
              <a:gd name="connsiteX0-241" fmla="*/ 0 w 3437263"/>
              <a:gd name="connsiteY0-242" fmla="*/ 0 h 3517976"/>
              <a:gd name="connsiteX1-243" fmla="*/ 3437263 w 3437263"/>
              <a:gd name="connsiteY1-244" fmla="*/ 0 h 3517976"/>
              <a:gd name="connsiteX2-245" fmla="*/ 2610998 w 3437263"/>
              <a:gd name="connsiteY2-246" fmla="*/ 132463 h 3517976"/>
              <a:gd name="connsiteX3-247" fmla="*/ 1762699 w 3437263"/>
              <a:gd name="connsiteY3-248" fmla="*/ 1476521 h 3517976"/>
              <a:gd name="connsiteX4-249" fmla="*/ 2302524 w 3437263"/>
              <a:gd name="connsiteY4-250" fmla="*/ 2831596 h 3517976"/>
              <a:gd name="connsiteX5-251" fmla="*/ 2644049 w 3437263"/>
              <a:gd name="connsiteY5-252" fmla="*/ 3517976 h 3517976"/>
              <a:gd name="connsiteX6-253" fmla="*/ 0 w 3437263"/>
              <a:gd name="connsiteY6-254" fmla="*/ 3517976 h 3517976"/>
              <a:gd name="connsiteX7-255" fmla="*/ 0 w 3437263"/>
              <a:gd name="connsiteY7-256" fmla="*/ 0 h 3517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</a:cxnLst>
            <a:rect l="l" t="t" r="r" b="b"/>
            <a:pathLst>
              <a:path w="3437263" h="3517976">
                <a:moveTo>
                  <a:pt x="0" y="0"/>
                </a:moveTo>
                <a:lnTo>
                  <a:pt x="3437263" y="0"/>
                </a:lnTo>
                <a:cubicBezTo>
                  <a:pt x="3161841" y="44154"/>
                  <a:pt x="3029640" y="22208"/>
                  <a:pt x="2610998" y="132463"/>
                </a:cubicBezTo>
                <a:cubicBezTo>
                  <a:pt x="2234588" y="406092"/>
                  <a:pt x="1860014" y="596453"/>
                  <a:pt x="1762699" y="1476521"/>
                </a:cubicBezTo>
                <a:cubicBezTo>
                  <a:pt x="1733320" y="2031036"/>
                  <a:pt x="1905917" y="2276524"/>
                  <a:pt x="2302524" y="2831596"/>
                </a:cubicBezTo>
                <a:cubicBezTo>
                  <a:pt x="2368625" y="3078196"/>
                  <a:pt x="2256623" y="3508239"/>
                  <a:pt x="2644049" y="3517976"/>
                </a:cubicBezTo>
                <a:lnTo>
                  <a:pt x="0" y="35179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Gulim" panose="020B0600000101010101" charset="-127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08819" y="1282318"/>
            <a:ext cx="3138575" cy="3622470"/>
          </a:xfrm>
          <a:custGeom>
            <a:avLst/>
            <a:gdLst>
              <a:gd name="connsiteX0" fmla="*/ 1578411 w 3138575"/>
              <a:gd name="connsiteY0" fmla="*/ 94556 h 3622470"/>
              <a:gd name="connsiteX1" fmla="*/ 1125622 w 3138575"/>
              <a:gd name="connsiteY1" fmla="*/ 167441 h 3622470"/>
              <a:gd name="connsiteX2" fmla="*/ 642534 w 3138575"/>
              <a:gd name="connsiteY2" fmla="*/ 411638 h 3622470"/>
              <a:gd name="connsiteX3" fmla="*/ 252276 w 3138575"/>
              <a:gd name="connsiteY3" fmla="*/ 884003 h 3622470"/>
              <a:gd name="connsiteX4" fmla="*/ 95034 w 3138575"/>
              <a:gd name="connsiteY4" fmla="*/ 1613823 h 3622470"/>
              <a:gd name="connsiteX5" fmla="*/ 468236 w 3138575"/>
              <a:gd name="connsiteY5" fmla="*/ 2567953 h 3622470"/>
              <a:gd name="connsiteX6" fmla="*/ 657684 w 3138575"/>
              <a:gd name="connsiteY6" fmla="*/ 2886006 h 3622470"/>
              <a:gd name="connsiteX7" fmla="*/ 670952 w 3138575"/>
              <a:gd name="connsiteY7" fmla="*/ 2992034 h 3622470"/>
              <a:gd name="connsiteX8" fmla="*/ 670952 w 3138575"/>
              <a:gd name="connsiteY8" fmla="*/ 2992977 h 3622470"/>
              <a:gd name="connsiteX9" fmla="*/ 670012 w 3138575"/>
              <a:gd name="connsiteY9" fmla="*/ 2999605 h 3622470"/>
              <a:gd name="connsiteX10" fmla="*/ 736305 w 3138575"/>
              <a:gd name="connsiteY10" fmla="*/ 3382972 h 3622470"/>
              <a:gd name="connsiteX11" fmla="*/ 961746 w 3138575"/>
              <a:gd name="connsiteY11" fmla="*/ 3521170 h 3622470"/>
              <a:gd name="connsiteX12" fmla="*/ 974074 w 3138575"/>
              <a:gd name="connsiteY12" fmla="*/ 3523084 h 3622470"/>
              <a:gd name="connsiteX13" fmla="*/ 987318 w 3138575"/>
              <a:gd name="connsiteY13" fmla="*/ 3523084 h 3622470"/>
              <a:gd name="connsiteX14" fmla="*/ 1580292 w 3138575"/>
              <a:gd name="connsiteY14" fmla="*/ 3523084 h 3622470"/>
              <a:gd name="connsiteX15" fmla="*/ 2173291 w 3138575"/>
              <a:gd name="connsiteY15" fmla="*/ 3523084 h 3622470"/>
              <a:gd name="connsiteX16" fmla="*/ 2185594 w 3138575"/>
              <a:gd name="connsiteY16" fmla="*/ 3523084 h 3622470"/>
              <a:gd name="connsiteX17" fmla="*/ 2198863 w 3138575"/>
              <a:gd name="connsiteY17" fmla="*/ 3521170 h 3622470"/>
              <a:gd name="connsiteX18" fmla="*/ 2424304 w 3138575"/>
              <a:gd name="connsiteY18" fmla="*/ 3382972 h 3622470"/>
              <a:gd name="connsiteX19" fmla="*/ 2490597 w 3138575"/>
              <a:gd name="connsiteY19" fmla="*/ 2999605 h 3622470"/>
              <a:gd name="connsiteX20" fmla="*/ 2489656 w 3138575"/>
              <a:gd name="connsiteY20" fmla="*/ 2992034 h 3622470"/>
              <a:gd name="connsiteX21" fmla="*/ 2488715 w 3138575"/>
              <a:gd name="connsiteY21" fmla="*/ 2990148 h 3622470"/>
              <a:gd name="connsiteX22" fmla="*/ 2501984 w 3138575"/>
              <a:gd name="connsiteY22" fmla="*/ 2884121 h 3622470"/>
              <a:gd name="connsiteX23" fmla="*/ 2690466 w 3138575"/>
              <a:gd name="connsiteY23" fmla="*/ 2569868 h 3622470"/>
              <a:gd name="connsiteX24" fmla="*/ 3065574 w 3138575"/>
              <a:gd name="connsiteY24" fmla="*/ 1613823 h 3622470"/>
              <a:gd name="connsiteX25" fmla="*/ 2527556 w 3138575"/>
              <a:gd name="connsiteY25" fmla="*/ 418266 h 3622470"/>
              <a:gd name="connsiteX26" fmla="*/ 1594501 w 3138575"/>
              <a:gd name="connsiteY26" fmla="*/ 94556 h 3622470"/>
              <a:gd name="connsiteX27" fmla="*/ 1578411 w 3138575"/>
              <a:gd name="connsiteY27" fmla="*/ 94556 h 3622470"/>
              <a:gd name="connsiteX28" fmla="*/ 1567287 w 3138575"/>
              <a:gd name="connsiteY28" fmla="*/ 0 h 3622470"/>
              <a:gd name="connsiteX29" fmla="*/ 1584288 w 3138575"/>
              <a:gd name="connsiteY29" fmla="*/ 0 h 3622470"/>
              <a:gd name="connsiteX30" fmla="*/ 2570122 w 3138575"/>
              <a:gd name="connsiteY30" fmla="*/ 342022 h 3622470"/>
              <a:gd name="connsiteX31" fmla="*/ 3138575 w 3138575"/>
              <a:gd name="connsiteY31" fmla="*/ 1605207 h 3622470"/>
              <a:gd name="connsiteX32" fmla="*/ 2742248 w 3138575"/>
              <a:gd name="connsiteY32" fmla="*/ 2615333 h 3622470"/>
              <a:gd name="connsiteX33" fmla="*/ 2543104 w 3138575"/>
              <a:gd name="connsiteY33" fmla="*/ 2947362 h 3622470"/>
              <a:gd name="connsiteX34" fmla="*/ 2529085 w 3138575"/>
              <a:gd name="connsiteY34" fmla="*/ 3059387 h 3622470"/>
              <a:gd name="connsiteX35" fmla="*/ 2530079 w 3138575"/>
              <a:gd name="connsiteY35" fmla="*/ 3061380 h 3622470"/>
              <a:gd name="connsiteX36" fmla="*/ 2531073 w 3138575"/>
              <a:gd name="connsiteY36" fmla="*/ 3069379 h 3622470"/>
              <a:gd name="connsiteX37" fmla="*/ 2461029 w 3138575"/>
              <a:gd name="connsiteY37" fmla="*/ 3474432 h 3622470"/>
              <a:gd name="connsiteX38" fmla="*/ 2222836 w 3138575"/>
              <a:gd name="connsiteY38" fmla="*/ 3620448 h 3622470"/>
              <a:gd name="connsiteX39" fmla="*/ 2208817 w 3138575"/>
              <a:gd name="connsiteY39" fmla="*/ 3622470 h 3622470"/>
              <a:gd name="connsiteX40" fmla="*/ 2195818 w 3138575"/>
              <a:gd name="connsiteY40" fmla="*/ 3622470 h 3622470"/>
              <a:gd name="connsiteX41" fmla="*/ 1569275 w 3138575"/>
              <a:gd name="connsiteY41" fmla="*/ 3622470 h 3622470"/>
              <a:gd name="connsiteX42" fmla="*/ 942757 w 3138575"/>
              <a:gd name="connsiteY42" fmla="*/ 3622470 h 3622470"/>
              <a:gd name="connsiteX43" fmla="*/ 928765 w 3138575"/>
              <a:gd name="connsiteY43" fmla="*/ 3622470 h 3622470"/>
              <a:gd name="connsiteX44" fmla="*/ 915739 w 3138575"/>
              <a:gd name="connsiteY44" fmla="*/ 3620448 h 3622470"/>
              <a:gd name="connsiteX45" fmla="*/ 677546 w 3138575"/>
              <a:gd name="connsiteY45" fmla="*/ 3474432 h 3622470"/>
              <a:gd name="connsiteX46" fmla="*/ 607503 w 3138575"/>
              <a:gd name="connsiteY46" fmla="*/ 3069379 h 3622470"/>
              <a:gd name="connsiteX47" fmla="*/ 608496 w 3138575"/>
              <a:gd name="connsiteY47" fmla="*/ 3062376 h 3622470"/>
              <a:gd name="connsiteX48" fmla="*/ 608496 w 3138575"/>
              <a:gd name="connsiteY48" fmla="*/ 3061380 h 3622470"/>
              <a:gd name="connsiteX49" fmla="*/ 594477 w 3138575"/>
              <a:gd name="connsiteY49" fmla="*/ 2949355 h 3622470"/>
              <a:gd name="connsiteX50" fmla="*/ 394313 w 3138575"/>
              <a:gd name="connsiteY50" fmla="*/ 2613310 h 3622470"/>
              <a:gd name="connsiteX51" fmla="*/ 0 w 3138575"/>
              <a:gd name="connsiteY51" fmla="*/ 1605207 h 3622470"/>
              <a:gd name="connsiteX52" fmla="*/ 166137 w 3138575"/>
              <a:gd name="connsiteY52" fmla="*/ 834104 h 3622470"/>
              <a:gd name="connsiteX53" fmla="*/ 578470 w 3138575"/>
              <a:gd name="connsiteY53" fmla="*/ 335018 h 3622470"/>
              <a:gd name="connsiteX54" fmla="*/ 1088885 w 3138575"/>
              <a:gd name="connsiteY54" fmla="*/ 77008 h 3622470"/>
              <a:gd name="connsiteX55" fmla="*/ 1567287 w 3138575"/>
              <a:gd name="connsiteY55" fmla="*/ 0 h 362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138575" h="3622470">
                <a:moveTo>
                  <a:pt x="1578411" y="94556"/>
                </a:moveTo>
                <a:cubicBezTo>
                  <a:pt x="1431590" y="96442"/>
                  <a:pt x="1275289" y="121984"/>
                  <a:pt x="1125622" y="167441"/>
                </a:cubicBezTo>
                <a:cubicBezTo>
                  <a:pt x="945655" y="222326"/>
                  <a:pt x="783661" y="304696"/>
                  <a:pt x="642534" y="411638"/>
                </a:cubicBezTo>
                <a:cubicBezTo>
                  <a:pt x="475811" y="538493"/>
                  <a:pt x="344141" y="697520"/>
                  <a:pt x="252276" y="884003"/>
                </a:cubicBezTo>
                <a:cubicBezTo>
                  <a:pt x="148059" y="1095086"/>
                  <a:pt x="95034" y="1340255"/>
                  <a:pt x="95034" y="1613823"/>
                </a:cubicBezTo>
                <a:cubicBezTo>
                  <a:pt x="95034" y="1877905"/>
                  <a:pt x="123428" y="2168501"/>
                  <a:pt x="468236" y="2567953"/>
                </a:cubicBezTo>
                <a:cubicBezTo>
                  <a:pt x="589485" y="2708066"/>
                  <a:pt x="637806" y="2817864"/>
                  <a:pt x="657684" y="2886006"/>
                </a:cubicBezTo>
                <a:cubicBezTo>
                  <a:pt x="674740" y="2946606"/>
                  <a:pt x="671893" y="2984462"/>
                  <a:pt x="670952" y="2992034"/>
                </a:cubicBezTo>
                <a:cubicBezTo>
                  <a:pt x="670952" y="2992977"/>
                  <a:pt x="670952" y="2992977"/>
                  <a:pt x="670952" y="2992977"/>
                </a:cubicBezTo>
                <a:cubicBezTo>
                  <a:pt x="670012" y="2999605"/>
                  <a:pt x="670012" y="2999605"/>
                  <a:pt x="670012" y="2999605"/>
                </a:cubicBezTo>
                <a:cubicBezTo>
                  <a:pt x="662412" y="3037462"/>
                  <a:pt x="632112" y="3235316"/>
                  <a:pt x="736305" y="3382972"/>
                </a:cubicBezTo>
                <a:cubicBezTo>
                  <a:pt x="789354" y="3457742"/>
                  <a:pt x="867034" y="3506027"/>
                  <a:pt x="961746" y="3521170"/>
                </a:cubicBezTo>
                <a:cubicBezTo>
                  <a:pt x="974074" y="3523084"/>
                  <a:pt x="974074" y="3523084"/>
                  <a:pt x="974074" y="3523084"/>
                </a:cubicBezTo>
                <a:cubicBezTo>
                  <a:pt x="987318" y="3523084"/>
                  <a:pt x="987318" y="3523084"/>
                  <a:pt x="987318" y="3523084"/>
                </a:cubicBezTo>
                <a:cubicBezTo>
                  <a:pt x="1580292" y="3523084"/>
                  <a:pt x="1580292" y="3523084"/>
                  <a:pt x="1580292" y="3523084"/>
                </a:cubicBezTo>
                <a:cubicBezTo>
                  <a:pt x="2173291" y="3523084"/>
                  <a:pt x="2173291" y="3523084"/>
                  <a:pt x="2173291" y="3523084"/>
                </a:cubicBezTo>
                <a:cubicBezTo>
                  <a:pt x="2185594" y="3523084"/>
                  <a:pt x="2185594" y="3523084"/>
                  <a:pt x="2185594" y="3523084"/>
                </a:cubicBezTo>
                <a:cubicBezTo>
                  <a:pt x="2198863" y="3521170"/>
                  <a:pt x="2198863" y="3521170"/>
                  <a:pt x="2198863" y="3521170"/>
                </a:cubicBezTo>
                <a:cubicBezTo>
                  <a:pt x="2293574" y="3506027"/>
                  <a:pt x="2371254" y="3457742"/>
                  <a:pt x="2424304" y="3382972"/>
                </a:cubicBezTo>
                <a:cubicBezTo>
                  <a:pt x="2528496" y="3235316"/>
                  <a:pt x="2498196" y="3037462"/>
                  <a:pt x="2490597" y="2999605"/>
                </a:cubicBezTo>
                <a:cubicBezTo>
                  <a:pt x="2489656" y="2992034"/>
                  <a:pt x="2489656" y="2992034"/>
                  <a:pt x="2489656" y="2992034"/>
                </a:cubicBezTo>
                <a:cubicBezTo>
                  <a:pt x="2488715" y="2990148"/>
                  <a:pt x="2488715" y="2990148"/>
                  <a:pt x="2488715" y="2990148"/>
                </a:cubicBezTo>
                <a:cubicBezTo>
                  <a:pt x="2487775" y="2982577"/>
                  <a:pt x="2484928" y="2945663"/>
                  <a:pt x="2501984" y="2884121"/>
                </a:cubicBezTo>
                <a:cubicBezTo>
                  <a:pt x="2520921" y="2816922"/>
                  <a:pt x="2569218" y="2708066"/>
                  <a:pt x="2690466" y="2569868"/>
                </a:cubicBezTo>
                <a:cubicBezTo>
                  <a:pt x="3021065" y="2194072"/>
                  <a:pt x="3065574" y="1875076"/>
                  <a:pt x="3065574" y="1613823"/>
                </a:cubicBezTo>
                <a:cubicBezTo>
                  <a:pt x="3065574" y="972974"/>
                  <a:pt x="2772899" y="609493"/>
                  <a:pt x="2527556" y="418266"/>
                </a:cubicBezTo>
                <a:cubicBezTo>
                  <a:pt x="2268943" y="215697"/>
                  <a:pt x="1920372" y="94556"/>
                  <a:pt x="1594501" y="94556"/>
                </a:cubicBezTo>
                <a:cubicBezTo>
                  <a:pt x="1588832" y="94556"/>
                  <a:pt x="1583139" y="94556"/>
                  <a:pt x="1578411" y="94556"/>
                </a:cubicBezTo>
                <a:close/>
                <a:moveTo>
                  <a:pt x="1567287" y="0"/>
                </a:moveTo>
                <a:cubicBezTo>
                  <a:pt x="1572282" y="0"/>
                  <a:pt x="1578298" y="0"/>
                  <a:pt x="1584288" y="0"/>
                </a:cubicBezTo>
                <a:cubicBezTo>
                  <a:pt x="1928592" y="0"/>
                  <a:pt x="2296881" y="127994"/>
                  <a:pt x="2570122" y="342022"/>
                </a:cubicBezTo>
                <a:cubicBezTo>
                  <a:pt x="2829344" y="544065"/>
                  <a:pt x="3138575" y="928107"/>
                  <a:pt x="3138575" y="1605207"/>
                </a:cubicBezTo>
                <a:cubicBezTo>
                  <a:pt x="3138575" y="1881239"/>
                  <a:pt x="3091548" y="2218280"/>
                  <a:pt x="2742248" y="2615333"/>
                </a:cubicBezTo>
                <a:cubicBezTo>
                  <a:pt x="2614141" y="2761349"/>
                  <a:pt x="2563112" y="2876362"/>
                  <a:pt x="2543104" y="2947362"/>
                </a:cubicBezTo>
                <a:cubicBezTo>
                  <a:pt x="2525083" y="3012386"/>
                  <a:pt x="2528091" y="3051388"/>
                  <a:pt x="2529085" y="3059387"/>
                </a:cubicBezTo>
                <a:cubicBezTo>
                  <a:pt x="2529085" y="3059387"/>
                  <a:pt x="2529085" y="3059387"/>
                  <a:pt x="2530079" y="3061380"/>
                </a:cubicBezTo>
                <a:cubicBezTo>
                  <a:pt x="2530079" y="3061380"/>
                  <a:pt x="2530079" y="3061380"/>
                  <a:pt x="2531073" y="3069379"/>
                </a:cubicBezTo>
                <a:cubicBezTo>
                  <a:pt x="2539102" y="3109377"/>
                  <a:pt x="2571116" y="3318424"/>
                  <a:pt x="2461029" y="3474432"/>
                </a:cubicBezTo>
                <a:cubicBezTo>
                  <a:pt x="2404979" y="3553432"/>
                  <a:pt x="2322905" y="3604448"/>
                  <a:pt x="2222836" y="3620448"/>
                </a:cubicBezTo>
                <a:cubicBezTo>
                  <a:pt x="2222836" y="3620448"/>
                  <a:pt x="2222836" y="3620448"/>
                  <a:pt x="2208817" y="3622470"/>
                </a:cubicBezTo>
                <a:cubicBezTo>
                  <a:pt x="2208817" y="3622470"/>
                  <a:pt x="2208817" y="3622470"/>
                  <a:pt x="2195818" y="3622470"/>
                </a:cubicBezTo>
                <a:cubicBezTo>
                  <a:pt x="2195818" y="3622470"/>
                  <a:pt x="2195818" y="3622470"/>
                  <a:pt x="1569275" y="3622470"/>
                </a:cubicBezTo>
                <a:cubicBezTo>
                  <a:pt x="1569275" y="3622470"/>
                  <a:pt x="1569275" y="3622470"/>
                  <a:pt x="942757" y="3622470"/>
                </a:cubicBezTo>
                <a:cubicBezTo>
                  <a:pt x="942757" y="3622470"/>
                  <a:pt x="942757" y="3622470"/>
                  <a:pt x="928765" y="3622470"/>
                </a:cubicBezTo>
                <a:cubicBezTo>
                  <a:pt x="928765" y="3622470"/>
                  <a:pt x="928765" y="3622470"/>
                  <a:pt x="915739" y="3620448"/>
                </a:cubicBezTo>
                <a:cubicBezTo>
                  <a:pt x="815670" y="3604448"/>
                  <a:pt x="733596" y="3553432"/>
                  <a:pt x="677546" y="3474432"/>
                </a:cubicBezTo>
                <a:cubicBezTo>
                  <a:pt x="567459" y="3318424"/>
                  <a:pt x="599473" y="3109377"/>
                  <a:pt x="607503" y="3069379"/>
                </a:cubicBezTo>
                <a:cubicBezTo>
                  <a:pt x="607503" y="3069379"/>
                  <a:pt x="607503" y="3069379"/>
                  <a:pt x="608496" y="3062376"/>
                </a:cubicBezTo>
                <a:cubicBezTo>
                  <a:pt x="608496" y="3062376"/>
                  <a:pt x="608496" y="3062376"/>
                  <a:pt x="608496" y="3061380"/>
                </a:cubicBezTo>
                <a:cubicBezTo>
                  <a:pt x="609490" y="3053380"/>
                  <a:pt x="612498" y="3013382"/>
                  <a:pt x="594477" y="2949355"/>
                </a:cubicBezTo>
                <a:cubicBezTo>
                  <a:pt x="573475" y="2877358"/>
                  <a:pt x="522420" y="2761349"/>
                  <a:pt x="394313" y="2613310"/>
                </a:cubicBezTo>
                <a:cubicBezTo>
                  <a:pt x="30000" y="2191262"/>
                  <a:pt x="0" y="1884228"/>
                  <a:pt x="0" y="1605207"/>
                </a:cubicBezTo>
                <a:cubicBezTo>
                  <a:pt x="0" y="1316164"/>
                  <a:pt x="56024" y="1057127"/>
                  <a:pt x="166137" y="834104"/>
                </a:cubicBezTo>
                <a:cubicBezTo>
                  <a:pt x="263198" y="637072"/>
                  <a:pt x="402316" y="469050"/>
                  <a:pt x="578470" y="335018"/>
                </a:cubicBezTo>
                <a:cubicBezTo>
                  <a:pt x="727580" y="222027"/>
                  <a:pt x="898739" y="134997"/>
                  <a:pt x="1088885" y="77008"/>
                </a:cubicBezTo>
                <a:cubicBezTo>
                  <a:pt x="1247019" y="28980"/>
                  <a:pt x="1412161" y="1992"/>
                  <a:pt x="156728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Calibri" panose="020F0502020204030204"/>
            </a:endParaRPr>
          </a:p>
        </p:txBody>
      </p:sp>
      <p:grpSp>
        <p:nvGrpSpPr>
          <p:cNvPr id="5" name="Shape 2327"/>
          <p:cNvGrpSpPr/>
          <p:nvPr/>
        </p:nvGrpSpPr>
        <p:grpSpPr>
          <a:xfrm>
            <a:off x="2670802" y="4792339"/>
            <a:ext cx="1217259" cy="1200507"/>
            <a:chOff x="4178498" y="3597275"/>
            <a:chExt cx="779068" cy="768348"/>
          </a:xfrm>
        </p:grpSpPr>
        <p:sp>
          <p:nvSpPr>
            <p:cNvPr id="6" name="Shape 2328"/>
            <p:cNvSpPr/>
            <p:nvPr/>
          </p:nvSpPr>
          <p:spPr>
            <a:xfrm>
              <a:off x="4181475" y="3597275"/>
              <a:ext cx="773113" cy="138112"/>
            </a:xfrm>
            <a:prstGeom prst="rect">
              <a:avLst/>
            </a:pr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  <p:sp>
          <p:nvSpPr>
            <p:cNvPr id="7" name="Shape 2329"/>
            <p:cNvSpPr/>
            <p:nvPr/>
          </p:nvSpPr>
          <p:spPr>
            <a:xfrm>
              <a:off x="4238625" y="3735387"/>
              <a:ext cx="644524" cy="38417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  <p:sp>
          <p:nvSpPr>
            <p:cNvPr id="8" name="Shape 2330"/>
            <p:cNvSpPr/>
            <p:nvPr/>
          </p:nvSpPr>
          <p:spPr>
            <a:xfrm>
              <a:off x="4213225" y="3744912"/>
              <a:ext cx="695325" cy="13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6" y="119999"/>
                  </a:moveTo>
                  <a:cubicBezTo>
                    <a:pt x="2410" y="119999"/>
                    <a:pt x="628" y="112663"/>
                    <a:pt x="314" y="102183"/>
                  </a:cubicBezTo>
                  <a:cubicBezTo>
                    <a:pt x="0" y="90655"/>
                    <a:pt x="1572" y="80174"/>
                    <a:pt x="3877" y="78602"/>
                  </a:cubicBezTo>
                  <a:cubicBezTo>
                    <a:pt x="115074" y="1572"/>
                    <a:pt x="115074" y="1572"/>
                    <a:pt x="115074" y="1572"/>
                  </a:cubicBezTo>
                  <a:cubicBezTo>
                    <a:pt x="117275" y="0"/>
                    <a:pt x="119371" y="7860"/>
                    <a:pt x="119685" y="19388"/>
                  </a:cubicBezTo>
                  <a:cubicBezTo>
                    <a:pt x="120000" y="30917"/>
                    <a:pt x="118427" y="41397"/>
                    <a:pt x="116227" y="42969"/>
                  </a:cubicBezTo>
                  <a:cubicBezTo>
                    <a:pt x="5030" y="119999"/>
                    <a:pt x="5030" y="119999"/>
                    <a:pt x="5030" y="119999"/>
                  </a:cubicBezTo>
                  <a:cubicBezTo>
                    <a:pt x="4820" y="119999"/>
                    <a:pt x="4611" y="119999"/>
                    <a:pt x="4506" y="119999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  <p:sp>
          <p:nvSpPr>
            <p:cNvPr id="9" name="Shape 2331"/>
            <p:cNvSpPr/>
            <p:nvPr/>
          </p:nvSpPr>
          <p:spPr>
            <a:xfrm>
              <a:off x="4213224" y="3857625"/>
              <a:ext cx="695325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6" y="119999"/>
                  </a:moveTo>
                  <a:cubicBezTo>
                    <a:pt x="2410" y="119999"/>
                    <a:pt x="628" y="112663"/>
                    <a:pt x="314" y="102183"/>
                  </a:cubicBezTo>
                  <a:cubicBezTo>
                    <a:pt x="0" y="90655"/>
                    <a:pt x="1572" y="80174"/>
                    <a:pt x="3877" y="78602"/>
                  </a:cubicBezTo>
                  <a:cubicBezTo>
                    <a:pt x="115074" y="1572"/>
                    <a:pt x="115074" y="1572"/>
                    <a:pt x="115074" y="1572"/>
                  </a:cubicBezTo>
                  <a:cubicBezTo>
                    <a:pt x="117275" y="0"/>
                    <a:pt x="119371" y="7860"/>
                    <a:pt x="119685" y="19388"/>
                  </a:cubicBezTo>
                  <a:cubicBezTo>
                    <a:pt x="120000" y="30917"/>
                    <a:pt x="118427" y="41397"/>
                    <a:pt x="116227" y="42969"/>
                  </a:cubicBezTo>
                  <a:cubicBezTo>
                    <a:pt x="5030" y="119999"/>
                    <a:pt x="5030" y="119999"/>
                    <a:pt x="5030" y="119999"/>
                  </a:cubicBezTo>
                  <a:cubicBezTo>
                    <a:pt x="4820" y="119999"/>
                    <a:pt x="4611" y="119999"/>
                    <a:pt x="4506" y="119999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  <p:sp>
          <p:nvSpPr>
            <p:cNvPr id="10" name="Shape 2332"/>
            <p:cNvSpPr/>
            <p:nvPr/>
          </p:nvSpPr>
          <p:spPr>
            <a:xfrm>
              <a:off x="4213225" y="3968750"/>
              <a:ext cx="695325" cy="13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6" y="120000"/>
                  </a:moveTo>
                  <a:cubicBezTo>
                    <a:pt x="2410" y="120000"/>
                    <a:pt x="628" y="112173"/>
                    <a:pt x="314" y="101739"/>
                  </a:cubicBezTo>
                  <a:cubicBezTo>
                    <a:pt x="0" y="90782"/>
                    <a:pt x="1572" y="80347"/>
                    <a:pt x="3877" y="78260"/>
                  </a:cubicBezTo>
                  <a:cubicBezTo>
                    <a:pt x="115074" y="1565"/>
                    <a:pt x="115074" y="1565"/>
                    <a:pt x="115074" y="1565"/>
                  </a:cubicBezTo>
                  <a:cubicBezTo>
                    <a:pt x="117275" y="0"/>
                    <a:pt x="119371" y="7826"/>
                    <a:pt x="119685" y="19304"/>
                  </a:cubicBezTo>
                  <a:cubicBezTo>
                    <a:pt x="120000" y="30782"/>
                    <a:pt x="118427" y="41217"/>
                    <a:pt x="116227" y="42782"/>
                  </a:cubicBezTo>
                  <a:cubicBezTo>
                    <a:pt x="5030" y="119478"/>
                    <a:pt x="5030" y="119478"/>
                    <a:pt x="5030" y="119478"/>
                  </a:cubicBezTo>
                  <a:cubicBezTo>
                    <a:pt x="4820" y="119478"/>
                    <a:pt x="4611" y="120000"/>
                    <a:pt x="4506" y="12000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  <p:sp>
          <p:nvSpPr>
            <p:cNvPr id="11" name="Shape 2333"/>
            <p:cNvSpPr/>
            <p:nvPr/>
          </p:nvSpPr>
          <p:spPr>
            <a:xfrm>
              <a:off x="4178498" y="4116387"/>
              <a:ext cx="779068" cy="2492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15049" y="28507"/>
                  </a:lnTo>
                  <a:cubicBezTo>
                    <a:pt x="103119" y="83707"/>
                    <a:pt x="82915" y="120000"/>
                    <a:pt x="59999" y="120000"/>
                  </a:cubicBezTo>
                  <a:cubicBezTo>
                    <a:pt x="37084" y="120000"/>
                    <a:pt x="16880" y="83707"/>
                    <a:pt x="4950" y="285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31930" y="1634784"/>
            <a:ext cx="2272675" cy="480131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Option 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1930" y="2475298"/>
            <a:ext cx="2272675" cy="480131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Option 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1930" y="3315812"/>
            <a:ext cx="2272675" cy="480131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Option 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930" y="4156326"/>
            <a:ext cx="2272675" cy="480131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Option 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01016" y="1228875"/>
            <a:ext cx="2832805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32003" y="2118072"/>
            <a:ext cx="2832805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62990" y="3007269"/>
            <a:ext cx="2832805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93978" y="3896466"/>
            <a:ext cx="2832805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4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54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54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4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19" grpId="0" bldLvl="0" animBg="1"/>
          <p:bldP spid="20" grpId="0" bldLvl="0" animBg="1"/>
          <p:bldP spid="21" grpId="0" bldLvl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bldLvl="0" animBg="1"/>
          <p:bldP spid="19" grpId="0" bldLvl="0" animBg="1"/>
          <p:bldP spid="20" grpId="0" bldLvl="0" animBg="1"/>
          <p:bldP spid="21" grpId="0" bldLvl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/>
          <p:cNvSpPr>
            <a:spLocks noEditPoints="1"/>
          </p:cNvSpPr>
          <p:nvPr/>
        </p:nvSpPr>
        <p:spPr bwMode="auto">
          <a:xfrm>
            <a:off x="4161843" y="4101055"/>
            <a:ext cx="1206447" cy="1305270"/>
          </a:xfrm>
          <a:custGeom>
            <a:avLst/>
            <a:gdLst>
              <a:gd name="T0" fmla="*/ 14 w 293"/>
              <a:gd name="T1" fmla="*/ 64 h 317"/>
              <a:gd name="T2" fmla="*/ 143 w 293"/>
              <a:gd name="T3" fmla="*/ 0 h 317"/>
              <a:gd name="T4" fmla="*/ 278 w 293"/>
              <a:gd name="T5" fmla="*/ 62 h 317"/>
              <a:gd name="T6" fmla="*/ 147 w 293"/>
              <a:gd name="T7" fmla="*/ 124 h 317"/>
              <a:gd name="T8" fmla="*/ 14 w 293"/>
              <a:gd name="T9" fmla="*/ 64 h 317"/>
              <a:gd name="T10" fmla="*/ 136 w 293"/>
              <a:gd name="T11" fmla="*/ 145 h 317"/>
              <a:gd name="T12" fmla="*/ 0 w 293"/>
              <a:gd name="T13" fmla="*/ 83 h 317"/>
              <a:gd name="T14" fmla="*/ 0 w 293"/>
              <a:gd name="T15" fmla="*/ 255 h 317"/>
              <a:gd name="T16" fmla="*/ 136 w 293"/>
              <a:gd name="T17" fmla="*/ 317 h 317"/>
              <a:gd name="T18" fmla="*/ 136 w 293"/>
              <a:gd name="T19" fmla="*/ 145 h 317"/>
              <a:gd name="T20" fmla="*/ 162 w 293"/>
              <a:gd name="T21" fmla="*/ 145 h 317"/>
              <a:gd name="T22" fmla="*/ 162 w 293"/>
              <a:gd name="T23" fmla="*/ 314 h 317"/>
              <a:gd name="T24" fmla="*/ 293 w 293"/>
              <a:gd name="T25" fmla="*/ 250 h 317"/>
              <a:gd name="T26" fmla="*/ 293 w 293"/>
              <a:gd name="T27" fmla="*/ 81 h 317"/>
              <a:gd name="T28" fmla="*/ 162 w 293"/>
              <a:gd name="T29" fmla="*/ 14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317">
                <a:moveTo>
                  <a:pt x="14" y="64"/>
                </a:moveTo>
                <a:lnTo>
                  <a:pt x="143" y="0"/>
                </a:lnTo>
                <a:lnTo>
                  <a:pt x="278" y="62"/>
                </a:lnTo>
                <a:lnTo>
                  <a:pt x="147" y="124"/>
                </a:lnTo>
                <a:lnTo>
                  <a:pt x="14" y="64"/>
                </a:lnTo>
                <a:close/>
                <a:moveTo>
                  <a:pt x="136" y="145"/>
                </a:moveTo>
                <a:lnTo>
                  <a:pt x="0" y="83"/>
                </a:lnTo>
                <a:lnTo>
                  <a:pt x="0" y="255"/>
                </a:lnTo>
                <a:lnTo>
                  <a:pt x="136" y="317"/>
                </a:lnTo>
                <a:lnTo>
                  <a:pt x="136" y="145"/>
                </a:lnTo>
                <a:close/>
                <a:moveTo>
                  <a:pt x="162" y="145"/>
                </a:moveTo>
                <a:lnTo>
                  <a:pt x="162" y="314"/>
                </a:lnTo>
                <a:lnTo>
                  <a:pt x="293" y="250"/>
                </a:lnTo>
                <a:lnTo>
                  <a:pt x="293" y="81"/>
                </a:lnTo>
                <a:lnTo>
                  <a:pt x="162" y="1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1" name="Freeform 15"/>
          <p:cNvSpPr>
            <a:spLocks noEditPoints="1"/>
          </p:cNvSpPr>
          <p:nvPr/>
        </p:nvSpPr>
        <p:spPr bwMode="auto">
          <a:xfrm>
            <a:off x="5504170" y="4092820"/>
            <a:ext cx="1202329" cy="1292917"/>
          </a:xfrm>
          <a:custGeom>
            <a:avLst/>
            <a:gdLst>
              <a:gd name="T0" fmla="*/ 14 w 292"/>
              <a:gd name="T1" fmla="*/ 62 h 314"/>
              <a:gd name="T2" fmla="*/ 143 w 292"/>
              <a:gd name="T3" fmla="*/ 0 h 314"/>
              <a:gd name="T4" fmla="*/ 278 w 292"/>
              <a:gd name="T5" fmla="*/ 59 h 314"/>
              <a:gd name="T6" fmla="*/ 147 w 292"/>
              <a:gd name="T7" fmla="*/ 123 h 314"/>
              <a:gd name="T8" fmla="*/ 14 w 292"/>
              <a:gd name="T9" fmla="*/ 62 h 314"/>
              <a:gd name="T10" fmla="*/ 135 w 292"/>
              <a:gd name="T11" fmla="*/ 145 h 314"/>
              <a:gd name="T12" fmla="*/ 0 w 292"/>
              <a:gd name="T13" fmla="*/ 83 h 314"/>
              <a:gd name="T14" fmla="*/ 0 w 292"/>
              <a:gd name="T15" fmla="*/ 252 h 314"/>
              <a:gd name="T16" fmla="*/ 135 w 292"/>
              <a:gd name="T17" fmla="*/ 314 h 314"/>
              <a:gd name="T18" fmla="*/ 135 w 292"/>
              <a:gd name="T19" fmla="*/ 145 h 314"/>
              <a:gd name="T20" fmla="*/ 162 w 292"/>
              <a:gd name="T21" fmla="*/ 145 h 314"/>
              <a:gd name="T22" fmla="*/ 162 w 292"/>
              <a:gd name="T23" fmla="*/ 314 h 314"/>
              <a:gd name="T24" fmla="*/ 292 w 292"/>
              <a:gd name="T25" fmla="*/ 250 h 314"/>
              <a:gd name="T26" fmla="*/ 292 w 292"/>
              <a:gd name="T27" fmla="*/ 81 h 314"/>
              <a:gd name="T28" fmla="*/ 162 w 292"/>
              <a:gd name="T29" fmla="*/ 14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314">
                <a:moveTo>
                  <a:pt x="14" y="62"/>
                </a:moveTo>
                <a:lnTo>
                  <a:pt x="143" y="0"/>
                </a:lnTo>
                <a:lnTo>
                  <a:pt x="278" y="59"/>
                </a:lnTo>
                <a:lnTo>
                  <a:pt x="147" y="123"/>
                </a:lnTo>
                <a:lnTo>
                  <a:pt x="14" y="62"/>
                </a:lnTo>
                <a:close/>
                <a:moveTo>
                  <a:pt x="135" y="145"/>
                </a:moveTo>
                <a:lnTo>
                  <a:pt x="0" y="83"/>
                </a:lnTo>
                <a:lnTo>
                  <a:pt x="0" y="252"/>
                </a:lnTo>
                <a:lnTo>
                  <a:pt x="135" y="314"/>
                </a:lnTo>
                <a:lnTo>
                  <a:pt x="135" y="145"/>
                </a:lnTo>
                <a:close/>
                <a:moveTo>
                  <a:pt x="162" y="145"/>
                </a:moveTo>
                <a:lnTo>
                  <a:pt x="162" y="314"/>
                </a:lnTo>
                <a:lnTo>
                  <a:pt x="292" y="250"/>
                </a:lnTo>
                <a:lnTo>
                  <a:pt x="292" y="81"/>
                </a:lnTo>
                <a:lnTo>
                  <a:pt x="162" y="1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6846497" y="4072232"/>
            <a:ext cx="1202329" cy="1301152"/>
          </a:xfrm>
          <a:custGeom>
            <a:avLst/>
            <a:gdLst>
              <a:gd name="T0" fmla="*/ 14 w 292"/>
              <a:gd name="T1" fmla="*/ 64 h 316"/>
              <a:gd name="T2" fmla="*/ 142 w 292"/>
              <a:gd name="T3" fmla="*/ 0 h 316"/>
              <a:gd name="T4" fmla="*/ 278 w 292"/>
              <a:gd name="T5" fmla="*/ 62 h 316"/>
              <a:gd name="T6" fmla="*/ 150 w 292"/>
              <a:gd name="T7" fmla="*/ 126 h 316"/>
              <a:gd name="T8" fmla="*/ 14 w 292"/>
              <a:gd name="T9" fmla="*/ 64 h 316"/>
              <a:gd name="T10" fmla="*/ 135 w 292"/>
              <a:gd name="T11" fmla="*/ 147 h 316"/>
              <a:gd name="T12" fmla="*/ 0 w 292"/>
              <a:gd name="T13" fmla="*/ 86 h 316"/>
              <a:gd name="T14" fmla="*/ 0 w 292"/>
              <a:gd name="T15" fmla="*/ 255 h 316"/>
              <a:gd name="T16" fmla="*/ 138 w 292"/>
              <a:gd name="T17" fmla="*/ 316 h 316"/>
              <a:gd name="T18" fmla="*/ 135 w 292"/>
              <a:gd name="T19" fmla="*/ 147 h 316"/>
              <a:gd name="T20" fmla="*/ 161 w 292"/>
              <a:gd name="T21" fmla="*/ 147 h 316"/>
              <a:gd name="T22" fmla="*/ 161 w 292"/>
              <a:gd name="T23" fmla="*/ 316 h 316"/>
              <a:gd name="T24" fmla="*/ 292 w 292"/>
              <a:gd name="T25" fmla="*/ 252 h 316"/>
              <a:gd name="T26" fmla="*/ 292 w 292"/>
              <a:gd name="T27" fmla="*/ 83 h 316"/>
              <a:gd name="T28" fmla="*/ 161 w 292"/>
              <a:gd name="T29" fmla="*/ 14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316">
                <a:moveTo>
                  <a:pt x="14" y="64"/>
                </a:moveTo>
                <a:lnTo>
                  <a:pt x="142" y="0"/>
                </a:lnTo>
                <a:lnTo>
                  <a:pt x="278" y="62"/>
                </a:lnTo>
                <a:lnTo>
                  <a:pt x="150" y="126"/>
                </a:lnTo>
                <a:lnTo>
                  <a:pt x="14" y="64"/>
                </a:lnTo>
                <a:close/>
                <a:moveTo>
                  <a:pt x="135" y="147"/>
                </a:moveTo>
                <a:lnTo>
                  <a:pt x="0" y="86"/>
                </a:lnTo>
                <a:lnTo>
                  <a:pt x="0" y="255"/>
                </a:lnTo>
                <a:lnTo>
                  <a:pt x="138" y="316"/>
                </a:lnTo>
                <a:lnTo>
                  <a:pt x="135" y="147"/>
                </a:lnTo>
                <a:close/>
                <a:moveTo>
                  <a:pt x="161" y="147"/>
                </a:moveTo>
                <a:lnTo>
                  <a:pt x="161" y="316"/>
                </a:lnTo>
                <a:lnTo>
                  <a:pt x="292" y="252"/>
                </a:lnTo>
                <a:lnTo>
                  <a:pt x="292" y="83"/>
                </a:lnTo>
                <a:lnTo>
                  <a:pt x="161" y="1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3" name="Freeform 17"/>
          <p:cNvSpPr>
            <a:spLocks noEditPoints="1"/>
          </p:cNvSpPr>
          <p:nvPr/>
        </p:nvSpPr>
        <p:spPr bwMode="auto">
          <a:xfrm>
            <a:off x="5492777" y="1856980"/>
            <a:ext cx="1206447" cy="1305270"/>
          </a:xfrm>
          <a:custGeom>
            <a:avLst/>
            <a:gdLst>
              <a:gd name="T0" fmla="*/ 14 w 293"/>
              <a:gd name="T1" fmla="*/ 64 h 317"/>
              <a:gd name="T2" fmla="*/ 143 w 293"/>
              <a:gd name="T3" fmla="*/ 0 h 317"/>
              <a:gd name="T4" fmla="*/ 278 w 293"/>
              <a:gd name="T5" fmla="*/ 60 h 317"/>
              <a:gd name="T6" fmla="*/ 150 w 293"/>
              <a:gd name="T7" fmla="*/ 124 h 317"/>
              <a:gd name="T8" fmla="*/ 14 w 293"/>
              <a:gd name="T9" fmla="*/ 64 h 317"/>
              <a:gd name="T10" fmla="*/ 138 w 293"/>
              <a:gd name="T11" fmla="*/ 145 h 317"/>
              <a:gd name="T12" fmla="*/ 0 w 293"/>
              <a:gd name="T13" fmla="*/ 83 h 317"/>
              <a:gd name="T14" fmla="*/ 0 w 293"/>
              <a:gd name="T15" fmla="*/ 255 h 317"/>
              <a:gd name="T16" fmla="*/ 138 w 293"/>
              <a:gd name="T17" fmla="*/ 317 h 317"/>
              <a:gd name="T18" fmla="*/ 138 w 293"/>
              <a:gd name="T19" fmla="*/ 145 h 317"/>
              <a:gd name="T20" fmla="*/ 162 w 293"/>
              <a:gd name="T21" fmla="*/ 145 h 317"/>
              <a:gd name="T22" fmla="*/ 162 w 293"/>
              <a:gd name="T23" fmla="*/ 314 h 317"/>
              <a:gd name="T24" fmla="*/ 293 w 293"/>
              <a:gd name="T25" fmla="*/ 250 h 317"/>
              <a:gd name="T26" fmla="*/ 293 w 293"/>
              <a:gd name="T27" fmla="*/ 81 h 317"/>
              <a:gd name="T28" fmla="*/ 162 w 293"/>
              <a:gd name="T29" fmla="*/ 14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317">
                <a:moveTo>
                  <a:pt x="14" y="64"/>
                </a:moveTo>
                <a:lnTo>
                  <a:pt x="143" y="0"/>
                </a:lnTo>
                <a:lnTo>
                  <a:pt x="278" y="60"/>
                </a:lnTo>
                <a:lnTo>
                  <a:pt x="150" y="124"/>
                </a:lnTo>
                <a:lnTo>
                  <a:pt x="14" y="64"/>
                </a:lnTo>
                <a:close/>
                <a:moveTo>
                  <a:pt x="138" y="145"/>
                </a:moveTo>
                <a:lnTo>
                  <a:pt x="0" y="83"/>
                </a:lnTo>
                <a:lnTo>
                  <a:pt x="0" y="255"/>
                </a:lnTo>
                <a:lnTo>
                  <a:pt x="138" y="317"/>
                </a:lnTo>
                <a:lnTo>
                  <a:pt x="138" y="145"/>
                </a:lnTo>
                <a:close/>
                <a:moveTo>
                  <a:pt x="162" y="145"/>
                </a:moveTo>
                <a:lnTo>
                  <a:pt x="162" y="314"/>
                </a:lnTo>
                <a:lnTo>
                  <a:pt x="293" y="250"/>
                </a:lnTo>
                <a:lnTo>
                  <a:pt x="293" y="81"/>
                </a:lnTo>
                <a:lnTo>
                  <a:pt x="162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4816536" y="2985194"/>
            <a:ext cx="1214682" cy="1292917"/>
          </a:xfrm>
          <a:custGeom>
            <a:avLst/>
            <a:gdLst>
              <a:gd name="T0" fmla="*/ 15 w 295"/>
              <a:gd name="T1" fmla="*/ 62 h 314"/>
              <a:gd name="T2" fmla="*/ 145 w 295"/>
              <a:gd name="T3" fmla="*/ 0 h 314"/>
              <a:gd name="T4" fmla="*/ 279 w 295"/>
              <a:gd name="T5" fmla="*/ 59 h 314"/>
              <a:gd name="T6" fmla="*/ 150 w 295"/>
              <a:gd name="T7" fmla="*/ 123 h 314"/>
              <a:gd name="T8" fmla="*/ 15 w 295"/>
              <a:gd name="T9" fmla="*/ 62 h 314"/>
              <a:gd name="T10" fmla="*/ 138 w 295"/>
              <a:gd name="T11" fmla="*/ 145 h 314"/>
              <a:gd name="T12" fmla="*/ 0 w 295"/>
              <a:gd name="T13" fmla="*/ 83 h 314"/>
              <a:gd name="T14" fmla="*/ 0 w 295"/>
              <a:gd name="T15" fmla="*/ 252 h 314"/>
              <a:gd name="T16" fmla="*/ 138 w 295"/>
              <a:gd name="T17" fmla="*/ 314 h 314"/>
              <a:gd name="T18" fmla="*/ 138 w 295"/>
              <a:gd name="T19" fmla="*/ 145 h 314"/>
              <a:gd name="T20" fmla="*/ 162 w 295"/>
              <a:gd name="T21" fmla="*/ 145 h 314"/>
              <a:gd name="T22" fmla="*/ 162 w 295"/>
              <a:gd name="T23" fmla="*/ 314 h 314"/>
              <a:gd name="T24" fmla="*/ 295 w 295"/>
              <a:gd name="T25" fmla="*/ 250 h 314"/>
              <a:gd name="T26" fmla="*/ 295 w 295"/>
              <a:gd name="T27" fmla="*/ 81 h 314"/>
              <a:gd name="T28" fmla="*/ 162 w 295"/>
              <a:gd name="T29" fmla="*/ 14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5" h="314">
                <a:moveTo>
                  <a:pt x="15" y="62"/>
                </a:moveTo>
                <a:lnTo>
                  <a:pt x="145" y="0"/>
                </a:lnTo>
                <a:lnTo>
                  <a:pt x="279" y="59"/>
                </a:lnTo>
                <a:lnTo>
                  <a:pt x="150" y="123"/>
                </a:lnTo>
                <a:lnTo>
                  <a:pt x="15" y="62"/>
                </a:lnTo>
                <a:close/>
                <a:moveTo>
                  <a:pt x="138" y="145"/>
                </a:moveTo>
                <a:lnTo>
                  <a:pt x="0" y="83"/>
                </a:lnTo>
                <a:lnTo>
                  <a:pt x="0" y="252"/>
                </a:lnTo>
                <a:lnTo>
                  <a:pt x="138" y="314"/>
                </a:lnTo>
                <a:lnTo>
                  <a:pt x="138" y="145"/>
                </a:lnTo>
                <a:close/>
                <a:moveTo>
                  <a:pt x="162" y="145"/>
                </a:moveTo>
                <a:lnTo>
                  <a:pt x="162" y="314"/>
                </a:lnTo>
                <a:lnTo>
                  <a:pt x="295" y="250"/>
                </a:lnTo>
                <a:lnTo>
                  <a:pt x="295" y="81"/>
                </a:lnTo>
                <a:lnTo>
                  <a:pt x="162" y="1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5" name="Freeform 19"/>
          <p:cNvSpPr>
            <a:spLocks noEditPoints="1"/>
          </p:cNvSpPr>
          <p:nvPr/>
        </p:nvSpPr>
        <p:spPr bwMode="auto">
          <a:xfrm>
            <a:off x="6158863" y="2964606"/>
            <a:ext cx="1214682" cy="1301152"/>
          </a:xfrm>
          <a:custGeom>
            <a:avLst/>
            <a:gdLst>
              <a:gd name="T0" fmla="*/ 14 w 295"/>
              <a:gd name="T1" fmla="*/ 64 h 316"/>
              <a:gd name="T2" fmla="*/ 145 w 295"/>
              <a:gd name="T3" fmla="*/ 0 h 316"/>
              <a:gd name="T4" fmla="*/ 279 w 295"/>
              <a:gd name="T5" fmla="*/ 62 h 316"/>
              <a:gd name="T6" fmla="*/ 150 w 295"/>
              <a:gd name="T7" fmla="*/ 126 h 316"/>
              <a:gd name="T8" fmla="*/ 14 w 295"/>
              <a:gd name="T9" fmla="*/ 64 h 316"/>
              <a:gd name="T10" fmla="*/ 138 w 295"/>
              <a:gd name="T11" fmla="*/ 148 h 316"/>
              <a:gd name="T12" fmla="*/ 0 w 295"/>
              <a:gd name="T13" fmla="*/ 86 h 316"/>
              <a:gd name="T14" fmla="*/ 0 w 295"/>
              <a:gd name="T15" fmla="*/ 255 h 316"/>
              <a:gd name="T16" fmla="*/ 138 w 295"/>
              <a:gd name="T17" fmla="*/ 316 h 316"/>
              <a:gd name="T18" fmla="*/ 138 w 295"/>
              <a:gd name="T19" fmla="*/ 148 h 316"/>
              <a:gd name="T20" fmla="*/ 162 w 295"/>
              <a:gd name="T21" fmla="*/ 148 h 316"/>
              <a:gd name="T22" fmla="*/ 162 w 295"/>
              <a:gd name="T23" fmla="*/ 316 h 316"/>
              <a:gd name="T24" fmla="*/ 295 w 295"/>
              <a:gd name="T25" fmla="*/ 252 h 316"/>
              <a:gd name="T26" fmla="*/ 295 w 295"/>
              <a:gd name="T27" fmla="*/ 83 h 316"/>
              <a:gd name="T28" fmla="*/ 162 w 295"/>
              <a:gd name="T29" fmla="*/ 14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5" h="316">
                <a:moveTo>
                  <a:pt x="14" y="64"/>
                </a:moveTo>
                <a:lnTo>
                  <a:pt x="145" y="0"/>
                </a:lnTo>
                <a:lnTo>
                  <a:pt x="279" y="62"/>
                </a:lnTo>
                <a:lnTo>
                  <a:pt x="150" y="126"/>
                </a:lnTo>
                <a:lnTo>
                  <a:pt x="14" y="64"/>
                </a:lnTo>
                <a:close/>
                <a:moveTo>
                  <a:pt x="138" y="148"/>
                </a:moveTo>
                <a:lnTo>
                  <a:pt x="0" y="86"/>
                </a:lnTo>
                <a:lnTo>
                  <a:pt x="0" y="255"/>
                </a:lnTo>
                <a:lnTo>
                  <a:pt x="138" y="316"/>
                </a:lnTo>
                <a:lnTo>
                  <a:pt x="138" y="148"/>
                </a:lnTo>
                <a:close/>
                <a:moveTo>
                  <a:pt x="162" y="148"/>
                </a:moveTo>
                <a:lnTo>
                  <a:pt x="162" y="316"/>
                </a:lnTo>
                <a:lnTo>
                  <a:pt x="295" y="252"/>
                </a:lnTo>
                <a:lnTo>
                  <a:pt x="295" y="83"/>
                </a:lnTo>
                <a:lnTo>
                  <a:pt x="162" y="1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846497" y="2169639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4268" y="1987001"/>
            <a:ext cx="2319921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3827567" y="3389933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38900" y="3207295"/>
            <a:ext cx="2319921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188824" y="4523094"/>
            <a:ext cx="861324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36595" y="4340456"/>
            <a:ext cx="2319921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/ Layers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8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8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0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52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4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5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52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5" grpId="0" bldLvl="0" animBg="1"/>
          <p:bldP spid="22" grpId="0" bldLvl="0" animBg="1"/>
          <p:bldP spid="23" grpId="0"/>
          <p:bldP spid="24" grpId="0" bldLvl="0" animBg="1"/>
          <p:bldP spid="25" grpId="0"/>
          <p:bldP spid="26" grpId="0" bldLvl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5" grpId="0" bldLvl="0" animBg="1"/>
          <p:bldP spid="22" grpId="0" bldLvl="0" animBg="1"/>
          <p:bldP spid="23" grpId="0"/>
          <p:bldP spid="24" grpId="0" bldLvl="0" animBg="1"/>
          <p:bldP spid="25" grpId="0"/>
          <p:bldP spid="26" grpId="0" bldLvl="0" animBg="1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36274" y="3528479"/>
            <a:ext cx="3018596" cy="1782579"/>
            <a:chOff x="3336274" y="3528479"/>
            <a:chExt cx="3018596" cy="1782579"/>
          </a:xfrm>
        </p:grpSpPr>
        <p:sp>
          <p:nvSpPr>
            <p:cNvPr id="7" name="Freeform 5"/>
            <p:cNvSpPr/>
            <p:nvPr/>
          </p:nvSpPr>
          <p:spPr bwMode="auto">
            <a:xfrm>
              <a:off x="3336274" y="3528479"/>
              <a:ext cx="3018596" cy="1782579"/>
            </a:xfrm>
            <a:custGeom>
              <a:avLst/>
              <a:gdLst>
                <a:gd name="T0" fmla="*/ 0 w 356"/>
                <a:gd name="T1" fmla="*/ 209 h 209"/>
                <a:gd name="T2" fmla="*/ 356 w 356"/>
                <a:gd name="T3" fmla="*/ 209 h 209"/>
                <a:gd name="T4" fmla="*/ 68 w 356"/>
                <a:gd name="T5" fmla="*/ 0 h 209"/>
                <a:gd name="T6" fmla="*/ 0 w 356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209">
                  <a:moveTo>
                    <a:pt x="0" y="209"/>
                  </a:moveTo>
                  <a:cubicBezTo>
                    <a:pt x="356" y="209"/>
                    <a:pt x="356" y="209"/>
                    <a:pt x="356" y="20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5" y="58"/>
                    <a:pt x="0" y="131"/>
                    <a:pt x="0" y="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931114" y="4176851"/>
              <a:ext cx="595035" cy="891331"/>
              <a:chOff x="3800506" y="3258715"/>
              <a:chExt cx="685858" cy="10273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800506" y="3258715"/>
                <a:ext cx="685858" cy="886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01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36817" y="3824914"/>
                <a:ext cx="648905" cy="46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STEP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79313" y="2624686"/>
            <a:ext cx="2275557" cy="2686372"/>
            <a:chOff x="4079313" y="2624686"/>
            <a:chExt cx="2275557" cy="2686372"/>
          </a:xfrm>
        </p:grpSpPr>
        <p:sp>
          <p:nvSpPr>
            <p:cNvPr id="11" name="Freeform 9"/>
            <p:cNvSpPr/>
            <p:nvPr/>
          </p:nvSpPr>
          <p:spPr bwMode="auto">
            <a:xfrm>
              <a:off x="4079313" y="2624686"/>
              <a:ext cx="2275557" cy="2686372"/>
            </a:xfrm>
            <a:custGeom>
              <a:avLst/>
              <a:gdLst>
                <a:gd name="T0" fmla="*/ 0 w 268"/>
                <a:gd name="T1" fmla="*/ 121 h 315"/>
                <a:gd name="T2" fmla="*/ 268 w 268"/>
                <a:gd name="T3" fmla="*/ 315 h 315"/>
                <a:gd name="T4" fmla="*/ 165 w 268"/>
                <a:gd name="T5" fmla="*/ 0 h 315"/>
                <a:gd name="T6" fmla="*/ 0 w 268"/>
                <a:gd name="T7" fmla="*/ 12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315">
                  <a:moveTo>
                    <a:pt x="0" y="121"/>
                  </a:moveTo>
                  <a:cubicBezTo>
                    <a:pt x="268" y="315"/>
                    <a:pt x="268" y="315"/>
                    <a:pt x="268" y="315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96" y="23"/>
                    <a:pt x="39" y="66"/>
                    <a:pt x="0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889933" y="3286002"/>
              <a:ext cx="622286" cy="891331"/>
              <a:chOff x="3800508" y="3258715"/>
              <a:chExt cx="717270" cy="102738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00508" y="3258715"/>
                <a:ext cx="717270" cy="886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36821" y="3824914"/>
                <a:ext cx="648905" cy="46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STEP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5547529" y="2710422"/>
            <a:ext cx="1603964" cy="2600636"/>
            <a:chOff x="5547529" y="2710422"/>
            <a:chExt cx="1603964" cy="2600636"/>
          </a:xfrm>
        </p:grpSpPr>
        <p:sp>
          <p:nvSpPr>
            <p:cNvPr id="9" name="Freeform 7"/>
            <p:cNvSpPr/>
            <p:nvPr/>
          </p:nvSpPr>
          <p:spPr bwMode="auto">
            <a:xfrm>
              <a:off x="5547529" y="2710422"/>
              <a:ext cx="1603964" cy="2600636"/>
            </a:xfrm>
            <a:custGeom>
              <a:avLst/>
              <a:gdLst>
                <a:gd name="T0" fmla="*/ 95 w 189"/>
                <a:gd name="T1" fmla="*/ 0 h 305"/>
                <a:gd name="T2" fmla="*/ 0 w 189"/>
                <a:gd name="T3" fmla="*/ 15 h 305"/>
                <a:gd name="T4" fmla="*/ 95 w 189"/>
                <a:gd name="T5" fmla="*/ 305 h 305"/>
                <a:gd name="T6" fmla="*/ 189 w 189"/>
                <a:gd name="T7" fmla="*/ 15 h 305"/>
                <a:gd name="T8" fmla="*/ 95 w 189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5">
                  <a:moveTo>
                    <a:pt x="95" y="0"/>
                  </a:moveTo>
                  <a:cubicBezTo>
                    <a:pt x="62" y="0"/>
                    <a:pt x="30" y="5"/>
                    <a:pt x="0" y="15"/>
                  </a:cubicBezTo>
                  <a:cubicBezTo>
                    <a:pt x="95" y="305"/>
                    <a:pt x="95" y="305"/>
                    <a:pt x="95" y="30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59" y="5"/>
                    <a:pt x="128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14210" y="3042645"/>
              <a:ext cx="622286" cy="891331"/>
              <a:chOff x="3800508" y="3258715"/>
              <a:chExt cx="717270" cy="102738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800508" y="3258715"/>
                <a:ext cx="717270" cy="886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03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36821" y="3824914"/>
                <a:ext cx="648905" cy="46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STEP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341865" y="3042645"/>
            <a:ext cx="1925471" cy="2268413"/>
            <a:chOff x="6341865" y="3042645"/>
            <a:chExt cx="1925471" cy="2268413"/>
          </a:xfrm>
        </p:grpSpPr>
        <p:sp>
          <p:nvSpPr>
            <p:cNvPr id="8" name="Freeform 6"/>
            <p:cNvSpPr/>
            <p:nvPr/>
          </p:nvSpPr>
          <p:spPr bwMode="auto">
            <a:xfrm>
              <a:off x="6341865" y="3042645"/>
              <a:ext cx="1925471" cy="2268413"/>
            </a:xfrm>
            <a:custGeom>
              <a:avLst/>
              <a:gdLst>
                <a:gd name="T0" fmla="*/ 87 w 227"/>
                <a:gd name="T1" fmla="*/ 0 h 266"/>
                <a:gd name="T2" fmla="*/ 0 w 227"/>
                <a:gd name="T3" fmla="*/ 266 h 266"/>
                <a:gd name="T4" fmla="*/ 227 w 227"/>
                <a:gd name="T5" fmla="*/ 102 h 266"/>
                <a:gd name="T6" fmla="*/ 87 w 227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6">
                  <a:moveTo>
                    <a:pt x="87" y="0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192" y="53"/>
                    <a:pt x="142" y="18"/>
                    <a:pt x="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976742" y="3528479"/>
              <a:ext cx="630301" cy="891331"/>
              <a:chOff x="3800506" y="3258715"/>
              <a:chExt cx="726507" cy="102738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800506" y="3258715"/>
                <a:ext cx="726507" cy="886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04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36817" y="3824914"/>
                <a:ext cx="648905" cy="46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STEP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341865" y="4032174"/>
            <a:ext cx="2154098" cy="1278884"/>
            <a:chOff x="6341865" y="4032174"/>
            <a:chExt cx="2154098" cy="1278884"/>
          </a:xfrm>
        </p:grpSpPr>
        <p:sp>
          <p:nvSpPr>
            <p:cNvPr id="10" name="Freeform 8"/>
            <p:cNvSpPr/>
            <p:nvPr/>
          </p:nvSpPr>
          <p:spPr bwMode="auto">
            <a:xfrm>
              <a:off x="6341865" y="4032174"/>
              <a:ext cx="2154098" cy="1278884"/>
            </a:xfrm>
            <a:custGeom>
              <a:avLst/>
              <a:gdLst>
                <a:gd name="T0" fmla="*/ 206 w 254"/>
                <a:gd name="T1" fmla="*/ 0 h 150"/>
                <a:gd name="T2" fmla="*/ 0 w 254"/>
                <a:gd name="T3" fmla="*/ 150 h 150"/>
                <a:gd name="T4" fmla="*/ 254 w 254"/>
                <a:gd name="T5" fmla="*/ 150 h 150"/>
                <a:gd name="T6" fmla="*/ 206 w 254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150">
                  <a:moveTo>
                    <a:pt x="206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254" y="150"/>
                    <a:pt x="254" y="150"/>
                    <a:pt x="254" y="150"/>
                  </a:cubicBezTo>
                  <a:cubicBezTo>
                    <a:pt x="254" y="97"/>
                    <a:pt x="238" y="44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534660" y="4367308"/>
              <a:ext cx="622286" cy="891331"/>
              <a:chOff x="3800508" y="3258715"/>
              <a:chExt cx="717270" cy="102738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800508" y="3258715"/>
                <a:ext cx="717270" cy="886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05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36821" y="3824914"/>
                <a:ext cx="648905" cy="46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STEP</a:t>
                </a:r>
              </a:p>
            </p:txBody>
          </p:sp>
        </p:grpSp>
      </p:grpSp>
      <p:sp>
        <p:nvSpPr>
          <p:cNvPr id="32" name="Oval 31"/>
          <p:cNvSpPr/>
          <p:nvPr/>
        </p:nvSpPr>
        <p:spPr>
          <a:xfrm>
            <a:off x="5942941" y="4841637"/>
            <a:ext cx="931026" cy="9310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52828"/>
                </a:solidFill>
                <a:effectLst/>
                <a:uLnTx/>
                <a:uFillTx/>
                <a:latin typeface="linea-basic-10" panose="02000509000000000000" pitchFamily="49" charset="0"/>
                <a:ea typeface="+mn-ea"/>
                <a:cs typeface="+mn-cs"/>
              </a:rPr>
              <a:t>l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138713" y="4570629"/>
            <a:ext cx="304800" cy="1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58372" y="4366827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8" name="Freeform 37"/>
          <p:cNvSpPr/>
          <p:nvPr/>
        </p:nvSpPr>
        <p:spPr>
          <a:xfrm flipH="1" flipV="1">
            <a:off x="3794463" y="2795665"/>
            <a:ext cx="897279" cy="280915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5420" y="2571855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1" name="Freeform 40"/>
          <p:cNvSpPr/>
          <p:nvPr/>
        </p:nvSpPr>
        <p:spPr>
          <a:xfrm flipH="1" flipV="1">
            <a:off x="5597070" y="1865676"/>
            <a:ext cx="897279" cy="844745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48028" y="1641867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3" name="Freeform 42"/>
          <p:cNvSpPr/>
          <p:nvPr/>
        </p:nvSpPr>
        <p:spPr>
          <a:xfrm flipV="1">
            <a:off x="7697713" y="2710420"/>
            <a:ext cx="897279" cy="64807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80756" y="2431398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343563" y="4570629"/>
            <a:ext cx="304800" cy="1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737595" y="4366827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bldLvl="0" animBg="1"/>
      <p:bldP spid="40" grpId="0"/>
      <p:bldP spid="41" grpId="0" bldLvl="0" animBg="1"/>
      <p:bldP spid="42" grpId="0"/>
      <p:bldP spid="43" grpId="0" bldLvl="0" animBg="1"/>
      <p:bldP spid="44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exagon 31"/>
          <p:cNvSpPr/>
          <p:nvPr/>
        </p:nvSpPr>
        <p:spPr>
          <a:xfrm rot="19944453">
            <a:off x="5201120" y="3152058"/>
            <a:ext cx="1710877" cy="147489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52" name="Group 51"/>
          <p:cNvGrpSpPr/>
          <p:nvPr/>
        </p:nvGrpSpPr>
        <p:grpSpPr>
          <a:xfrm rot="14469289">
            <a:off x="4611424" y="1583033"/>
            <a:ext cx="445051" cy="2227471"/>
            <a:chOff x="2117759" y="1650038"/>
            <a:chExt cx="333788" cy="1670603"/>
          </a:xfrm>
          <a:solidFill>
            <a:srgbClr val="E53238"/>
          </a:solidFill>
        </p:grpSpPr>
        <p:sp>
          <p:nvSpPr>
            <p:cNvPr id="33" name="Rounded Rectangle 32"/>
            <p:cNvSpPr/>
            <p:nvPr/>
          </p:nvSpPr>
          <p:spPr>
            <a:xfrm>
              <a:off x="2184756" y="1765252"/>
              <a:ext cx="199794" cy="15553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665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117759" y="1650038"/>
              <a:ext cx="333788" cy="333788"/>
              <a:chOff x="2786183" y="1189182"/>
              <a:chExt cx="921712" cy="921712"/>
            </a:xfrm>
            <a:grpFill/>
          </p:grpSpPr>
          <p:sp>
            <p:nvSpPr>
              <p:cNvPr id="35" name="Oval 34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 rot="10800000">
            <a:off x="4211900" y="3264790"/>
            <a:ext cx="445051" cy="2227471"/>
            <a:chOff x="1485809" y="1650038"/>
            <a:chExt cx="333788" cy="1670603"/>
          </a:xfrm>
          <a:solidFill>
            <a:srgbClr val="E53238"/>
          </a:solidFill>
        </p:grpSpPr>
        <p:sp>
          <p:nvSpPr>
            <p:cNvPr id="39" name="Rounded Rectangle 38"/>
            <p:cNvSpPr/>
            <p:nvPr/>
          </p:nvSpPr>
          <p:spPr>
            <a:xfrm>
              <a:off x="1552806" y="1765252"/>
              <a:ext cx="199794" cy="15553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665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485809" y="1650038"/>
              <a:ext cx="333788" cy="333788"/>
              <a:chOff x="2786183" y="1189182"/>
              <a:chExt cx="921712" cy="921712"/>
            </a:xfrm>
            <a:grpFill/>
          </p:grpSpPr>
          <p:sp>
            <p:nvSpPr>
              <p:cNvPr id="41" name="Oval 40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 rot="7518191">
            <a:off x="5410944" y="4345674"/>
            <a:ext cx="445051" cy="2227471"/>
            <a:chOff x="760548" y="1650038"/>
            <a:chExt cx="333788" cy="1670603"/>
          </a:xfrm>
          <a:solidFill>
            <a:srgbClr val="E53238"/>
          </a:solidFill>
        </p:grpSpPr>
        <p:sp>
          <p:nvSpPr>
            <p:cNvPr id="43" name="Rounded Rectangle 42"/>
            <p:cNvSpPr/>
            <p:nvPr/>
          </p:nvSpPr>
          <p:spPr>
            <a:xfrm>
              <a:off x="827545" y="1765252"/>
              <a:ext cx="199794" cy="15553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665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60548" y="1650038"/>
              <a:ext cx="333788" cy="333788"/>
              <a:chOff x="2786183" y="1189182"/>
              <a:chExt cx="921712" cy="921712"/>
            </a:xfrm>
            <a:grpFill/>
          </p:grpSpPr>
          <p:sp>
            <p:nvSpPr>
              <p:cNvPr id="45" name="Oval 44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3647897">
            <a:off x="7078564" y="3897789"/>
            <a:ext cx="445051" cy="2227471"/>
            <a:chOff x="2648116" y="1650038"/>
            <a:chExt cx="333788" cy="1670603"/>
          </a:xfrm>
          <a:solidFill>
            <a:srgbClr val="E53238"/>
          </a:solidFill>
        </p:grpSpPr>
        <p:sp>
          <p:nvSpPr>
            <p:cNvPr id="47" name="Rounded Rectangle 46"/>
            <p:cNvSpPr/>
            <p:nvPr/>
          </p:nvSpPr>
          <p:spPr>
            <a:xfrm>
              <a:off x="2715113" y="1765252"/>
              <a:ext cx="199794" cy="15553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665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48116" y="1650038"/>
              <a:ext cx="333788" cy="333788"/>
              <a:chOff x="2786183" y="1189182"/>
              <a:chExt cx="921712" cy="921712"/>
            </a:xfrm>
            <a:grpFill/>
          </p:grpSpPr>
          <p:sp>
            <p:nvSpPr>
              <p:cNvPr id="49" name="Oval 48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7514700" y="2219094"/>
            <a:ext cx="445051" cy="2227471"/>
            <a:chOff x="5982866" y="1650038"/>
            <a:chExt cx="333788" cy="1670603"/>
          </a:xfrm>
          <a:solidFill>
            <a:srgbClr val="E53238"/>
          </a:solidFill>
        </p:grpSpPr>
        <p:sp>
          <p:nvSpPr>
            <p:cNvPr id="54" name="Rounded Rectangle 53"/>
            <p:cNvSpPr/>
            <p:nvPr/>
          </p:nvSpPr>
          <p:spPr>
            <a:xfrm>
              <a:off x="6049863" y="1765252"/>
              <a:ext cx="199794" cy="15553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665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982866" y="1650038"/>
              <a:ext cx="333788" cy="333788"/>
              <a:chOff x="2786183" y="1189182"/>
              <a:chExt cx="921712" cy="921712"/>
            </a:xfrm>
            <a:grpFill/>
          </p:grpSpPr>
          <p:sp>
            <p:nvSpPr>
              <p:cNvPr id="56" name="Oval 55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 rot="18356643">
            <a:off x="6341908" y="1145241"/>
            <a:ext cx="445051" cy="2227471"/>
            <a:chOff x="5982866" y="1650038"/>
            <a:chExt cx="333788" cy="1670603"/>
          </a:xfrm>
          <a:solidFill>
            <a:srgbClr val="E53238"/>
          </a:solidFill>
        </p:grpSpPr>
        <p:sp>
          <p:nvSpPr>
            <p:cNvPr id="60" name="Rounded Rectangle 59"/>
            <p:cNvSpPr/>
            <p:nvPr/>
          </p:nvSpPr>
          <p:spPr>
            <a:xfrm>
              <a:off x="6049863" y="1765252"/>
              <a:ext cx="199794" cy="15553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665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982866" y="1650038"/>
              <a:ext cx="333788" cy="333788"/>
              <a:chOff x="2786183" y="1189182"/>
              <a:chExt cx="921712" cy="921712"/>
            </a:xfrm>
            <a:grpFill/>
          </p:grpSpPr>
          <p:sp>
            <p:nvSpPr>
              <p:cNvPr id="62" name="Oval 61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665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8110740" y="2270022"/>
            <a:ext cx="2476333" cy="621185"/>
            <a:chOff x="2786183" y="1446680"/>
            <a:chExt cx="1857250" cy="465889"/>
          </a:xfrm>
        </p:grpSpPr>
        <p:sp>
          <p:nvSpPr>
            <p:cNvPr id="66" name="Text Placeholder 3"/>
            <p:cNvSpPr txBox="1"/>
            <p:nvPr/>
          </p:nvSpPr>
          <p:spPr>
            <a:xfrm>
              <a:off x="2786183" y="1604888"/>
              <a:ext cx="1857250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565">
                <a:spcBef>
                  <a:spcPct val="20000"/>
                </a:spcBef>
                <a:defRPr/>
              </a:pPr>
              <a:r>
                <a:rPr lang="en-US" sz="1335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</a:rPr>
                <a:t>There are many variations of passages available the majority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6183" y="1446680"/>
              <a:ext cx="14392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10"/>
              <a:r>
                <a:rPr lang="en-US" sz="1600" b="1" dirty="0">
                  <a:solidFill>
                    <a:srgbClr val="E53238"/>
                  </a:solidFill>
                  <a:latin typeface="Arial" panose="020B0604020202020204"/>
                </a:rPr>
                <a:t>Title Goes Here</a:t>
              </a:r>
              <a:endParaRPr lang="en-US" sz="1600" dirty="0">
                <a:solidFill>
                  <a:srgbClr val="E53238"/>
                </a:solidFill>
                <a:latin typeface="Arial" panose="020B0604020202020204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381846" y="4381066"/>
            <a:ext cx="2476333" cy="621185"/>
            <a:chOff x="2786183" y="1446680"/>
            <a:chExt cx="1857250" cy="465889"/>
          </a:xfrm>
        </p:grpSpPr>
        <p:sp>
          <p:nvSpPr>
            <p:cNvPr id="75" name="Text Placeholder 3"/>
            <p:cNvSpPr txBox="1"/>
            <p:nvPr/>
          </p:nvSpPr>
          <p:spPr>
            <a:xfrm>
              <a:off x="2786183" y="1604888"/>
              <a:ext cx="1857250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565">
                <a:spcBef>
                  <a:spcPct val="20000"/>
                </a:spcBef>
                <a:defRPr/>
              </a:pPr>
              <a:r>
                <a:rPr lang="en-US" sz="1335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</a:rPr>
                <a:t>There are many variations of passages available the majority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86183" y="1446680"/>
              <a:ext cx="14392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10"/>
              <a:r>
                <a:rPr lang="en-US" sz="1600" b="1" dirty="0">
                  <a:solidFill>
                    <a:srgbClr val="D24132"/>
                  </a:solidFill>
                  <a:latin typeface="Arial" panose="020B0604020202020204"/>
                </a:rPr>
                <a:t>Title Goes Here</a:t>
              </a:r>
              <a:endParaRPr lang="en-US" sz="1600" dirty="0">
                <a:solidFill>
                  <a:srgbClr val="D24132"/>
                </a:solidFill>
                <a:latin typeface="Arial" panose="020B0604020202020204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11575" y="2836418"/>
            <a:ext cx="2476333" cy="621185"/>
            <a:chOff x="2786183" y="1446680"/>
            <a:chExt cx="1857250" cy="465889"/>
          </a:xfrm>
        </p:grpSpPr>
        <p:sp>
          <p:nvSpPr>
            <p:cNvPr id="78" name="Text Placeholder 3"/>
            <p:cNvSpPr txBox="1"/>
            <p:nvPr/>
          </p:nvSpPr>
          <p:spPr>
            <a:xfrm>
              <a:off x="2786183" y="1604888"/>
              <a:ext cx="1857250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spcBef>
                  <a:spcPct val="20000"/>
                </a:spcBef>
                <a:defRPr/>
              </a:pPr>
              <a:r>
                <a:rPr lang="en-US" sz="1335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</a:rPr>
                <a:t>There are many variations of passages available the majority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04199" y="1446680"/>
              <a:ext cx="14392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10"/>
              <a:r>
                <a:rPr lang="en-US" sz="1600" b="1" dirty="0">
                  <a:solidFill>
                    <a:srgbClr val="E53238"/>
                  </a:solidFill>
                  <a:latin typeface="Arial" panose="020B0604020202020204"/>
                </a:rPr>
                <a:t>Title Goes Here</a:t>
              </a:r>
              <a:endParaRPr lang="en-US" sz="1600" dirty="0">
                <a:solidFill>
                  <a:srgbClr val="E53238"/>
                </a:solidFill>
                <a:latin typeface="Arial" panose="020B0604020202020204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81947" y="5002380"/>
            <a:ext cx="2476333" cy="621185"/>
            <a:chOff x="2786183" y="1446680"/>
            <a:chExt cx="1857250" cy="465889"/>
          </a:xfrm>
        </p:grpSpPr>
        <p:sp>
          <p:nvSpPr>
            <p:cNvPr id="81" name="Text Placeholder 3"/>
            <p:cNvSpPr txBox="1"/>
            <p:nvPr/>
          </p:nvSpPr>
          <p:spPr>
            <a:xfrm>
              <a:off x="2786183" y="1604888"/>
              <a:ext cx="1857250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spcBef>
                  <a:spcPct val="20000"/>
                </a:spcBef>
                <a:defRPr/>
              </a:pPr>
              <a:r>
                <a:rPr lang="en-US" sz="1335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</a:rPr>
                <a:t>There are many variations of passages available the majority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04199" y="1446680"/>
              <a:ext cx="14392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10"/>
              <a:r>
                <a:rPr lang="en-US" sz="1600" b="1" dirty="0">
                  <a:solidFill>
                    <a:srgbClr val="E53238"/>
                  </a:solidFill>
                  <a:latin typeface="Arial" panose="020B0604020202020204"/>
                </a:rPr>
                <a:t>Title Goes Here</a:t>
              </a:r>
              <a:endParaRPr lang="en-US" sz="1600" dirty="0">
                <a:solidFill>
                  <a:srgbClr val="E53238"/>
                </a:solidFill>
                <a:latin typeface="Arial" panose="020B0604020202020204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887706" y="1431958"/>
            <a:ext cx="2476333" cy="621185"/>
            <a:chOff x="2786183" y="1446680"/>
            <a:chExt cx="1857250" cy="465889"/>
          </a:xfrm>
        </p:grpSpPr>
        <p:sp>
          <p:nvSpPr>
            <p:cNvPr id="84" name="Text Placeholder 3"/>
            <p:cNvSpPr txBox="1"/>
            <p:nvPr/>
          </p:nvSpPr>
          <p:spPr>
            <a:xfrm>
              <a:off x="2786183" y="1604888"/>
              <a:ext cx="1857250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spcBef>
                  <a:spcPct val="20000"/>
                </a:spcBef>
                <a:defRPr/>
              </a:pPr>
              <a:r>
                <a:rPr lang="en-US" sz="1335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</a:rPr>
                <a:t>There are many variations of passages available the majority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04199" y="1446680"/>
              <a:ext cx="14392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10"/>
              <a:r>
                <a:rPr lang="en-US" sz="1600" b="1" dirty="0">
                  <a:solidFill>
                    <a:srgbClr val="E53238"/>
                  </a:solidFill>
                  <a:latin typeface="Arial" panose="020B0604020202020204"/>
                </a:rPr>
                <a:t>Title Goes Here</a:t>
              </a:r>
              <a:endParaRPr lang="en-US" sz="1600" dirty="0">
                <a:solidFill>
                  <a:srgbClr val="E53238"/>
                </a:solidFill>
                <a:latin typeface="Arial" panose="020B0604020202020204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21584" y="5697094"/>
            <a:ext cx="2476333" cy="621185"/>
            <a:chOff x="2786183" y="1446680"/>
            <a:chExt cx="1857250" cy="465889"/>
          </a:xfrm>
        </p:grpSpPr>
        <p:sp>
          <p:nvSpPr>
            <p:cNvPr id="87" name="Text Placeholder 3"/>
            <p:cNvSpPr txBox="1"/>
            <p:nvPr/>
          </p:nvSpPr>
          <p:spPr>
            <a:xfrm>
              <a:off x="2786183" y="1604888"/>
              <a:ext cx="1857250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565">
                <a:spcBef>
                  <a:spcPct val="20000"/>
                </a:spcBef>
                <a:defRPr/>
              </a:pPr>
              <a:r>
                <a:rPr lang="en-US" sz="1335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</a:rPr>
                <a:t>There are many variations of passages available the majority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86183" y="1446680"/>
              <a:ext cx="14392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10"/>
              <a:r>
                <a:rPr lang="en-US" sz="1600" b="1" dirty="0">
                  <a:solidFill>
                    <a:srgbClr val="E53238"/>
                  </a:solidFill>
                  <a:latin typeface="Arial" panose="020B0604020202020204"/>
                </a:rPr>
                <a:t>Title Goes Here</a:t>
              </a:r>
              <a:endParaRPr lang="en-US" sz="1600" dirty="0">
                <a:solidFill>
                  <a:srgbClr val="E53238"/>
                </a:solidFill>
                <a:latin typeface="Arial" panose="020B0604020202020204"/>
              </a:endParaRPr>
            </a:p>
          </p:txBody>
        </p:sp>
      </p:grpSp>
      <p:sp>
        <p:nvSpPr>
          <p:cNvPr id="89" name="Freeform 22"/>
          <p:cNvSpPr>
            <a:spLocks noEditPoints="1"/>
          </p:cNvSpPr>
          <p:nvPr/>
        </p:nvSpPr>
        <p:spPr bwMode="auto">
          <a:xfrm>
            <a:off x="5657595" y="3444033"/>
            <a:ext cx="826103" cy="816172"/>
          </a:xfrm>
          <a:custGeom>
            <a:avLst/>
            <a:gdLst/>
            <a:ahLst/>
            <a:cxnLst>
              <a:cxn ang="0">
                <a:pos x="131" y="82"/>
              </a:cxn>
              <a:cxn ang="0">
                <a:pos x="122" y="98"/>
              </a:cxn>
              <a:cxn ang="0">
                <a:pos x="125" y="107"/>
              </a:cxn>
              <a:cxn ang="0">
                <a:pos x="65" y="141"/>
              </a:cxn>
              <a:cxn ang="0">
                <a:pos x="51" y="134"/>
              </a:cxn>
              <a:cxn ang="0">
                <a:pos x="44" y="97"/>
              </a:cxn>
              <a:cxn ang="0">
                <a:pos x="68" y="28"/>
              </a:cxn>
              <a:cxn ang="0">
                <a:pos x="74" y="29"/>
              </a:cxn>
              <a:cxn ang="0">
                <a:pos x="86" y="24"/>
              </a:cxn>
              <a:cxn ang="0">
                <a:pos x="131" y="82"/>
              </a:cxn>
              <a:cxn ang="0">
                <a:pos x="92" y="11"/>
              </a:cxn>
              <a:cxn ang="0">
                <a:pos x="91" y="15"/>
              </a:cxn>
              <a:cxn ang="0">
                <a:pos x="141" y="80"/>
              </a:cxn>
              <a:cxn ang="0">
                <a:pos x="142" y="80"/>
              </a:cxn>
              <a:cxn ang="0">
                <a:pos x="153" y="32"/>
              </a:cxn>
              <a:cxn ang="0">
                <a:pos x="153" y="29"/>
              </a:cxn>
              <a:cxn ang="0">
                <a:pos x="102" y="0"/>
              </a:cxn>
              <a:cxn ang="0">
                <a:pos x="91" y="6"/>
              </a:cxn>
              <a:cxn ang="0">
                <a:pos x="92" y="11"/>
              </a:cxn>
              <a:cxn ang="0">
                <a:pos x="40" y="137"/>
              </a:cxn>
              <a:cxn ang="0">
                <a:pos x="33" y="97"/>
              </a:cxn>
              <a:cxn ang="0">
                <a:pos x="59" y="22"/>
              </a:cxn>
              <a:cxn ang="0">
                <a:pos x="55" y="11"/>
              </a:cxn>
              <a:cxn ang="0">
                <a:pos x="46" y="9"/>
              </a:cxn>
              <a:cxn ang="0">
                <a:pos x="0" y="85"/>
              </a:cxn>
              <a:cxn ang="0">
                <a:pos x="20" y="140"/>
              </a:cxn>
              <a:cxn ang="0">
                <a:pos x="35" y="143"/>
              </a:cxn>
              <a:cxn ang="0">
                <a:pos x="40" y="137"/>
              </a:cxn>
              <a:cxn ang="0">
                <a:pos x="163" y="45"/>
              </a:cxn>
              <a:cxn ang="0">
                <a:pos x="153" y="84"/>
              </a:cxn>
              <a:cxn ang="0">
                <a:pos x="159" y="98"/>
              </a:cxn>
              <a:cxn ang="0">
                <a:pos x="147" y="115"/>
              </a:cxn>
              <a:cxn ang="0">
                <a:pos x="147" y="116"/>
              </a:cxn>
              <a:cxn ang="0">
                <a:pos x="142" y="151"/>
              </a:cxn>
              <a:cxn ang="0">
                <a:pos x="173" y="85"/>
              </a:cxn>
              <a:cxn ang="0">
                <a:pos x="163" y="45"/>
              </a:cxn>
              <a:cxn ang="0">
                <a:pos x="132" y="114"/>
              </a:cxn>
              <a:cxn ang="0">
                <a:pos x="69" y="151"/>
              </a:cxn>
              <a:cxn ang="0">
                <a:pos x="69" y="152"/>
              </a:cxn>
              <a:cxn ang="0">
                <a:pos x="66" y="162"/>
              </a:cxn>
              <a:cxn ang="0">
                <a:pos x="74" y="170"/>
              </a:cxn>
              <a:cxn ang="0">
                <a:pos x="86" y="171"/>
              </a:cxn>
              <a:cxn ang="0">
                <a:pos x="126" y="162"/>
              </a:cxn>
              <a:cxn ang="0">
                <a:pos x="136" y="116"/>
              </a:cxn>
              <a:cxn ang="0">
                <a:pos x="136" y="116"/>
              </a:cxn>
              <a:cxn ang="0">
                <a:pos x="132" y="114"/>
              </a:cxn>
              <a:cxn ang="0">
                <a:pos x="132" y="114"/>
              </a:cxn>
              <a:cxn ang="0">
                <a:pos x="132" y="114"/>
              </a:cxn>
            </a:cxnLst>
            <a:rect l="0" t="0" r="r" b="b"/>
            <a:pathLst>
              <a:path w="173" h="171">
                <a:moveTo>
                  <a:pt x="131" y="82"/>
                </a:moveTo>
                <a:cubicBezTo>
                  <a:pt x="126" y="86"/>
                  <a:pt x="122" y="91"/>
                  <a:pt x="122" y="98"/>
                </a:cubicBezTo>
                <a:cubicBezTo>
                  <a:pt x="122" y="101"/>
                  <a:pt x="123" y="104"/>
                  <a:pt x="125" y="107"/>
                </a:cubicBezTo>
                <a:cubicBezTo>
                  <a:pt x="109" y="124"/>
                  <a:pt x="88" y="136"/>
                  <a:pt x="65" y="141"/>
                </a:cubicBezTo>
                <a:cubicBezTo>
                  <a:pt x="62" y="137"/>
                  <a:pt x="57" y="134"/>
                  <a:pt x="51" y="134"/>
                </a:cubicBezTo>
                <a:cubicBezTo>
                  <a:pt x="47" y="122"/>
                  <a:pt x="44" y="110"/>
                  <a:pt x="44" y="97"/>
                </a:cubicBezTo>
                <a:cubicBezTo>
                  <a:pt x="44" y="71"/>
                  <a:pt x="53" y="47"/>
                  <a:pt x="68" y="28"/>
                </a:cubicBezTo>
                <a:cubicBezTo>
                  <a:pt x="70" y="29"/>
                  <a:pt x="72" y="29"/>
                  <a:pt x="74" y="29"/>
                </a:cubicBezTo>
                <a:cubicBezTo>
                  <a:pt x="78" y="29"/>
                  <a:pt x="82" y="27"/>
                  <a:pt x="86" y="24"/>
                </a:cubicBezTo>
                <a:cubicBezTo>
                  <a:pt x="107" y="38"/>
                  <a:pt x="123" y="58"/>
                  <a:pt x="131" y="82"/>
                </a:cubicBezTo>
                <a:close/>
                <a:moveTo>
                  <a:pt x="92" y="11"/>
                </a:moveTo>
                <a:cubicBezTo>
                  <a:pt x="92" y="12"/>
                  <a:pt x="92" y="13"/>
                  <a:pt x="91" y="15"/>
                </a:cubicBezTo>
                <a:cubicBezTo>
                  <a:pt x="115" y="30"/>
                  <a:pt x="133" y="53"/>
                  <a:pt x="141" y="80"/>
                </a:cubicBezTo>
                <a:cubicBezTo>
                  <a:pt x="142" y="80"/>
                  <a:pt x="142" y="80"/>
                  <a:pt x="142" y="80"/>
                </a:cubicBezTo>
                <a:cubicBezTo>
                  <a:pt x="149" y="65"/>
                  <a:pt x="153" y="49"/>
                  <a:pt x="153" y="32"/>
                </a:cubicBezTo>
                <a:cubicBezTo>
                  <a:pt x="153" y="31"/>
                  <a:pt x="153" y="30"/>
                  <a:pt x="153" y="29"/>
                </a:cubicBezTo>
                <a:cubicBezTo>
                  <a:pt x="140" y="14"/>
                  <a:pt x="122" y="4"/>
                  <a:pt x="102" y="0"/>
                </a:cubicBezTo>
                <a:cubicBezTo>
                  <a:pt x="98" y="2"/>
                  <a:pt x="95" y="4"/>
                  <a:pt x="91" y="6"/>
                </a:cubicBezTo>
                <a:cubicBezTo>
                  <a:pt x="92" y="8"/>
                  <a:pt x="92" y="9"/>
                  <a:pt x="92" y="11"/>
                </a:cubicBezTo>
                <a:close/>
                <a:moveTo>
                  <a:pt x="40" y="137"/>
                </a:moveTo>
                <a:cubicBezTo>
                  <a:pt x="36" y="124"/>
                  <a:pt x="33" y="111"/>
                  <a:pt x="33" y="97"/>
                </a:cubicBezTo>
                <a:cubicBezTo>
                  <a:pt x="33" y="69"/>
                  <a:pt x="43" y="42"/>
                  <a:pt x="59" y="22"/>
                </a:cubicBezTo>
                <a:cubicBezTo>
                  <a:pt x="57" y="19"/>
                  <a:pt x="55" y="15"/>
                  <a:pt x="55" y="11"/>
                </a:cubicBezTo>
                <a:cubicBezTo>
                  <a:pt x="52" y="10"/>
                  <a:pt x="49" y="9"/>
                  <a:pt x="46" y="9"/>
                </a:cubicBezTo>
                <a:cubicBezTo>
                  <a:pt x="19" y="23"/>
                  <a:pt x="0" y="52"/>
                  <a:pt x="0" y="85"/>
                </a:cubicBezTo>
                <a:cubicBezTo>
                  <a:pt x="0" y="106"/>
                  <a:pt x="8" y="125"/>
                  <a:pt x="20" y="140"/>
                </a:cubicBezTo>
                <a:cubicBezTo>
                  <a:pt x="25" y="141"/>
                  <a:pt x="30" y="142"/>
                  <a:pt x="35" y="143"/>
                </a:cubicBezTo>
                <a:cubicBezTo>
                  <a:pt x="36" y="140"/>
                  <a:pt x="38" y="138"/>
                  <a:pt x="40" y="137"/>
                </a:cubicBezTo>
                <a:close/>
                <a:moveTo>
                  <a:pt x="163" y="45"/>
                </a:moveTo>
                <a:cubicBezTo>
                  <a:pt x="162" y="59"/>
                  <a:pt x="158" y="72"/>
                  <a:pt x="153" y="84"/>
                </a:cubicBezTo>
                <a:cubicBezTo>
                  <a:pt x="157" y="87"/>
                  <a:pt x="159" y="92"/>
                  <a:pt x="159" y="98"/>
                </a:cubicBezTo>
                <a:cubicBezTo>
                  <a:pt x="159" y="106"/>
                  <a:pt x="154" y="112"/>
                  <a:pt x="147" y="115"/>
                </a:cubicBezTo>
                <a:cubicBezTo>
                  <a:pt x="147" y="115"/>
                  <a:pt x="147" y="116"/>
                  <a:pt x="147" y="116"/>
                </a:cubicBezTo>
                <a:cubicBezTo>
                  <a:pt x="147" y="128"/>
                  <a:pt x="145" y="140"/>
                  <a:pt x="142" y="151"/>
                </a:cubicBezTo>
                <a:cubicBezTo>
                  <a:pt x="161" y="135"/>
                  <a:pt x="173" y="112"/>
                  <a:pt x="173" y="85"/>
                </a:cubicBezTo>
                <a:cubicBezTo>
                  <a:pt x="173" y="71"/>
                  <a:pt x="169" y="57"/>
                  <a:pt x="163" y="45"/>
                </a:cubicBezTo>
                <a:close/>
                <a:moveTo>
                  <a:pt x="132" y="114"/>
                </a:moveTo>
                <a:cubicBezTo>
                  <a:pt x="116" y="133"/>
                  <a:pt x="94" y="146"/>
                  <a:pt x="69" y="151"/>
                </a:cubicBezTo>
                <a:cubicBezTo>
                  <a:pt x="69" y="151"/>
                  <a:pt x="69" y="152"/>
                  <a:pt x="69" y="152"/>
                </a:cubicBezTo>
                <a:cubicBezTo>
                  <a:pt x="69" y="156"/>
                  <a:pt x="68" y="159"/>
                  <a:pt x="66" y="162"/>
                </a:cubicBezTo>
                <a:cubicBezTo>
                  <a:pt x="69" y="165"/>
                  <a:pt x="71" y="168"/>
                  <a:pt x="74" y="170"/>
                </a:cubicBezTo>
                <a:cubicBezTo>
                  <a:pt x="78" y="171"/>
                  <a:pt x="82" y="171"/>
                  <a:pt x="86" y="171"/>
                </a:cubicBezTo>
                <a:cubicBezTo>
                  <a:pt x="101" y="171"/>
                  <a:pt x="114" y="168"/>
                  <a:pt x="126" y="162"/>
                </a:cubicBezTo>
                <a:cubicBezTo>
                  <a:pt x="132" y="148"/>
                  <a:pt x="136" y="133"/>
                  <a:pt x="136" y="116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5" y="115"/>
                  <a:pt x="134" y="115"/>
                  <a:pt x="132" y="114"/>
                </a:cubicBezTo>
                <a:close/>
                <a:moveTo>
                  <a:pt x="132" y="114"/>
                </a:moveTo>
                <a:cubicBezTo>
                  <a:pt x="132" y="114"/>
                  <a:pt x="132" y="114"/>
                  <a:pt x="132" y="114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90" name="Text Placeholder 3"/>
          <p:cNvSpPr txBox="1"/>
          <p:nvPr/>
        </p:nvSpPr>
        <p:spPr>
          <a:xfrm rot="19804241">
            <a:off x="4998578" y="2763580"/>
            <a:ext cx="61715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400" dirty="0">
                <a:solidFill>
                  <a:srgbClr val="E53238"/>
                </a:solidFill>
                <a:latin typeface="Arial" panose="020B0604020202020204"/>
              </a:rPr>
              <a:t>25%</a:t>
            </a:r>
          </a:p>
        </p:txBody>
      </p:sp>
      <p:sp>
        <p:nvSpPr>
          <p:cNvPr id="91" name="Text Placeholder 3"/>
          <p:cNvSpPr txBox="1"/>
          <p:nvPr/>
        </p:nvSpPr>
        <p:spPr>
          <a:xfrm rot="19957524">
            <a:off x="6653698" y="4483370"/>
            <a:ext cx="61715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400" dirty="0">
                <a:solidFill>
                  <a:srgbClr val="E53238"/>
                </a:solidFill>
                <a:latin typeface="Arial" panose="020B0604020202020204"/>
              </a:rPr>
              <a:t>90%</a:t>
            </a:r>
          </a:p>
        </p:txBody>
      </p:sp>
      <p:sp>
        <p:nvSpPr>
          <p:cNvPr id="92" name="Text Placeholder 3"/>
          <p:cNvSpPr txBox="1"/>
          <p:nvPr/>
        </p:nvSpPr>
        <p:spPr>
          <a:xfrm rot="16200000">
            <a:off x="4503109" y="3995904"/>
            <a:ext cx="61715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400" dirty="0">
                <a:solidFill>
                  <a:srgbClr val="E53238"/>
                </a:solidFill>
                <a:latin typeface="Arial" panose="020B0604020202020204"/>
              </a:rPr>
              <a:t>50%</a:t>
            </a:r>
          </a:p>
        </p:txBody>
      </p:sp>
      <p:sp>
        <p:nvSpPr>
          <p:cNvPr id="93" name="Text Placeholder 3"/>
          <p:cNvSpPr txBox="1"/>
          <p:nvPr/>
        </p:nvSpPr>
        <p:spPr>
          <a:xfrm rot="2157338">
            <a:off x="5476198" y="4880520"/>
            <a:ext cx="61715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400" dirty="0">
                <a:solidFill>
                  <a:srgbClr val="E53238"/>
                </a:solidFill>
                <a:latin typeface="Arial" panose="020B0604020202020204"/>
              </a:rPr>
              <a:t>75%</a:t>
            </a:r>
          </a:p>
        </p:txBody>
      </p:sp>
      <p:sp>
        <p:nvSpPr>
          <p:cNvPr id="94" name="Text Placeholder 3"/>
          <p:cNvSpPr txBox="1"/>
          <p:nvPr/>
        </p:nvSpPr>
        <p:spPr>
          <a:xfrm rot="16200000">
            <a:off x="7036709" y="3425344"/>
            <a:ext cx="61715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400" dirty="0">
                <a:solidFill>
                  <a:srgbClr val="E53238"/>
                </a:solidFill>
                <a:latin typeface="Arial" panose="020B0604020202020204"/>
              </a:rPr>
              <a:t>50%</a:t>
            </a:r>
          </a:p>
        </p:txBody>
      </p:sp>
      <p:sp>
        <p:nvSpPr>
          <p:cNvPr id="95" name="Text Placeholder 3"/>
          <p:cNvSpPr txBox="1"/>
          <p:nvPr/>
        </p:nvSpPr>
        <p:spPr>
          <a:xfrm rot="2157072">
            <a:off x="6044128" y="2511739"/>
            <a:ext cx="61715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400" dirty="0">
                <a:solidFill>
                  <a:srgbClr val="E53238"/>
                </a:solidFill>
                <a:latin typeface="Arial" panose="020B0604020202020204"/>
              </a:rPr>
              <a:t>25%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89" grpId="0" bldLvl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reeform 5"/>
          <p:cNvSpPr/>
          <p:nvPr/>
        </p:nvSpPr>
        <p:spPr bwMode="auto">
          <a:xfrm flipH="1">
            <a:off x="5380983" y="2123242"/>
            <a:ext cx="1634576" cy="1014623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rgbClr val="E53238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5126" name="Freeform 6"/>
          <p:cNvSpPr/>
          <p:nvPr/>
        </p:nvSpPr>
        <p:spPr bwMode="auto">
          <a:xfrm flipH="1">
            <a:off x="5028662" y="2446770"/>
            <a:ext cx="1453332" cy="163288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rgbClr val="E53238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5127" name="Freeform 7"/>
          <p:cNvSpPr/>
          <p:nvPr/>
        </p:nvSpPr>
        <p:spPr bwMode="auto">
          <a:xfrm flipH="1">
            <a:off x="4771194" y="3518982"/>
            <a:ext cx="1126417" cy="1204335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rgbClr val="E53238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5128" name="Freeform 8"/>
          <p:cNvSpPr/>
          <p:nvPr/>
        </p:nvSpPr>
        <p:spPr bwMode="auto">
          <a:xfrm flipH="1">
            <a:off x="5897611" y="3122619"/>
            <a:ext cx="1451639" cy="1541412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rgbClr val="E53238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5129" name="Freeform 9"/>
          <p:cNvSpPr/>
          <p:nvPr/>
        </p:nvSpPr>
        <p:spPr bwMode="auto">
          <a:xfrm flipH="1">
            <a:off x="5418249" y="4079652"/>
            <a:ext cx="1561739" cy="1265313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rgbClr val="E53238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5130" name="Freeform 10"/>
          <p:cNvSpPr/>
          <p:nvPr/>
        </p:nvSpPr>
        <p:spPr bwMode="auto">
          <a:xfrm flipH="1">
            <a:off x="6471830" y="2377321"/>
            <a:ext cx="929929" cy="1341537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rgbClr val="E53238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Text Placeholder 3"/>
          <p:cNvSpPr txBox="1"/>
          <p:nvPr/>
        </p:nvSpPr>
        <p:spPr>
          <a:xfrm>
            <a:off x="1398307" y="2200051"/>
            <a:ext cx="3175476" cy="8411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en-US" sz="1465" b="1" dirty="0">
                <a:solidFill>
                  <a:srgbClr val="E53238"/>
                </a:solidFill>
                <a:latin typeface="Arial" panose="020B0604020202020204"/>
              </a:rPr>
              <a:t>Keyword goes here</a:t>
            </a: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/>
            </a:r>
            <a:b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</a:b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There are many variations of passages of lorem but the majority have suffered alteration There are many</a:t>
            </a:r>
          </a:p>
        </p:txBody>
      </p:sp>
      <p:sp>
        <p:nvSpPr>
          <p:cNvPr id="25" name="Freeform 45"/>
          <p:cNvSpPr>
            <a:spLocks noEditPoints="1"/>
          </p:cNvSpPr>
          <p:nvPr/>
        </p:nvSpPr>
        <p:spPr bwMode="auto">
          <a:xfrm>
            <a:off x="872965" y="24366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872965" y="351559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72965" y="459997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8" name="Freeform 45"/>
          <p:cNvSpPr>
            <a:spLocks noEditPoints="1"/>
          </p:cNvSpPr>
          <p:nvPr/>
        </p:nvSpPr>
        <p:spPr bwMode="auto">
          <a:xfrm>
            <a:off x="10893892" y="245494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9" name="Freeform 45"/>
          <p:cNvSpPr>
            <a:spLocks noEditPoints="1"/>
          </p:cNvSpPr>
          <p:nvPr/>
        </p:nvSpPr>
        <p:spPr bwMode="auto">
          <a:xfrm>
            <a:off x="10893892" y="354228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10893892" y="461326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1398307" y="3279028"/>
            <a:ext cx="3175476" cy="8411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en-US" sz="1465" b="1" dirty="0">
                <a:solidFill>
                  <a:srgbClr val="E53238"/>
                </a:solidFill>
                <a:latin typeface="Arial" panose="020B0604020202020204"/>
              </a:rPr>
              <a:t>Keyword goes here </a:t>
            </a: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/>
            </a:r>
            <a:b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</a:b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There are many variations of passages of lorem but the majority have suffered alteration There are many</a:t>
            </a:r>
          </a:p>
        </p:txBody>
      </p:sp>
      <p:sp>
        <p:nvSpPr>
          <p:cNvPr id="32" name="Text Placeholder 3"/>
          <p:cNvSpPr txBox="1"/>
          <p:nvPr/>
        </p:nvSpPr>
        <p:spPr>
          <a:xfrm>
            <a:off x="1398307" y="4363407"/>
            <a:ext cx="3175476" cy="8411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en-US" sz="1465" b="1" dirty="0">
                <a:solidFill>
                  <a:srgbClr val="E53238"/>
                </a:solidFill>
                <a:latin typeface="Arial" panose="020B0604020202020204"/>
              </a:rPr>
              <a:t>Keyword goes here </a:t>
            </a: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/>
            </a:r>
            <a:b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</a:b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There are many variations of passages of lorem but the majority have suffered alteration There are many</a:t>
            </a:r>
          </a:p>
        </p:txBody>
      </p:sp>
      <p:sp>
        <p:nvSpPr>
          <p:cNvPr id="34" name="Text Placeholder 3"/>
          <p:cNvSpPr txBox="1"/>
          <p:nvPr/>
        </p:nvSpPr>
        <p:spPr>
          <a:xfrm>
            <a:off x="7555378" y="2200051"/>
            <a:ext cx="3175476" cy="8411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375410"/>
            <a:r>
              <a:rPr lang="en-US" sz="1465" b="1" dirty="0">
                <a:solidFill>
                  <a:srgbClr val="E53238"/>
                </a:solidFill>
                <a:latin typeface="Arial" panose="020B0604020202020204"/>
              </a:rPr>
              <a:t>Keyword goes here </a:t>
            </a:r>
            <a:r>
              <a:rPr lang="en-US" sz="1465" dirty="0">
                <a:solidFill>
                  <a:srgbClr val="D24132"/>
                </a:solidFill>
                <a:latin typeface="Arial" panose="020B0604020202020204"/>
              </a:rPr>
              <a:t/>
            </a:r>
            <a:br>
              <a:rPr lang="en-US" sz="1465" dirty="0">
                <a:solidFill>
                  <a:srgbClr val="D24132"/>
                </a:solidFill>
                <a:latin typeface="Arial" panose="020B0604020202020204"/>
              </a:rPr>
            </a:b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There are many variations of passages of</a:t>
            </a:r>
            <a:b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</a:b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 lorem but the majority have suffered alteration There are many</a:t>
            </a:r>
          </a:p>
        </p:txBody>
      </p:sp>
      <p:sp>
        <p:nvSpPr>
          <p:cNvPr id="35" name="Text Placeholder 3"/>
          <p:cNvSpPr txBox="1"/>
          <p:nvPr/>
        </p:nvSpPr>
        <p:spPr>
          <a:xfrm>
            <a:off x="7555378" y="3279028"/>
            <a:ext cx="3175476" cy="8411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375410"/>
            <a:r>
              <a:rPr lang="en-US" sz="1465" b="1" dirty="0">
                <a:solidFill>
                  <a:srgbClr val="E53238"/>
                </a:solidFill>
                <a:latin typeface="Arial" panose="020B0604020202020204"/>
              </a:rPr>
              <a:t>Keyword goes here </a:t>
            </a:r>
            <a:r>
              <a:rPr lang="en-US" sz="1465" dirty="0">
                <a:solidFill>
                  <a:srgbClr val="564266"/>
                </a:solidFill>
                <a:latin typeface="Arial" panose="020B0604020202020204"/>
              </a:rPr>
              <a:t/>
            </a:r>
            <a:br>
              <a:rPr lang="en-US" sz="1465" dirty="0">
                <a:solidFill>
                  <a:srgbClr val="564266"/>
                </a:solidFill>
                <a:latin typeface="Arial" panose="020B0604020202020204"/>
              </a:rPr>
            </a:br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There are many variations of passages of lorem but the majority have suffered alteration There are many</a:t>
            </a:r>
          </a:p>
        </p:txBody>
      </p:sp>
      <p:sp>
        <p:nvSpPr>
          <p:cNvPr id="36" name="Text Placeholder 3"/>
          <p:cNvSpPr txBox="1"/>
          <p:nvPr/>
        </p:nvSpPr>
        <p:spPr>
          <a:xfrm>
            <a:off x="7555378" y="4363407"/>
            <a:ext cx="3175476" cy="8411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375410"/>
            <a:r>
              <a:rPr lang="en-US" sz="1465" b="1" dirty="0">
                <a:solidFill>
                  <a:srgbClr val="E53238"/>
                </a:solidFill>
                <a:latin typeface="Arial" panose="020B0604020202020204"/>
              </a:rPr>
              <a:t>Keyword goes here</a:t>
            </a:r>
            <a:endParaRPr lang="en-US" sz="1465" dirty="0">
              <a:solidFill>
                <a:srgbClr val="E53238"/>
              </a:solidFill>
              <a:latin typeface="Arial" panose="020B0604020202020204"/>
            </a:endParaRPr>
          </a:p>
          <a:p>
            <a:pPr algn="r" defTabSz="1375410"/>
            <a:r>
              <a:rPr lang="en-US" sz="1335" dirty="0">
                <a:solidFill>
                  <a:srgbClr val="262626">
                    <a:lumMod val="50000"/>
                    <a:lumOff val="50000"/>
                  </a:srgbClr>
                </a:solidFill>
                <a:latin typeface="Arial" panose="020B0604020202020204"/>
              </a:rPr>
              <a:t>There are many variations of passages of lorem but the majority have suffered alteration There are many</a:t>
            </a:r>
          </a:p>
        </p:txBody>
      </p:sp>
      <p:sp>
        <p:nvSpPr>
          <p:cNvPr id="37" name="Text Placeholder 3"/>
          <p:cNvSpPr txBox="1"/>
          <p:nvPr/>
        </p:nvSpPr>
        <p:spPr>
          <a:xfrm>
            <a:off x="5071231" y="3839568"/>
            <a:ext cx="381515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latin typeface="Arial" panose="020B0604020202020204"/>
              </a:rPr>
              <a:t>01</a:t>
            </a:r>
          </a:p>
        </p:txBody>
      </p:sp>
      <p:sp>
        <p:nvSpPr>
          <p:cNvPr id="38" name="Text Placeholder 3"/>
          <p:cNvSpPr txBox="1"/>
          <p:nvPr/>
        </p:nvSpPr>
        <p:spPr>
          <a:xfrm>
            <a:off x="6020365" y="2355873"/>
            <a:ext cx="381515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latin typeface="Arial" panose="020B0604020202020204"/>
              </a:rPr>
              <a:t>03</a:t>
            </a:r>
          </a:p>
        </p:txBody>
      </p:sp>
      <p:sp>
        <p:nvSpPr>
          <p:cNvPr id="39" name="Text Placeholder 3"/>
          <p:cNvSpPr txBox="1"/>
          <p:nvPr/>
        </p:nvSpPr>
        <p:spPr>
          <a:xfrm>
            <a:off x="6847283" y="3005132"/>
            <a:ext cx="381515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latin typeface="Arial" panose="020B0604020202020204"/>
              </a:rPr>
              <a:t>04</a:t>
            </a:r>
          </a:p>
        </p:txBody>
      </p:sp>
      <p:sp>
        <p:nvSpPr>
          <p:cNvPr id="40" name="Text Placeholder 3"/>
          <p:cNvSpPr txBox="1"/>
          <p:nvPr/>
        </p:nvSpPr>
        <p:spPr>
          <a:xfrm>
            <a:off x="5516630" y="3090305"/>
            <a:ext cx="381515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latin typeface="Arial" panose="020B0604020202020204"/>
              </a:rPr>
              <a:t>02</a:t>
            </a:r>
          </a:p>
        </p:txBody>
      </p:sp>
      <p:sp>
        <p:nvSpPr>
          <p:cNvPr id="41" name="Text Placeholder 3"/>
          <p:cNvSpPr txBox="1"/>
          <p:nvPr/>
        </p:nvSpPr>
        <p:spPr>
          <a:xfrm>
            <a:off x="6471295" y="3839568"/>
            <a:ext cx="381515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latin typeface="Arial" panose="020B0604020202020204"/>
              </a:rPr>
              <a:t>05</a:t>
            </a:r>
          </a:p>
        </p:txBody>
      </p:sp>
      <p:sp>
        <p:nvSpPr>
          <p:cNvPr id="42" name="Text Placeholder 3"/>
          <p:cNvSpPr txBox="1"/>
          <p:nvPr/>
        </p:nvSpPr>
        <p:spPr>
          <a:xfrm>
            <a:off x="6101013" y="4773712"/>
            <a:ext cx="381515" cy="410433"/>
          </a:xfrm>
          <a:prstGeom prst="rect">
            <a:avLst/>
          </a:prstGeom>
          <a:solidFill>
            <a:srgbClr val="E53238"/>
          </a:solidFill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latin typeface="Arial" panose="020B0604020202020204"/>
              </a:rPr>
              <a:t>06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126" grpId="0" bldLvl="0" animBg="1"/>
      <p:bldP spid="5127" grpId="0" bldLvl="0" animBg="1"/>
      <p:bldP spid="5128" grpId="0" bldLvl="0" animBg="1"/>
      <p:bldP spid="5129" grpId="0" bldLvl="0" animBg="1"/>
      <p:bldP spid="5130" grpId="0" bldLvl="0" animBg="1"/>
      <p:bldP spid="19" grpId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</a:rPr>
              <a:t>PPT</a:t>
            </a:r>
            <a:r>
              <a:rPr lang="zh-CN" altLang="en-US" b="1" dirty="0">
                <a:solidFill>
                  <a:srgbClr val="0083E6"/>
                </a:solidFill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</a:rPr>
              <a:t>http://588ku.com/ppt/</a:t>
            </a:r>
            <a:endParaRPr lang="zh-CN" altLang="en-US" b="1" dirty="0">
              <a:solidFill>
                <a:srgbClr val="0083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6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849367" y="0"/>
            <a:ext cx="1144988" cy="4208228"/>
            <a:chOff x="2504661" y="0"/>
            <a:chExt cx="1144988" cy="4208228"/>
          </a:xfrm>
        </p:grpSpPr>
        <p:sp>
          <p:nvSpPr>
            <p:cNvPr id="5" name="Oval 4"/>
            <p:cNvSpPr/>
            <p:nvPr/>
          </p:nvSpPr>
          <p:spPr>
            <a:xfrm>
              <a:off x="2504661" y="3063240"/>
              <a:ext cx="1144988" cy="11449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cxnSp>
          <p:nvCxnSpPr>
            <p:cNvPr id="11" name="Straight Connector 10"/>
            <p:cNvCxnSpPr>
              <a:stCxn id="5" idx="0"/>
            </p:cNvCxnSpPr>
            <p:nvPr/>
          </p:nvCxnSpPr>
          <p:spPr>
            <a:xfrm flipV="1">
              <a:off x="3077155" y="0"/>
              <a:ext cx="0" cy="30632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89770" y="0"/>
            <a:ext cx="1144988" cy="4208228"/>
            <a:chOff x="3745064" y="0"/>
            <a:chExt cx="1144988" cy="4208228"/>
          </a:xfrm>
        </p:grpSpPr>
        <p:sp>
          <p:nvSpPr>
            <p:cNvPr id="6" name="Oval 5"/>
            <p:cNvSpPr/>
            <p:nvPr/>
          </p:nvSpPr>
          <p:spPr>
            <a:xfrm>
              <a:off x="3745064" y="3063240"/>
              <a:ext cx="1144988" cy="1144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H="1" flipV="1">
              <a:off x="4301656" y="0"/>
              <a:ext cx="15902" cy="306324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330173" y="0"/>
            <a:ext cx="1144988" cy="4208228"/>
            <a:chOff x="4985467" y="0"/>
            <a:chExt cx="1144988" cy="4208228"/>
          </a:xfrm>
        </p:grpSpPr>
        <p:sp>
          <p:nvSpPr>
            <p:cNvPr id="7" name="Oval 6"/>
            <p:cNvSpPr/>
            <p:nvPr/>
          </p:nvSpPr>
          <p:spPr>
            <a:xfrm>
              <a:off x="4985467" y="3063240"/>
              <a:ext cx="1144988" cy="1144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cxnSp>
          <p:nvCxnSpPr>
            <p:cNvPr id="16" name="Straight Connector 15"/>
            <p:cNvCxnSpPr>
              <a:stCxn id="7" idx="0"/>
            </p:cNvCxnSpPr>
            <p:nvPr/>
          </p:nvCxnSpPr>
          <p:spPr>
            <a:xfrm flipH="1" flipV="1">
              <a:off x="5526157" y="0"/>
              <a:ext cx="31804" cy="306324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570576" y="0"/>
            <a:ext cx="1144988" cy="4208228"/>
            <a:chOff x="6225870" y="0"/>
            <a:chExt cx="1144988" cy="4208228"/>
          </a:xfrm>
        </p:grpSpPr>
        <p:sp>
          <p:nvSpPr>
            <p:cNvPr id="8" name="Oval 7"/>
            <p:cNvSpPr/>
            <p:nvPr/>
          </p:nvSpPr>
          <p:spPr>
            <a:xfrm>
              <a:off x="6225870" y="3063240"/>
              <a:ext cx="1144988" cy="11449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02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STEP</a:t>
              </a:r>
            </a:p>
          </p:txBody>
        </p:sp>
        <p:cxnSp>
          <p:nvCxnSpPr>
            <p:cNvPr id="18" name="Straight Connector 17"/>
            <p:cNvCxnSpPr>
              <a:stCxn id="8" idx="0"/>
            </p:cNvCxnSpPr>
            <p:nvPr/>
          </p:nvCxnSpPr>
          <p:spPr>
            <a:xfrm flipH="1" flipV="1">
              <a:off x="6782463" y="0"/>
              <a:ext cx="15901" cy="30632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367572" y="0"/>
            <a:ext cx="2377441" cy="4309109"/>
            <a:chOff x="8022866" y="0"/>
            <a:chExt cx="2377441" cy="4309109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8022866" y="0"/>
              <a:ext cx="1152939" cy="281476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401549" y="2310351"/>
              <a:ext cx="1998758" cy="1998758"/>
              <a:chOff x="8401549" y="2310351"/>
              <a:chExt cx="1998758" cy="199875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833897" y="2737237"/>
                <a:ext cx="1144988" cy="11449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01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bas Neue" charset="0"/>
                    <a:ea typeface="Bebas Neue" charset="0"/>
                    <a:cs typeface="Bebas Neue" charset="0"/>
                  </a:rPr>
                  <a:t>STEP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685803" y="2589143"/>
                <a:ext cx="1441175" cy="1441175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514803" y="2423605"/>
                <a:ext cx="1772250" cy="1772250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401549" y="2310351"/>
                <a:ext cx="1998758" cy="199875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endParaRPr>
              </a:p>
            </p:txBody>
          </p:sp>
        </p:grpSp>
      </p:grpSp>
      <p:sp>
        <p:nvSpPr>
          <p:cNvPr id="25" name="Freeform 24"/>
          <p:cNvSpPr/>
          <p:nvPr/>
        </p:nvSpPr>
        <p:spPr>
          <a:xfrm flipH="1">
            <a:off x="9746255" y="4317059"/>
            <a:ext cx="1004772" cy="74792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5356" y="4429452"/>
            <a:ext cx="3646236" cy="1585049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The Sample Key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is to replace the Lorem Ipsum text with whatever text you prefer. Lorem ipsum is placeholder text. In fact, I think it means “holder of place text” in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latin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 Well, maybe not exactly…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832215" cy="2170257"/>
          </a:xfrm>
        </p:spPr>
        <p:txBody>
          <a:bodyPr/>
          <a:lstStyle/>
          <a:p>
            <a:r>
              <a:rPr lang="en-US" dirty="0"/>
              <a:t>Cycle</a:t>
            </a:r>
            <a:br>
              <a:rPr lang="en-US" dirty="0"/>
            </a:br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info</a:t>
            </a:r>
            <a:br>
              <a:rPr lang="en-US" dirty="0"/>
            </a:br>
            <a:r>
              <a:rPr lang="en-US" dirty="0"/>
              <a:t>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6436453" y="1931975"/>
            <a:ext cx="2503358" cy="2971564"/>
            <a:chOff x="4844321" y="1931975"/>
            <a:chExt cx="2503358" cy="2971564"/>
          </a:xfrm>
        </p:grpSpPr>
        <p:sp>
          <p:nvSpPr>
            <p:cNvPr id="6" name="Oval 5"/>
            <p:cNvSpPr/>
            <p:nvPr/>
          </p:nvSpPr>
          <p:spPr>
            <a:xfrm>
              <a:off x="4844321" y="2166078"/>
              <a:ext cx="2503358" cy="2503358"/>
            </a:xfrm>
            <a:prstGeom prst="ellipse">
              <a:avLst/>
            </a:prstGeom>
            <a:noFill/>
            <a:ln w="101600">
              <a:solidFill>
                <a:schemeClr val="tx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>
                      <a:alpha val="60000"/>
                    </a:srgbClr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“Heading Text”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845066" y="2454134"/>
              <a:ext cx="468205" cy="468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99898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861243" y="2454134"/>
              <a:ext cx="468205" cy="468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C4242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861897" y="1931975"/>
              <a:ext cx="468205" cy="468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52828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61897" y="4435334"/>
              <a:ext cx="468205" cy="468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27070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45066" y="3929077"/>
              <a:ext cx="468205" cy="468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68585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861243" y="3929077"/>
              <a:ext cx="468205" cy="4682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05959"/>
                  </a:solidFill>
                  <a:effectLst/>
                  <a:uLnTx/>
                  <a:uFillTx/>
                  <a:latin typeface="linea-basic-10" panose="02000509000000000000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25658" y="726590"/>
            <a:ext cx="1924946" cy="1048646"/>
            <a:chOff x="5133526" y="868997"/>
            <a:chExt cx="1924946" cy="1048646"/>
          </a:xfrm>
        </p:grpSpPr>
        <p:sp>
          <p:nvSpPr>
            <p:cNvPr id="25" name="Down Arrow Callout 24"/>
            <p:cNvSpPr/>
            <p:nvPr/>
          </p:nvSpPr>
          <p:spPr>
            <a:xfrm>
              <a:off x="5133526" y="868997"/>
              <a:ext cx="1924946" cy="1048646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tIns="0" rIns="9144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8899" y="871492"/>
              <a:ext cx="510463" cy="6753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25658" y="5060278"/>
            <a:ext cx="1924946" cy="1036867"/>
            <a:chOff x="5133526" y="4917871"/>
            <a:chExt cx="1924946" cy="1036867"/>
          </a:xfrm>
        </p:grpSpPr>
        <p:sp>
          <p:nvSpPr>
            <p:cNvPr id="27" name="Up Arrow Callout 26"/>
            <p:cNvSpPr/>
            <p:nvPr/>
          </p:nvSpPr>
          <p:spPr>
            <a:xfrm>
              <a:off x="5133526" y="4917871"/>
              <a:ext cx="1924946" cy="1036867"/>
            </a:xfrm>
            <a:prstGeom prst="up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38899" y="5279370"/>
              <a:ext cx="510463" cy="67536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04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80329" y="2348364"/>
            <a:ext cx="2214151" cy="679744"/>
            <a:chOff x="7488197" y="2348364"/>
            <a:chExt cx="2214151" cy="679744"/>
          </a:xfrm>
        </p:grpSpPr>
        <p:sp>
          <p:nvSpPr>
            <p:cNvPr id="29" name="Left Arrow Callout 28"/>
            <p:cNvSpPr/>
            <p:nvPr/>
          </p:nvSpPr>
          <p:spPr>
            <a:xfrm>
              <a:off x="7488197" y="2348364"/>
              <a:ext cx="2214151" cy="679744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8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64008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89923" y="2352740"/>
              <a:ext cx="510463" cy="6753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080329" y="3831461"/>
            <a:ext cx="2214151" cy="679744"/>
            <a:chOff x="7488197" y="3831461"/>
            <a:chExt cx="2214151" cy="679744"/>
          </a:xfrm>
        </p:grpSpPr>
        <p:sp>
          <p:nvSpPr>
            <p:cNvPr id="31" name="Left Arrow Callout 30"/>
            <p:cNvSpPr/>
            <p:nvPr/>
          </p:nvSpPr>
          <p:spPr>
            <a:xfrm>
              <a:off x="7488197" y="3831461"/>
              <a:ext cx="2214151" cy="679744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8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64008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89923" y="3835837"/>
              <a:ext cx="510463" cy="6753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1259" y="2348364"/>
            <a:ext cx="2242992" cy="679744"/>
            <a:chOff x="2469127" y="2348364"/>
            <a:chExt cx="2242992" cy="679744"/>
          </a:xfrm>
        </p:grpSpPr>
        <p:sp>
          <p:nvSpPr>
            <p:cNvPr id="35" name="Right Arrow Callout 34"/>
            <p:cNvSpPr/>
            <p:nvPr/>
          </p:nvSpPr>
          <p:spPr>
            <a:xfrm>
              <a:off x="2471089" y="2348364"/>
              <a:ext cx="2241030" cy="67974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596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69127" y="2352740"/>
              <a:ext cx="510463" cy="6753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06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61259" y="3831461"/>
            <a:ext cx="2242992" cy="679744"/>
            <a:chOff x="2469127" y="3831461"/>
            <a:chExt cx="2242992" cy="679744"/>
          </a:xfrm>
        </p:grpSpPr>
        <p:sp>
          <p:nvSpPr>
            <p:cNvPr id="37" name="Right Arrow Callout 36"/>
            <p:cNvSpPr/>
            <p:nvPr/>
          </p:nvSpPr>
          <p:spPr>
            <a:xfrm>
              <a:off x="2471089" y="3831461"/>
              <a:ext cx="2241030" cy="67974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596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Lorem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ipsum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 dolor sit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amet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consectetur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69127" y="3835837"/>
              <a:ext cx="510463" cy="6753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 charset="0"/>
                  <a:ea typeface="+mn-ea"/>
                  <a:cs typeface="+mn-cs"/>
                </a:rPr>
                <a:t>05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</a:t>
            </a:r>
            <a:br>
              <a:rPr lang="en-US" dirty="0"/>
            </a:br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0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1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4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5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8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9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4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6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7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8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0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1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727023" y="3618250"/>
            <a:ext cx="10755442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105339" y="2311101"/>
            <a:ext cx="2597045" cy="2610357"/>
            <a:chOff x="1105339" y="2311101"/>
            <a:chExt cx="2597045" cy="2610357"/>
          </a:xfrm>
        </p:grpSpPr>
        <p:sp>
          <p:nvSpPr>
            <p:cNvPr id="5" name="Pie 4"/>
            <p:cNvSpPr/>
            <p:nvPr/>
          </p:nvSpPr>
          <p:spPr>
            <a:xfrm>
              <a:off x="1105339" y="2311101"/>
              <a:ext cx="2597045" cy="2597045"/>
            </a:xfrm>
            <a:prstGeom prst="pie">
              <a:avLst>
                <a:gd name="adj1" fmla="val 10796961"/>
                <a:gd name="adj2" fmla="val 215952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80%</a:t>
              </a:r>
            </a:p>
          </p:txBody>
        </p:sp>
        <p:sp>
          <p:nvSpPr>
            <p:cNvPr id="18" name="Up Arrow Callout 17"/>
            <p:cNvSpPr/>
            <p:nvPr/>
          </p:nvSpPr>
          <p:spPr>
            <a:xfrm>
              <a:off x="2029414" y="4376120"/>
              <a:ext cx="748894" cy="545338"/>
            </a:xfrm>
            <a:prstGeom prst="upArrow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2014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305315" y="3519700"/>
              <a:ext cx="197091" cy="1970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cxnSp>
          <p:nvCxnSpPr>
            <p:cNvPr id="32" name="Straight Connector 31"/>
            <p:cNvCxnSpPr>
              <a:stCxn id="25" idx="4"/>
              <a:endCxn id="18" idx="0"/>
            </p:cNvCxnSpPr>
            <p:nvPr/>
          </p:nvCxnSpPr>
          <p:spPr>
            <a:xfrm>
              <a:off x="2403861" y="3716791"/>
              <a:ext cx="0" cy="6593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709096" y="2074154"/>
            <a:ext cx="949065" cy="2035878"/>
            <a:chOff x="3709096" y="2074154"/>
            <a:chExt cx="949065" cy="2035878"/>
          </a:xfrm>
        </p:grpSpPr>
        <p:sp>
          <p:nvSpPr>
            <p:cNvPr id="11" name="Pie 10"/>
            <p:cNvSpPr/>
            <p:nvPr/>
          </p:nvSpPr>
          <p:spPr>
            <a:xfrm>
              <a:off x="3709096" y="3160967"/>
              <a:ext cx="949065" cy="949065"/>
            </a:xfrm>
            <a:prstGeom prst="pie">
              <a:avLst>
                <a:gd name="adj1" fmla="val 21589794"/>
                <a:gd name="adj2" fmla="val 107891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31520" rIns="0" b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28%</a:t>
              </a:r>
            </a:p>
          </p:txBody>
        </p:sp>
        <p:sp>
          <p:nvSpPr>
            <p:cNvPr id="20" name="Down Arrow Callout 19"/>
            <p:cNvSpPr/>
            <p:nvPr/>
          </p:nvSpPr>
          <p:spPr>
            <a:xfrm>
              <a:off x="3811369" y="2074154"/>
              <a:ext cx="748894" cy="545338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2015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082412" y="3519700"/>
              <a:ext cx="197091" cy="1970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cxnSp>
          <p:nvCxnSpPr>
            <p:cNvPr id="33" name="Straight Connector 32"/>
            <p:cNvCxnSpPr>
              <a:stCxn id="20" idx="2"/>
              <a:endCxn id="26" idx="0"/>
            </p:cNvCxnSpPr>
            <p:nvPr/>
          </p:nvCxnSpPr>
          <p:spPr>
            <a:xfrm flipH="1">
              <a:off x="4180958" y="2619492"/>
              <a:ext cx="4858" cy="90020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620816" y="2074154"/>
            <a:ext cx="2029928" cy="2567686"/>
            <a:chOff x="5620816" y="2074154"/>
            <a:chExt cx="2029928" cy="2567686"/>
          </a:xfrm>
        </p:grpSpPr>
        <p:sp>
          <p:nvSpPr>
            <p:cNvPr id="12" name="Pie 11"/>
            <p:cNvSpPr/>
            <p:nvPr/>
          </p:nvSpPr>
          <p:spPr>
            <a:xfrm>
              <a:off x="5620816" y="2611912"/>
              <a:ext cx="2029928" cy="2029928"/>
            </a:xfrm>
            <a:prstGeom prst="pie">
              <a:avLst>
                <a:gd name="adj1" fmla="val 21589794"/>
                <a:gd name="adj2" fmla="val 107891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50%</a:t>
              </a:r>
            </a:p>
          </p:txBody>
        </p:sp>
        <p:sp>
          <p:nvSpPr>
            <p:cNvPr id="22" name="Down Arrow Callout 21"/>
            <p:cNvSpPr/>
            <p:nvPr/>
          </p:nvSpPr>
          <p:spPr>
            <a:xfrm>
              <a:off x="6261333" y="2074154"/>
              <a:ext cx="748894" cy="545338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2017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537234" y="3519700"/>
              <a:ext cx="197091" cy="1970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cxnSp>
          <p:nvCxnSpPr>
            <p:cNvPr id="38" name="Straight Connector 37"/>
            <p:cNvCxnSpPr>
              <a:stCxn id="22" idx="2"/>
              <a:endCxn id="28" idx="0"/>
            </p:cNvCxnSpPr>
            <p:nvPr/>
          </p:nvCxnSpPr>
          <p:spPr>
            <a:xfrm>
              <a:off x="6635780" y="2619492"/>
              <a:ext cx="0" cy="90020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669249" y="3032502"/>
            <a:ext cx="1154241" cy="1888956"/>
            <a:chOff x="4669249" y="3032502"/>
            <a:chExt cx="1154241" cy="1888956"/>
          </a:xfrm>
        </p:grpSpPr>
        <p:sp>
          <p:nvSpPr>
            <p:cNvPr id="9" name="Pie 8"/>
            <p:cNvSpPr/>
            <p:nvPr/>
          </p:nvSpPr>
          <p:spPr>
            <a:xfrm>
              <a:off x="4669249" y="3032502"/>
              <a:ext cx="1154241" cy="1154241"/>
            </a:xfrm>
            <a:prstGeom prst="pie">
              <a:avLst>
                <a:gd name="adj1" fmla="val 10796961"/>
                <a:gd name="adj2" fmla="val 215952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30%</a:t>
              </a:r>
            </a:p>
          </p:txBody>
        </p:sp>
        <p:sp>
          <p:nvSpPr>
            <p:cNvPr id="21" name="Up Arrow Callout 20"/>
            <p:cNvSpPr/>
            <p:nvPr/>
          </p:nvSpPr>
          <p:spPr>
            <a:xfrm>
              <a:off x="4871922" y="4376120"/>
              <a:ext cx="748894" cy="545338"/>
            </a:xfrm>
            <a:prstGeom prst="up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2016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5147823" y="3519700"/>
              <a:ext cx="197091" cy="1970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cxnSp>
          <p:nvCxnSpPr>
            <p:cNvPr id="41" name="Straight Connector 40"/>
            <p:cNvCxnSpPr>
              <a:stCxn id="27" idx="4"/>
              <a:endCxn id="21" idx="0"/>
            </p:cNvCxnSpPr>
            <p:nvPr/>
          </p:nvCxnSpPr>
          <p:spPr>
            <a:xfrm>
              <a:off x="5246369" y="3716791"/>
              <a:ext cx="0" cy="6593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074995" y="2157445"/>
            <a:ext cx="2904358" cy="2904358"/>
            <a:chOff x="7074995" y="2157445"/>
            <a:chExt cx="2904358" cy="2904358"/>
          </a:xfrm>
        </p:grpSpPr>
        <p:sp>
          <p:nvSpPr>
            <p:cNvPr id="10" name="Pie 9"/>
            <p:cNvSpPr/>
            <p:nvPr/>
          </p:nvSpPr>
          <p:spPr>
            <a:xfrm>
              <a:off x="7074995" y="2157445"/>
              <a:ext cx="2904358" cy="2904358"/>
            </a:xfrm>
            <a:prstGeom prst="pie">
              <a:avLst>
                <a:gd name="adj1" fmla="val 10796961"/>
                <a:gd name="adj2" fmla="val 215952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90%</a:t>
              </a:r>
            </a:p>
          </p:txBody>
        </p:sp>
        <p:sp>
          <p:nvSpPr>
            <p:cNvPr id="23" name="Up Arrow Callout 22"/>
            <p:cNvSpPr/>
            <p:nvPr/>
          </p:nvSpPr>
          <p:spPr>
            <a:xfrm>
              <a:off x="8152727" y="4376120"/>
              <a:ext cx="748894" cy="545338"/>
            </a:xfrm>
            <a:prstGeom prst="upArrowCallo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2018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428628" y="3519700"/>
              <a:ext cx="197091" cy="1970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cxnSp>
          <p:nvCxnSpPr>
            <p:cNvPr id="44" name="Straight Connector 43"/>
            <p:cNvCxnSpPr>
              <a:stCxn id="29" idx="4"/>
              <a:endCxn id="23" idx="0"/>
            </p:cNvCxnSpPr>
            <p:nvPr/>
          </p:nvCxnSpPr>
          <p:spPr>
            <a:xfrm>
              <a:off x="8527174" y="3716791"/>
              <a:ext cx="0" cy="6593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9679398" y="2074154"/>
            <a:ext cx="1406879" cy="2256158"/>
            <a:chOff x="9679398" y="2074154"/>
            <a:chExt cx="1406879" cy="2256158"/>
          </a:xfrm>
        </p:grpSpPr>
        <p:sp>
          <p:nvSpPr>
            <p:cNvPr id="13" name="Pie 12"/>
            <p:cNvSpPr/>
            <p:nvPr/>
          </p:nvSpPr>
          <p:spPr>
            <a:xfrm>
              <a:off x="9679398" y="2923433"/>
              <a:ext cx="1406879" cy="1406879"/>
            </a:xfrm>
            <a:prstGeom prst="pie">
              <a:avLst>
                <a:gd name="adj1" fmla="val 21589794"/>
                <a:gd name="adj2" fmla="val 107891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31520" rIns="0" b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35%</a:t>
              </a:r>
            </a:p>
          </p:txBody>
        </p:sp>
        <p:sp>
          <p:nvSpPr>
            <p:cNvPr id="24" name="Down Arrow Callout 23"/>
            <p:cNvSpPr/>
            <p:nvPr/>
          </p:nvSpPr>
          <p:spPr>
            <a:xfrm>
              <a:off x="10008390" y="2074154"/>
              <a:ext cx="748894" cy="545338"/>
            </a:xfrm>
            <a:prstGeom prst="down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bas Neue" charset="0"/>
                  <a:ea typeface="Bebas Neue" charset="0"/>
                  <a:cs typeface="Bebas Neue" charset="0"/>
                </a:rPr>
                <a:t>2019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0284291" y="3519700"/>
              <a:ext cx="197091" cy="1970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cxnSp>
          <p:nvCxnSpPr>
            <p:cNvPr id="47" name="Straight Connector 46"/>
            <p:cNvCxnSpPr>
              <a:stCxn id="24" idx="2"/>
              <a:endCxn id="30" idx="0"/>
            </p:cNvCxnSpPr>
            <p:nvPr/>
          </p:nvCxnSpPr>
          <p:spPr>
            <a:xfrm>
              <a:off x="10382837" y="2619492"/>
              <a:ext cx="0" cy="90020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1243899" y="5070429"/>
            <a:ext cx="231992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86407" y="5070429"/>
            <a:ext cx="231992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7212" y="5070429"/>
            <a:ext cx="231992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24993" y="1144137"/>
            <a:ext cx="231992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75818" y="1144137"/>
            <a:ext cx="231992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222875" y="1144137"/>
            <a:ext cx="231992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Text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8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8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88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88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88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88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0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504773" y="1765199"/>
            <a:ext cx="1462424" cy="1108067"/>
            <a:chOff x="5805065" y="1775956"/>
            <a:chExt cx="1462424" cy="1108067"/>
          </a:xfrm>
          <a:solidFill>
            <a:schemeClr val="accent1"/>
          </a:solidFill>
        </p:grpSpPr>
        <p:sp>
          <p:nvSpPr>
            <p:cNvPr id="9" name="Freeform 11"/>
            <p:cNvSpPr/>
            <p:nvPr/>
          </p:nvSpPr>
          <p:spPr bwMode="auto">
            <a:xfrm>
              <a:off x="5805065" y="1775956"/>
              <a:ext cx="300922" cy="300922"/>
            </a:xfrm>
            <a:custGeom>
              <a:avLst/>
              <a:gdLst>
                <a:gd name="T0" fmla="*/ 45 w 45"/>
                <a:gd name="T1" fmla="*/ 0 h 45"/>
                <a:gd name="T2" fmla="*/ 45 w 45"/>
                <a:gd name="T3" fmla="*/ 0 h 45"/>
                <a:gd name="T4" fmla="*/ 15 w 45"/>
                <a:gd name="T5" fmla="*/ 2 h 45"/>
                <a:gd name="T6" fmla="*/ 11 w 45"/>
                <a:gd name="T7" fmla="*/ 5 h 45"/>
                <a:gd name="T8" fmla="*/ 0 w 45"/>
                <a:gd name="T9" fmla="*/ 45 h 45"/>
                <a:gd name="T10" fmla="*/ 45 w 4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5" y="0"/>
                    <a:pt x="25" y="1"/>
                    <a:pt x="15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5" y="18"/>
                    <a:pt x="1" y="31"/>
                    <a:pt x="0" y="45"/>
                  </a:cubicBez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693769" y="2290617"/>
              <a:ext cx="573720" cy="582157"/>
            </a:xfrm>
            <a:custGeom>
              <a:avLst/>
              <a:gdLst>
                <a:gd name="T0" fmla="*/ 86 w 86"/>
                <a:gd name="T1" fmla="*/ 0 h 87"/>
                <a:gd name="T2" fmla="*/ 0 w 86"/>
                <a:gd name="T3" fmla="*/ 87 h 87"/>
                <a:gd name="T4" fmla="*/ 86 w 86"/>
                <a:gd name="T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87">
                  <a:moveTo>
                    <a:pt x="86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43" y="78"/>
                    <a:pt x="78" y="44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5805065" y="1781581"/>
              <a:ext cx="548409" cy="542784"/>
            </a:xfrm>
            <a:custGeom>
              <a:avLst/>
              <a:gdLst>
                <a:gd name="T0" fmla="*/ 82 w 82"/>
                <a:gd name="T1" fmla="*/ 2 h 81"/>
                <a:gd name="T2" fmla="*/ 56 w 82"/>
                <a:gd name="T3" fmla="*/ 0 h 81"/>
                <a:gd name="T4" fmla="*/ 0 w 82"/>
                <a:gd name="T5" fmla="*/ 56 h 81"/>
                <a:gd name="T6" fmla="*/ 3 w 82"/>
                <a:gd name="T7" fmla="*/ 81 h 81"/>
                <a:gd name="T8" fmla="*/ 82 w 82"/>
                <a:gd name="T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"/>
                  </a:moveTo>
                  <a:cubicBezTo>
                    <a:pt x="74" y="1"/>
                    <a:pt x="65" y="0"/>
                    <a:pt x="5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5"/>
                    <a:pt x="1" y="73"/>
                    <a:pt x="3" y="81"/>
                  </a:cubicBezTo>
                  <a:lnTo>
                    <a:pt x="8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6420970" y="2141562"/>
              <a:ext cx="840894" cy="742461"/>
            </a:xfrm>
            <a:custGeom>
              <a:avLst/>
              <a:gdLst>
                <a:gd name="T0" fmla="*/ 110 w 126"/>
                <a:gd name="T1" fmla="*/ 0 h 111"/>
                <a:gd name="T2" fmla="*/ 0 w 126"/>
                <a:gd name="T3" fmla="*/ 109 h 111"/>
                <a:gd name="T4" fmla="*/ 19 w 126"/>
                <a:gd name="T5" fmla="*/ 111 h 111"/>
                <a:gd name="T6" fmla="*/ 28 w 126"/>
                <a:gd name="T7" fmla="*/ 110 h 111"/>
                <a:gd name="T8" fmla="*/ 126 w 126"/>
                <a:gd name="T9" fmla="*/ 13 h 111"/>
                <a:gd name="T10" fmla="*/ 110 w 126"/>
                <a:gd name="T1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11">
                  <a:moveTo>
                    <a:pt x="11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6" y="110"/>
                    <a:pt x="13" y="111"/>
                    <a:pt x="19" y="111"/>
                  </a:cubicBezTo>
                  <a:cubicBezTo>
                    <a:pt x="22" y="111"/>
                    <a:pt x="25" y="111"/>
                    <a:pt x="28" y="110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1" y="8"/>
                    <a:pt x="116" y="4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5844438" y="1809704"/>
              <a:ext cx="728399" cy="708713"/>
            </a:xfrm>
            <a:custGeom>
              <a:avLst/>
              <a:gdLst>
                <a:gd name="T0" fmla="*/ 109 w 109"/>
                <a:gd name="T1" fmla="*/ 5 h 106"/>
                <a:gd name="T2" fmla="*/ 86 w 109"/>
                <a:gd name="T3" fmla="*/ 0 h 106"/>
                <a:gd name="T4" fmla="*/ 0 w 109"/>
                <a:gd name="T5" fmla="*/ 86 h 106"/>
                <a:gd name="T6" fmla="*/ 9 w 109"/>
                <a:gd name="T7" fmla="*/ 106 h 106"/>
                <a:gd name="T8" fmla="*/ 109 w 109"/>
                <a:gd name="T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6">
                  <a:moveTo>
                    <a:pt x="109" y="5"/>
                  </a:moveTo>
                  <a:cubicBezTo>
                    <a:pt x="102" y="3"/>
                    <a:pt x="94" y="1"/>
                    <a:pt x="86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3"/>
                    <a:pt x="5" y="99"/>
                    <a:pt x="9" y="106"/>
                  </a:cubicBez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5931621" y="1863139"/>
              <a:ext cx="843706" cy="801521"/>
            </a:xfrm>
            <a:custGeom>
              <a:avLst/>
              <a:gdLst>
                <a:gd name="T0" fmla="*/ 126 w 126"/>
                <a:gd name="T1" fmla="*/ 8 h 120"/>
                <a:gd name="T2" fmla="*/ 105 w 126"/>
                <a:gd name="T3" fmla="*/ 0 h 120"/>
                <a:gd name="T4" fmla="*/ 0 w 126"/>
                <a:gd name="T5" fmla="*/ 105 h 120"/>
                <a:gd name="T6" fmla="*/ 13 w 126"/>
                <a:gd name="T7" fmla="*/ 120 h 120"/>
                <a:gd name="T8" fmla="*/ 126 w 126"/>
                <a:gd name="T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0">
                  <a:moveTo>
                    <a:pt x="126" y="8"/>
                  </a:moveTo>
                  <a:cubicBezTo>
                    <a:pt x="119" y="5"/>
                    <a:pt x="112" y="2"/>
                    <a:pt x="105" y="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" y="110"/>
                    <a:pt x="8" y="115"/>
                    <a:pt x="13" y="120"/>
                  </a:cubicBezTo>
                  <a:lnTo>
                    <a:pt x="1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218481" y="2029068"/>
              <a:ext cx="897141" cy="829644"/>
            </a:xfrm>
            <a:custGeom>
              <a:avLst/>
              <a:gdLst>
                <a:gd name="T0" fmla="*/ 134 w 134"/>
                <a:gd name="T1" fmla="*/ 12 h 124"/>
                <a:gd name="T2" fmla="*/ 117 w 134"/>
                <a:gd name="T3" fmla="*/ 0 h 124"/>
                <a:gd name="T4" fmla="*/ 0 w 134"/>
                <a:gd name="T5" fmla="*/ 117 h 124"/>
                <a:gd name="T6" fmla="*/ 21 w 134"/>
                <a:gd name="T7" fmla="*/ 124 h 124"/>
                <a:gd name="T8" fmla="*/ 134 w 134"/>
                <a:gd name="T9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24">
                  <a:moveTo>
                    <a:pt x="134" y="12"/>
                  </a:moveTo>
                  <a:cubicBezTo>
                    <a:pt x="128" y="8"/>
                    <a:pt x="122" y="4"/>
                    <a:pt x="117" y="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7" y="120"/>
                    <a:pt x="14" y="123"/>
                    <a:pt x="21" y="124"/>
                  </a:cubicBezTo>
                  <a:lnTo>
                    <a:pt x="13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6058177" y="1936260"/>
              <a:ext cx="897141" cy="849331"/>
            </a:xfrm>
            <a:custGeom>
              <a:avLst/>
              <a:gdLst>
                <a:gd name="T0" fmla="*/ 134 w 134"/>
                <a:gd name="T1" fmla="*/ 10 h 127"/>
                <a:gd name="T2" fmla="*/ 115 w 134"/>
                <a:gd name="T3" fmla="*/ 0 h 127"/>
                <a:gd name="T4" fmla="*/ 0 w 134"/>
                <a:gd name="T5" fmla="*/ 115 h 127"/>
                <a:gd name="T6" fmla="*/ 17 w 134"/>
                <a:gd name="T7" fmla="*/ 127 h 127"/>
                <a:gd name="T8" fmla="*/ 134 w 134"/>
                <a:gd name="T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27">
                  <a:moveTo>
                    <a:pt x="134" y="10"/>
                  </a:moveTo>
                  <a:cubicBezTo>
                    <a:pt x="127" y="6"/>
                    <a:pt x="121" y="3"/>
                    <a:pt x="115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5" y="119"/>
                    <a:pt x="11" y="123"/>
                    <a:pt x="17" y="127"/>
                  </a:cubicBezTo>
                  <a:lnTo>
                    <a:pt x="13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80794" y="2431727"/>
            <a:ext cx="1423051" cy="2182387"/>
            <a:chOff x="4396076" y="2442484"/>
            <a:chExt cx="1423051" cy="2182387"/>
          </a:xfrm>
          <a:solidFill>
            <a:schemeClr val="accent3"/>
          </a:solidFill>
        </p:grpSpPr>
        <p:sp>
          <p:nvSpPr>
            <p:cNvPr id="17" name="Freeform 19"/>
            <p:cNvSpPr/>
            <p:nvPr/>
          </p:nvSpPr>
          <p:spPr bwMode="auto">
            <a:xfrm>
              <a:off x="4609815" y="2442484"/>
              <a:ext cx="219364" cy="222176"/>
            </a:xfrm>
            <a:custGeom>
              <a:avLst/>
              <a:gdLst>
                <a:gd name="T0" fmla="*/ 0 w 33"/>
                <a:gd name="T1" fmla="*/ 33 h 33"/>
                <a:gd name="T2" fmla="*/ 33 w 33"/>
                <a:gd name="T3" fmla="*/ 0 h 33"/>
                <a:gd name="T4" fmla="*/ 22 w 33"/>
                <a:gd name="T5" fmla="*/ 0 h 33"/>
                <a:gd name="T6" fmla="*/ 0 w 33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5" y="0"/>
                    <a:pt x="22" y="0"/>
                  </a:cubicBezTo>
                  <a:cubicBezTo>
                    <a:pt x="14" y="10"/>
                    <a:pt x="6" y="21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4396076" y="2509980"/>
              <a:ext cx="840894" cy="897141"/>
            </a:xfrm>
            <a:custGeom>
              <a:avLst/>
              <a:gdLst>
                <a:gd name="T0" fmla="*/ 126 w 126"/>
                <a:gd name="T1" fmla="*/ 9 h 134"/>
                <a:gd name="T2" fmla="*/ 106 w 126"/>
                <a:gd name="T3" fmla="*/ 0 h 134"/>
                <a:gd name="T4" fmla="*/ 4 w 126"/>
                <a:gd name="T5" fmla="*/ 102 h 134"/>
                <a:gd name="T6" fmla="*/ 0 w 126"/>
                <a:gd name="T7" fmla="*/ 134 h 134"/>
                <a:gd name="T8" fmla="*/ 126 w 126"/>
                <a:gd name="T9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4">
                  <a:moveTo>
                    <a:pt x="126" y="9"/>
                  </a:moveTo>
                  <a:cubicBezTo>
                    <a:pt x="120" y="5"/>
                    <a:pt x="113" y="2"/>
                    <a:pt x="106" y="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2" y="113"/>
                    <a:pt x="1" y="123"/>
                    <a:pt x="0" y="134"/>
                  </a:cubicBezTo>
                  <a:lnTo>
                    <a:pt x="12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443886" y="2456546"/>
              <a:ext cx="607468" cy="641217"/>
            </a:xfrm>
            <a:custGeom>
              <a:avLst/>
              <a:gdLst>
                <a:gd name="T0" fmla="*/ 91 w 91"/>
                <a:gd name="T1" fmla="*/ 5 h 96"/>
                <a:gd name="T2" fmla="*/ 68 w 91"/>
                <a:gd name="T3" fmla="*/ 0 h 96"/>
                <a:gd name="T4" fmla="*/ 14 w 91"/>
                <a:gd name="T5" fmla="*/ 53 h 96"/>
                <a:gd name="T6" fmla="*/ 0 w 91"/>
                <a:gd name="T7" fmla="*/ 96 h 96"/>
                <a:gd name="T8" fmla="*/ 91 w 91"/>
                <a:gd name="T9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6">
                  <a:moveTo>
                    <a:pt x="91" y="5"/>
                  </a:moveTo>
                  <a:cubicBezTo>
                    <a:pt x="83" y="3"/>
                    <a:pt x="76" y="1"/>
                    <a:pt x="68" y="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8" y="67"/>
                    <a:pt x="3" y="81"/>
                    <a:pt x="0" y="96"/>
                  </a:cubicBezTo>
                  <a:lnTo>
                    <a:pt x="9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463572" y="2844650"/>
              <a:ext cx="1189625" cy="1257122"/>
            </a:xfrm>
            <a:custGeom>
              <a:avLst/>
              <a:gdLst>
                <a:gd name="T0" fmla="*/ 178 w 178"/>
                <a:gd name="T1" fmla="*/ 17 h 188"/>
                <a:gd name="T2" fmla="*/ 166 w 178"/>
                <a:gd name="T3" fmla="*/ 0 h 188"/>
                <a:gd name="T4" fmla="*/ 0 w 178"/>
                <a:gd name="T5" fmla="*/ 166 h 188"/>
                <a:gd name="T6" fmla="*/ 7 w 178"/>
                <a:gd name="T7" fmla="*/ 188 h 188"/>
                <a:gd name="T8" fmla="*/ 178 w 178"/>
                <a:gd name="T9" fmla="*/ 1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88">
                  <a:moveTo>
                    <a:pt x="178" y="17"/>
                  </a:moveTo>
                  <a:cubicBezTo>
                    <a:pt x="175" y="11"/>
                    <a:pt x="171" y="5"/>
                    <a:pt x="166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" y="173"/>
                    <a:pt x="4" y="181"/>
                    <a:pt x="7" y="188"/>
                  </a:cubicBezTo>
                  <a:lnTo>
                    <a:pt x="17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4396076" y="2597163"/>
              <a:ext cx="1001198" cy="1071507"/>
            </a:xfrm>
            <a:custGeom>
              <a:avLst/>
              <a:gdLst>
                <a:gd name="T0" fmla="*/ 133 w 150"/>
                <a:gd name="T1" fmla="*/ 0 h 160"/>
                <a:gd name="T2" fmla="*/ 0 w 150"/>
                <a:gd name="T3" fmla="*/ 133 h 160"/>
                <a:gd name="T4" fmla="*/ 0 w 150"/>
                <a:gd name="T5" fmla="*/ 133 h 160"/>
                <a:gd name="T6" fmla="*/ 2 w 150"/>
                <a:gd name="T7" fmla="*/ 160 h 160"/>
                <a:gd name="T8" fmla="*/ 150 w 150"/>
                <a:gd name="T9" fmla="*/ 11 h 160"/>
                <a:gd name="T10" fmla="*/ 133 w 15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60">
                  <a:moveTo>
                    <a:pt x="133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2"/>
                    <a:pt x="1" y="151"/>
                    <a:pt x="2" y="160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5" y="7"/>
                    <a:pt x="139" y="3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4415762" y="2712470"/>
              <a:ext cx="1122129" cy="1181189"/>
            </a:xfrm>
            <a:custGeom>
              <a:avLst/>
              <a:gdLst>
                <a:gd name="T0" fmla="*/ 168 w 168"/>
                <a:gd name="T1" fmla="*/ 14 h 177"/>
                <a:gd name="T2" fmla="*/ 154 w 168"/>
                <a:gd name="T3" fmla="*/ 0 h 177"/>
                <a:gd name="T4" fmla="*/ 0 w 168"/>
                <a:gd name="T5" fmla="*/ 153 h 177"/>
                <a:gd name="T6" fmla="*/ 5 w 168"/>
                <a:gd name="T7" fmla="*/ 177 h 177"/>
                <a:gd name="T8" fmla="*/ 168 w 168"/>
                <a:gd name="T9" fmla="*/ 1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77">
                  <a:moveTo>
                    <a:pt x="168" y="14"/>
                  </a:moveTo>
                  <a:cubicBezTo>
                    <a:pt x="164" y="9"/>
                    <a:pt x="159" y="4"/>
                    <a:pt x="154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" y="161"/>
                    <a:pt x="3" y="169"/>
                    <a:pt x="5" y="177"/>
                  </a:cubicBezTo>
                  <a:lnTo>
                    <a:pt x="16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4862927" y="3674295"/>
              <a:ext cx="950575" cy="950576"/>
            </a:xfrm>
            <a:custGeom>
              <a:avLst/>
              <a:gdLst>
                <a:gd name="T0" fmla="*/ 132 w 142"/>
                <a:gd name="T1" fmla="*/ 38 h 142"/>
                <a:gd name="T2" fmla="*/ 142 w 142"/>
                <a:gd name="T3" fmla="*/ 0 h 142"/>
                <a:gd name="T4" fmla="*/ 0 w 142"/>
                <a:gd name="T5" fmla="*/ 142 h 142"/>
                <a:gd name="T6" fmla="*/ 38 w 142"/>
                <a:gd name="T7" fmla="*/ 132 h 142"/>
                <a:gd name="T8" fmla="*/ 132 w 142"/>
                <a:gd name="T9" fmla="*/ 3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32" y="38"/>
                  </a:moveTo>
                  <a:cubicBezTo>
                    <a:pt x="137" y="26"/>
                    <a:pt x="140" y="14"/>
                    <a:pt x="142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3" y="140"/>
                    <a:pt x="26" y="137"/>
                    <a:pt x="38" y="132"/>
                  </a:cubicBezTo>
                  <a:lnTo>
                    <a:pt x="13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4531069" y="3004955"/>
              <a:ext cx="1214937" cy="1276809"/>
            </a:xfrm>
            <a:custGeom>
              <a:avLst/>
              <a:gdLst>
                <a:gd name="T0" fmla="*/ 182 w 182"/>
                <a:gd name="T1" fmla="*/ 19 h 191"/>
                <a:gd name="T2" fmla="*/ 172 w 182"/>
                <a:gd name="T3" fmla="*/ 0 h 191"/>
                <a:gd name="T4" fmla="*/ 0 w 182"/>
                <a:gd name="T5" fmla="*/ 172 h 191"/>
                <a:gd name="T6" fmla="*/ 10 w 182"/>
                <a:gd name="T7" fmla="*/ 191 h 191"/>
                <a:gd name="T8" fmla="*/ 182 w 182"/>
                <a:gd name="T9" fmla="*/ 1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91">
                  <a:moveTo>
                    <a:pt x="182" y="19"/>
                  </a:moveTo>
                  <a:cubicBezTo>
                    <a:pt x="179" y="12"/>
                    <a:pt x="176" y="6"/>
                    <a:pt x="172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78"/>
                    <a:pt x="6" y="185"/>
                    <a:pt x="10" y="191"/>
                  </a:cubicBezTo>
                  <a:lnTo>
                    <a:pt x="18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5265093" y="4076461"/>
              <a:ext cx="413416" cy="413416"/>
            </a:xfrm>
            <a:custGeom>
              <a:avLst/>
              <a:gdLst>
                <a:gd name="T0" fmla="*/ 0 w 62"/>
                <a:gd name="T1" fmla="*/ 62 h 62"/>
                <a:gd name="T2" fmla="*/ 62 w 62"/>
                <a:gd name="T3" fmla="*/ 0 h 62"/>
                <a:gd name="T4" fmla="*/ 0 w 6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cubicBezTo>
                    <a:pt x="26" y="48"/>
                    <a:pt x="48" y="26"/>
                    <a:pt x="62" y="0"/>
                  </a:cubicBezTo>
                  <a:lnTo>
                    <a:pt x="0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4722309" y="3407121"/>
              <a:ext cx="1096818" cy="1198063"/>
            </a:xfrm>
            <a:custGeom>
              <a:avLst/>
              <a:gdLst>
                <a:gd name="T0" fmla="*/ 164 w 164"/>
                <a:gd name="T1" fmla="*/ 28 h 179"/>
                <a:gd name="T2" fmla="*/ 164 w 164"/>
                <a:gd name="T3" fmla="*/ 19 h 179"/>
                <a:gd name="T4" fmla="*/ 163 w 164"/>
                <a:gd name="T5" fmla="*/ 0 h 179"/>
                <a:gd name="T6" fmla="*/ 0 w 164"/>
                <a:gd name="T7" fmla="*/ 163 h 179"/>
                <a:gd name="T8" fmla="*/ 13 w 164"/>
                <a:gd name="T9" fmla="*/ 179 h 179"/>
                <a:gd name="T10" fmla="*/ 164 w 164"/>
                <a:gd name="T11" fmla="*/ 2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79">
                  <a:moveTo>
                    <a:pt x="164" y="28"/>
                  </a:moveTo>
                  <a:cubicBezTo>
                    <a:pt x="164" y="25"/>
                    <a:pt x="164" y="22"/>
                    <a:pt x="164" y="19"/>
                  </a:cubicBezTo>
                  <a:cubicBezTo>
                    <a:pt x="164" y="13"/>
                    <a:pt x="164" y="6"/>
                    <a:pt x="163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4" y="168"/>
                    <a:pt x="9" y="173"/>
                    <a:pt x="13" y="179"/>
                  </a:cubicBez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4623877" y="3184945"/>
              <a:ext cx="1181188" cy="1265559"/>
            </a:xfrm>
            <a:custGeom>
              <a:avLst/>
              <a:gdLst>
                <a:gd name="T0" fmla="*/ 177 w 177"/>
                <a:gd name="T1" fmla="*/ 23 h 189"/>
                <a:gd name="T2" fmla="*/ 171 w 177"/>
                <a:gd name="T3" fmla="*/ 0 h 189"/>
                <a:gd name="T4" fmla="*/ 0 w 177"/>
                <a:gd name="T5" fmla="*/ 171 h 189"/>
                <a:gd name="T6" fmla="*/ 11 w 177"/>
                <a:gd name="T7" fmla="*/ 189 h 189"/>
                <a:gd name="T8" fmla="*/ 177 w 177"/>
                <a:gd name="T9" fmla="*/ 2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89">
                  <a:moveTo>
                    <a:pt x="177" y="23"/>
                  </a:moveTo>
                  <a:cubicBezTo>
                    <a:pt x="175" y="15"/>
                    <a:pt x="173" y="8"/>
                    <a:pt x="171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3" y="177"/>
                    <a:pt x="7" y="183"/>
                    <a:pt x="11" y="189"/>
                  </a:cubicBezTo>
                  <a:lnTo>
                    <a:pt x="17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12840" y="3896963"/>
            <a:ext cx="835269" cy="1018072"/>
            <a:chOff x="6913132" y="3907720"/>
            <a:chExt cx="835269" cy="1018072"/>
          </a:xfrm>
          <a:solidFill>
            <a:schemeClr val="accent2"/>
          </a:solidFill>
        </p:grpSpPr>
        <p:sp>
          <p:nvSpPr>
            <p:cNvPr id="28" name="Freeform 30"/>
            <p:cNvSpPr/>
            <p:nvPr/>
          </p:nvSpPr>
          <p:spPr bwMode="auto">
            <a:xfrm>
              <a:off x="6935631" y="3921782"/>
              <a:ext cx="812770" cy="916827"/>
            </a:xfrm>
            <a:custGeom>
              <a:avLst/>
              <a:gdLst>
                <a:gd name="T0" fmla="*/ 112 w 122"/>
                <a:gd name="T1" fmla="*/ 32 h 137"/>
                <a:gd name="T2" fmla="*/ 122 w 122"/>
                <a:gd name="T3" fmla="*/ 2 h 137"/>
                <a:gd name="T4" fmla="*/ 115 w 122"/>
                <a:gd name="T5" fmla="*/ 0 h 137"/>
                <a:gd name="T6" fmla="*/ 0 w 122"/>
                <a:gd name="T7" fmla="*/ 116 h 137"/>
                <a:gd name="T8" fmla="*/ 7 w 122"/>
                <a:gd name="T9" fmla="*/ 137 h 137"/>
                <a:gd name="T10" fmla="*/ 112 w 122"/>
                <a:gd name="T11" fmla="*/ 3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37">
                  <a:moveTo>
                    <a:pt x="112" y="32"/>
                  </a:moveTo>
                  <a:cubicBezTo>
                    <a:pt x="116" y="22"/>
                    <a:pt x="120" y="12"/>
                    <a:pt x="122" y="2"/>
                  </a:cubicBezTo>
                  <a:cubicBezTo>
                    <a:pt x="120" y="1"/>
                    <a:pt x="117" y="1"/>
                    <a:pt x="115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23"/>
                    <a:pt x="4" y="130"/>
                    <a:pt x="7" y="137"/>
                  </a:cubicBezTo>
                  <a:lnTo>
                    <a:pt x="11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6913132" y="3907720"/>
              <a:ext cx="722775" cy="722775"/>
            </a:xfrm>
            <a:custGeom>
              <a:avLst/>
              <a:gdLst>
                <a:gd name="T0" fmla="*/ 98 w 108"/>
                <a:gd name="T1" fmla="*/ 0 h 108"/>
                <a:gd name="T2" fmla="*/ 78 w 108"/>
                <a:gd name="T3" fmla="*/ 2 h 108"/>
                <a:gd name="T4" fmla="*/ 2 w 108"/>
                <a:gd name="T5" fmla="*/ 78 h 108"/>
                <a:gd name="T6" fmla="*/ 0 w 108"/>
                <a:gd name="T7" fmla="*/ 97 h 108"/>
                <a:gd name="T8" fmla="*/ 1 w 108"/>
                <a:gd name="T9" fmla="*/ 108 h 108"/>
                <a:gd name="T10" fmla="*/ 108 w 108"/>
                <a:gd name="T11" fmla="*/ 1 h 108"/>
                <a:gd name="T12" fmla="*/ 98 w 10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08">
                  <a:moveTo>
                    <a:pt x="98" y="0"/>
                  </a:moveTo>
                  <a:cubicBezTo>
                    <a:pt x="91" y="0"/>
                    <a:pt x="84" y="1"/>
                    <a:pt x="78" y="2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4"/>
                    <a:pt x="0" y="90"/>
                    <a:pt x="0" y="97"/>
                  </a:cubicBezTo>
                  <a:cubicBezTo>
                    <a:pt x="0" y="101"/>
                    <a:pt x="1" y="104"/>
                    <a:pt x="1" y="108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5" y="0"/>
                    <a:pt x="101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7008752" y="4276138"/>
              <a:ext cx="607468" cy="649654"/>
            </a:xfrm>
            <a:custGeom>
              <a:avLst/>
              <a:gdLst>
                <a:gd name="T0" fmla="*/ 91 w 91"/>
                <a:gd name="T1" fmla="*/ 0 h 97"/>
                <a:gd name="T2" fmla="*/ 0 w 91"/>
                <a:gd name="T3" fmla="*/ 91 h 97"/>
                <a:gd name="T4" fmla="*/ 3 w 91"/>
                <a:gd name="T5" fmla="*/ 97 h 97"/>
                <a:gd name="T6" fmla="*/ 91 w 91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1" y="93"/>
                    <a:pt x="2" y="95"/>
                    <a:pt x="3" y="97"/>
                  </a:cubicBezTo>
                  <a:cubicBezTo>
                    <a:pt x="40" y="73"/>
                    <a:pt x="71" y="39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6960942" y="3955530"/>
              <a:ext cx="368418" cy="368418"/>
            </a:xfrm>
            <a:custGeom>
              <a:avLst/>
              <a:gdLst>
                <a:gd name="T0" fmla="*/ 55 w 55"/>
                <a:gd name="T1" fmla="*/ 0 h 55"/>
                <a:gd name="T2" fmla="*/ 0 w 55"/>
                <a:gd name="T3" fmla="*/ 55 h 55"/>
                <a:gd name="T4" fmla="*/ 55 w 55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cubicBezTo>
                    <a:pt x="30" y="9"/>
                    <a:pt x="10" y="30"/>
                    <a:pt x="0" y="55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086493" y="1768229"/>
            <a:ext cx="3418430" cy="3418430"/>
          </a:xfrm>
          <a:prstGeom prst="ellipse">
            <a:avLst/>
          </a:prstGeom>
          <a:noFill/>
          <a:ln w="38100">
            <a:solidFill>
              <a:schemeClr val="tx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97012" y="1402883"/>
            <a:ext cx="1469277" cy="14692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612840" y="3878919"/>
            <a:ext cx="1392047" cy="139204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54919" y="2439987"/>
            <a:ext cx="2162250" cy="216225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123422" y="1941846"/>
            <a:ext cx="2222111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965408" y="2239095"/>
            <a:ext cx="1009189" cy="0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 flipH="1">
            <a:off x="7816940" y="4885524"/>
            <a:ext cx="891519" cy="74549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5977" y="5448026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24394" y="1677949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Sample Text</a:t>
            </a:r>
          </a:p>
          <a:p>
            <a:pPr marL="0" marR="0" lvl="0" indent="0" algn="r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Donec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dapibus ex tortor,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pellentesque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9" name="Freeform 48"/>
          <p:cNvSpPr/>
          <p:nvPr/>
        </p:nvSpPr>
        <p:spPr>
          <a:xfrm flipH="1" flipV="1">
            <a:off x="5032933" y="1979694"/>
            <a:ext cx="1429902" cy="495623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</a:t>
            </a:r>
            <a:br>
              <a:rPr lang="en-US" dirty="0"/>
            </a:br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5" grpId="0" bldLvl="0" animBg="1"/>
      <p:bldP spid="36" grpId="0" bldLvl="0" animBg="1"/>
      <p:bldP spid="41" grpId="0"/>
      <p:bldP spid="45" grpId="0" bldLvl="0" animBg="1"/>
      <p:bldP spid="46" grpId="0"/>
      <p:bldP spid="48" grpId="0"/>
      <p:bldP spid="4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2700000">
            <a:off x="5769689" y="2120286"/>
            <a:ext cx="687096" cy="1825392"/>
          </a:xfrm>
          <a:custGeom>
            <a:avLst/>
            <a:gdLst>
              <a:gd name="T0" fmla="*/ 367 w 367"/>
              <a:gd name="T1" fmla="*/ 975 h 975"/>
              <a:gd name="T2" fmla="*/ 367 w 367"/>
              <a:gd name="T3" fmla="*/ 0 h 975"/>
              <a:gd name="T4" fmla="*/ 0 w 367"/>
              <a:gd name="T5" fmla="*/ 0 h 975"/>
              <a:gd name="T6" fmla="*/ 0 w 367"/>
              <a:gd name="T7" fmla="*/ 609 h 975"/>
              <a:gd name="T8" fmla="*/ 367 w 367"/>
              <a:gd name="T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" h="975">
                <a:moveTo>
                  <a:pt x="367" y="975"/>
                </a:moveTo>
                <a:lnTo>
                  <a:pt x="367" y="0"/>
                </a:lnTo>
                <a:lnTo>
                  <a:pt x="0" y="0"/>
                </a:lnTo>
                <a:lnTo>
                  <a:pt x="0" y="609"/>
                </a:lnTo>
                <a:lnTo>
                  <a:pt x="367" y="97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8" name="Freeform 6"/>
          <p:cNvSpPr/>
          <p:nvPr/>
        </p:nvSpPr>
        <p:spPr bwMode="auto">
          <a:xfrm rot="2700000">
            <a:off x="7039633" y="1656723"/>
            <a:ext cx="1823520" cy="683352"/>
          </a:xfrm>
          <a:custGeom>
            <a:avLst/>
            <a:gdLst>
              <a:gd name="T0" fmla="*/ 0 w 974"/>
              <a:gd name="T1" fmla="*/ 365 h 365"/>
              <a:gd name="T2" fmla="*/ 974 w 974"/>
              <a:gd name="T3" fmla="*/ 365 h 365"/>
              <a:gd name="T4" fmla="*/ 974 w 974"/>
              <a:gd name="T5" fmla="*/ 0 h 365"/>
              <a:gd name="T6" fmla="*/ 365 w 974"/>
              <a:gd name="T7" fmla="*/ 0 h 365"/>
              <a:gd name="T8" fmla="*/ 0 w 974"/>
              <a:gd name="T9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4" h="365">
                <a:moveTo>
                  <a:pt x="0" y="365"/>
                </a:moveTo>
                <a:lnTo>
                  <a:pt x="974" y="365"/>
                </a:lnTo>
                <a:lnTo>
                  <a:pt x="974" y="0"/>
                </a:lnTo>
                <a:lnTo>
                  <a:pt x="365" y="0"/>
                </a:lnTo>
                <a:lnTo>
                  <a:pt x="0" y="36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9" name="Freeform 7"/>
          <p:cNvSpPr/>
          <p:nvPr/>
        </p:nvSpPr>
        <p:spPr bwMode="auto">
          <a:xfrm rot="2700000">
            <a:off x="6409004" y="1031804"/>
            <a:ext cx="1207567" cy="2197959"/>
          </a:xfrm>
          <a:custGeom>
            <a:avLst/>
            <a:gdLst>
              <a:gd name="T0" fmla="*/ 505 w 645"/>
              <a:gd name="T1" fmla="*/ 0 h 1174"/>
              <a:gd name="T2" fmla="*/ 140 w 645"/>
              <a:gd name="T3" fmla="*/ 365 h 1174"/>
              <a:gd name="T4" fmla="*/ 140 w 645"/>
              <a:gd name="T5" fmla="*/ 780 h 1174"/>
              <a:gd name="T6" fmla="*/ 0 w 645"/>
              <a:gd name="T7" fmla="*/ 780 h 1174"/>
              <a:gd name="T8" fmla="*/ 322 w 645"/>
              <a:gd name="T9" fmla="*/ 1174 h 1174"/>
              <a:gd name="T10" fmla="*/ 645 w 645"/>
              <a:gd name="T11" fmla="*/ 780 h 1174"/>
              <a:gd name="T12" fmla="*/ 505 w 645"/>
              <a:gd name="T13" fmla="*/ 780 h 1174"/>
              <a:gd name="T14" fmla="*/ 505 w 645"/>
              <a:gd name="T15" fmla="*/ 0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5" h="1174">
                <a:moveTo>
                  <a:pt x="505" y="0"/>
                </a:moveTo>
                <a:lnTo>
                  <a:pt x="140" y="365"/>
                </a:lnTo>
                <a:lnTo>
                  <a:pt x="140" y="780"/>
                </a:lnTo>
                <a:lnTo>
                  <a:pt x="0" y="780"/>
                </a:lnTo>
                <a:lnTo>
                  <a:pt x="322" y="1174"/>
                </a:lnTo>
                <a:lnTo>
                  <a:pt x="645" y="780"/>
                </a:lnTo>
                <a:lnTo>
                  <a:pt x="505" y="780"/>
                </a:lnTo>
                <a:lnTo>
                  <a:pt x="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274320" numCol="1" anchor="b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01</a:t>
            </a:r>
          </a:p>
        </p:txBody>
      </p:sp>
      <p:sp>
        <p:nvSpPr>
          <p:cNvPr id="10" name="Freeform 8"/>
          <p:cNvSpPr/>
          <p:nvPr/>
        </p:nvSpPr>
        <p:spPr bwMode="auto">
          <a:xfrm rot="2700000">
            <a:off x="8641652" y="2925183"/>
            <a:ext cx="683352" cy="1825392"/>
          </a:xfrm>
          <a:custGeom>
            <a:avLst/>
            <a:gdLst>
              <a:gd name="T0" fmla="*/ 0 w 365"/>
              <a:gd name="T1" fmla="*/ 0 h 975"/>
              <a:gd name="T2" fmla="*/ 0 w 365"/>
              <a:gd name="T3" fmla="*/ 975 h 975"/>
              <a:gd name="T4" fmla="*/ 365 w 365"/>
              <a:gd name="T5" fmla="*/ 975 h 975"/>
              <a:gd name="T6" fmla="*/ 365 w 365"/>
              <a:gd name="T7" fmla="*/ 365 h 975"/>
              <a:gd name="T8" fmla="*/ 0 w 365"/>
              <a:gd name="T9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975">
                <a:moveTo>
                  <a:pt x="0" y="0"/>
                </a:moveTo>
                <a:lnTo>
                  <a:pt x="0" y="975"/>
                </a:lnTo>
                <a:lnTo>
                  <a:pt x="365" y="975"/>
                </a:lnTo>
                <a:lnTo>
                  <a:pt x="365" y="3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1" name="Freeform 9"/>
          <p:cNvSpPr/>
          <p:nvPr/>
        </p:nvSpPr>
        <p:spPr bwMode="auto">
          <a:xfrm rot="2700000">
            <a:off x="7757420" y="2296814"/>
            <a:ext cx="2192342" cy="1207567"/>
          </a:xfrm>
          <a:custGeom>
            <a:avLst/>
            <a:gdLst>
              <a:gd name="T0" fmla="*/ 1171 w 1171"/>
              <a:gd name="T1" fmla="*/ 505 h 645"/>
              <a:gd name="T2" fmla="*/ 806 w 1171"/>
              <a:gd name="T3" fmla="*/ 140 h 645"/>
              <a:gd name="T4" fmla="*/ 391 w 1171"/>
              <a:gd name="T5" fmla="*/ 140 h 645"/>
              <a:gd name="T6" fmla="*/ 391 w 1171"/>
              <a:gd name="T7" fmla="*/ 0 h 645"/>
              <a:gd name="T8" fmla="*/ 0 w 1171"/>
              <a:gd name="T9" fmla="*/ 323 h 645"/>
              <a:gd name="T10" fmla="*/ 391 w 1171"/>
              <a:gd name="T11" fmla="*/ 645 h 645"/>
              <a:gd name="T12" fmla="*/ 391 w 1171"/>
              <a:gd name="T13" fmla="*/ 505 h 645"/>
              <a:gd name="T14" fmla="*/ 1171 w 1171"/>
              <a:gd name="T15" fmla="*/ 50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1" h="645">
                <a:moveTo>
                  <a:pt x="1171" y="505"/>
                </a:moveTo>
                <a:lnTo>
                  <a:pt x="806" y="140"/>
                </a:lnTo>
                <a:lnTo>
                  <a:pt x="391" y="140"/>
                </a:lnTo>
                <a:lnTo>
                  <a:pt x="391" y="0"/>
                </a:lnTo>
                <a:lnTo>
                  <a:pt x="0" y="323"/>
                </a:lnTo>
                <a:lnTo>
                  <a:pt x="391" y="645"/>
                </a:lnTo>
                <a:lnTo>
                  <a:pt x="391" y="505"/>
                </a:lnTo>
                <a:lnTo>
                  <a:pt x="1171" y="5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65760" tIns="45720" rIns="91440" bIns="45720" numCol="1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04</a:t>
            </a:r>
          </a:p>
        </p:txBody>
      </p:sp>
      <p:sp>
        <p:nvSpPr>
          <p:cNvPr id="12" name="Freeform 10"/>
          <p:cNvSpPr/>
          <p:nvPr/>
        </p:nvSpPr>
        <p:spPr bwMode="auto">
          <a:xfrm rot="2700000">
            <a:off x="6232750" y="4527864"/>
            <a:ext cx="1823520" cy="685224"/>
          </a:xfrm>
          <a:custGeom>
            <a:avLst/>
            <a:gdLst>
              <a:gd name="T0" fmla="*/ 974 w 974"/>
              <a:gd name="T1" fmla="*/ 0 h 366"/>
              <a:gd name="T2" fmla="*/ 0 w 974"/>
              <a:gd name="T3" fmla="*/ 0 h 366"/>
              <a:gd name="T4" fmla="*/ 0 w 974"/>
              <a:gd name="T5" fmla="*/ 366 h 366"/>
              <a:gd name="T6" fmla="*/ 609 w 974"/>
              <a:gd name="T7" fmla="*/ 366 h 366"/>
              <a:gd name="T8" fmla="*/ 974 w 974"/>
              <a:gd name="T9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4" h="366">
                <a:moveTo>
                  <a:pt x="974" y="0"/>
                </a:moveTo>
                <a:lnTo>
                  <a:pt x="0" y="0"/>
                </a:lnTo>
                <a:lnTo>
                  <a:pt x="0" y="366"/>
                </a:lnTo>
                <a:lnTo>
                  <a:pt x="609" y="366"/>
                </a:lnTo>
                <a:lnTo>
                  <a:pt x="97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ource Sans Pro" charset="0"/>
              <a:ea typeface="+mn-ea"/>
              <a:cs typeface="+mn-cs"/>
            </a:endParaRPr>
          </a:p>
        </p:txBody>
      </p:sp>
      <p:sp>
        <p:nvSpPr>
          <p:cNvPr id="13" name="Freeform 11"/>
          <p:cNvSpPr/>
          <p:nvPr/>
        </p:nvSpPr>
        <p:spPr bwMode="auto">
          <a:xfrm rot="2700000">
            <a:off x="7478669" y="3639774"/>
            <a:ext cx="1207567" cy="2197959"/>
          </a:xfrm>
          <a:custGeom>
            <a:avLst/>
            <a:gdLst>
              <a:gd name="T0" fmla="*/ 140 w 645"/>
              <a:gd name="T1" fmla="*/ 1174 h 1174"/>
              <a:gd name="T2" fmla="*/ 505 w 645"/>
              <a:gd name="T3" fmla="*/ 808 h 1174"/>
              <a:gd name="T4" fmla="*/ 505 w 645"/>
              <a:gd name="T5" fmla="*/ 394 h 1174"/>
              <a:gd name="T6" fmla="*/ 645 w 645"/>
              <a:gd name="T7" fmla="*/ 394 h 1174"/>
              <a:gd name="T8" fmla="*/ 323 w 645"/>
              <a:gd name="T9" fmla="*/ 0 h 1174"/>
              <a:gd name="T10" fmla="*/ 0 w 645"/>
              <a:gd name="T11" fmla="*/ 394 h 1174"/>
              <a:gd name="T12" fmla="*/ 140 w 645"/>
              <a:gd name="T13" fmla="*/ 394 h 1174"/>
              <a:gd name="T14" fmla="*/ 140 w 645"/>
              <a:gd name="T15" fmla="*/ 1174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5" h="1174">
                <a:moveTo>
                  <a:pt x="140" y="1174"/>
                </a:moveTo>
                <a:lnTo>
                  <a:pt x="505" y="808"/>
                </a:lnTo>
                <a:lnTo>
                  <a:pt x="505" y="394"/>
                </a:lnTo>
                <a:lnTo>
                  <a:pt x="645" y="394"/>
                </a:lnTo>
                <a:lnTo>
                  <a:pt x="323" y="0"/>
                </a:lnTo>
                <a:lnTo>
                  <a:pt x="0" y="394"/>
                </a:lnTo>
                <a:lnTo>
                  <a:pt x="140" y="394"/>
                </a:lnTo>
                <a:lnTo>
                  <a:pt x="140" y="11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2743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03</a:t>
            </a:r>
          </a:p>
        </p:txBody>
      </p:sp>
      <p:sp>
        <p:nvSpPr>
          <p:cNvPr id="14" name="Freeform 12"/>
          <p:cNvSpPr/>
          <p:nvPr/>
        </p:nvSpPr>
        <p:spPr bwMode="auto">
          <a:xfrm rot="2700000">
            <a:off x="5145591" y="3366754"/>
            <a:ext cx="2196087" cy="1205695"/>
          </a:xfrm>
          <a:custGeom>
            <a:avLst/>
            <a:gdLst>
              <a:gd name="T0" fmla="*/ 0 w 1173"/>
              <a:gd name="T1" fmla="*/ 139 h 644"/>
              <a:gd name="T2" fmla="*/ 367 w 1173"/>
              <a:gd name="T3" fmla="*/ 505 h 644"/>
              <a:gd name="T4" fmla="*/ 780 w 1173"/>
              <a:gd name="T5" fmla="*/ 505 h 644"/>
              <a:gd name="T6" fmla="*/ 780 w 1173"/>
              <a:gd name="T7" fmla="*/ 644 h 644"/>
              <a:gd name="T8" fmla="*/ 1173 w 1173"/>
              <a:gd name="T9" fmla="*/ 322 h 644"/>
              <a:gd name="T10" fmla="*/ 780 w 1173"/>
              <a:gd name="T11" fmla="*/ 0 h 644"/>
              <a:gd name="T12" fmla="*/ 780 w 1173"/>
              <a:gd name="T13" fmla="*/ 139 h 644"/>
              <a:gd name="T14" fmla="*/ 0 w 1173"/>
              <a:gd name="T15" fmla="*/ 139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3" h="644">
                <a:moveTo>
                  <a:pt x="0" y="139"/>
                </a:moveTo>
                <a:lnTo>
                  <a:pt x="367" y="505"/>
                </a:lnTo>
                <a:lnTo>
                  <a:pt x="780" y="505"/>
                </a:lnTo>
                <a:lnTo>
                  <a:pt x="780" y="644"/>
                </a:lnTo>
                <a:lnTo>
                  <a:pt x="1173" y="322"/>
                </a:lnTo>
                <a:lnTo>
                  <a:pt x="780" y="0"/>
                </a:lnTo>
                <a:lnTo>
                  <a:pt x="780" y="139"/>
                </a:lnTo>
                <a:lnTo>
                  <a:pt x="0" y="1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365760" bIns="45720" numCol="1" anchor="ctr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69957" y="3921280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69957" y="2095285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7193" y="3921281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02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37193" y="2095285"/>
            <a:ext cx="249536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Step 01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ipsum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</a:t>
            </a:r>
            <a:br>
              <a:rPr lang="en-US" dirty="0"/>
            </a:br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graphic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8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6" grpId="0"/>
          <p:bldP spid="17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Infographic</a:t>
            </a:r>
          </a:p>
        </p:txBody>
      </p:sp>
      <p:sp>
        <p:nvSpPr>
          <p:cNvPr id="4" name="Bent Arrow 3"/>
          <p:cNvSpPr/>
          <p:nvPr/>
        </p:nvSpPr>
        <p:spPr>
          <a:xfrm rot="13500000" flipH="1" flipV="1">
            <a:off x="5617176" y="1948274"/>
            <a:ext cx="997616" cy="1005728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B2B2B2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490020" y="4191804"/>
            <a:ext cx="1252472" cy="1252473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90020" y="2220508"/>
            <a:ext cx="1252472" cy="1252473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57683" y="2228371"/>
            <a:ext cx="1252472" cy="1252473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457683" y="4191804"/>
            <a:ext cx="1252472" cy="1252473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Bent Arrow 8"/>
          <p:cNvSpPr/>
          <p:nvPr/>
        </p:nvSpPr>
        <p:spPr>
          <a:xfrm rot="18900000" flipH="1" flipV="1">
            <a:off x="7061215" y="3354029"/>
            <a:ext cx="997616" cy="1005728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B2B2B2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ent Arrow 9"/>
          <p:cNvSpPr/>
          <p:nvPr/>
        </p:nvSpPr>
        <p:spPr>
          <a:xfrm rot="2700000" flipH="1" flipV="1">
            <a:off x="5573060" y="4705135"/>
            <a:ext cx="997616" cy="1005728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B2B2B2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ent Arrow 10"/>
          <p:cNvSpPr/>
          <p:nvPr/>
        </p:nvSpPr>
        <p:spPr>
          <a:xfrm rot="8100000" flipH="1" flipV="1">
            <a:off x="4111152" y="3321214"/>
            <a:ext cx="997616" cy="1005728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rgbClr val="B2B2B2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/>
          <p:nvPr/>
        </p:nvSpPr>
        <p:spPr>
          <a:xfrm>
            <a:off x="7814067" y="2353563"/>
            <a:ext cx="2995297" cy="9640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8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When an unknown printer took a galley of type and scrambled it to.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60000"/>
                </a:srgbClr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7814067" y="4357517"/>
            <a:ext cx="2995297" cy="9640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8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When an unknown printer took a galley of type and scrambled it to.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60000"/>
                </a:srgbClr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1324878" y="2353563"/>
            <a:ext cx="2995297" cy="9640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178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When an unknown printer took a galley of type and scrambled it to.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60000"/>
                </a:srgbClr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324878" y="4357517"/>
            <a:ext cx="2995297" cy="9640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178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rPr>
              <a:t>Title Here</a:t>
            </a: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When an unknown printer took a galley of type and scrambled it to.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60000"/>
                </a:srgbClr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 p14:presetBounceEnd="5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/>
          <p:bldP spid="13" grpId="0"/>
          <p:bldP spid="14" grpId="0"/>
          <p:bldP spid="15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k04 Red light color">
      <a:dk1>
        <a:srgbClr val="222222"/>
      </a:dk1>
      <a:lt1>
        <a:srgbClr val="FFFFFF"/>
      </a:lt1>
      <a:dk2>
        <a:srgbClr val="222222"/>
      </a:dk2>
      <a:lt2>
        <a:srgbClr val="FFFFFF"/>
      </a:lt2>
      <a:accent1>
        <a:srgbClr val="E52828"/>
      </a:accent1>
      <a:accent2>
        <a:srgbClr val="EC4242"/>
      </a:accent2>
      <a:accent3>
        <a:srgbClr val="F05959"/>
      </a:accent3>
      <a:accent4>
        <a:srgbClr val="F27070"/>
      </a:accent4>
      <a:accent5>
        <a:srgbClr val="F68585"/>
      </a:accent5>
      <a:accent6>
        <a:srgbClr val="F9989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_16_9">
  <a:themeElements>
    <a:clrScheme name="54_Theme5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2222"/>
      </a:accent2>
      <a:accent3>
        <a:srgbClr val="FF4444"/>
      </a:accent3>
      <a:accent4>
        <a:srgbClr val="FF6666"/>
      </a:accent4>
      <a:accent5>
        <a:srgbClr val="FF7171"/>
      </a:accent5>
      <a:accent6>
        <a:srgbClr val="FC9A9A"/>
      </a:accent6>
      <a:hlink>
        <a:srgbClr val="17BBFD"/>
      </a:hlink>
      <a:folHlink>
        <a:srgbClr val="FF79C2"/>
      </a:folHlink>
    </a:clrScheme>
    <a:fontScheme name="Roboto">
      <a:majorFont>
        <a:latin typeface="Roboto Medium"/>
        <a:ea typeface=""/>
        <a:cs typeface="Roboto Medium"/>
      </a:majorFont>
      <a:minorFont>
        <a:latin typeface="Roboto Condensed"/>
        <a:ea typeface=""/>
        <a:cs typeface="Roboto Condense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 https://12sc.taobao.com/">
  <a:themeElements>
    <a:clrScheme name="自定义 4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C00000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1965</Words>
  <Application>Microsoft Office PowerPoint</Application>
  <PresentationFormat>宽屏</PresentationFormat>
  <Paragraphs>428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Bebas Neue</vt:lpstr>
      <vt:lpstr>FontAwesome</vt:lpstr>
      <vt:lpstr>Gulim</vt:lpstr>
      <vt:lpstr>HP Simplified</vt:lpstr>
      <vt:lpstr>linea-basic-10</vt:lpstr>
      <vt:lpstr>Roboto</vt:lpstr>
      <vt:lpstr>Roboto Condensed</vt:lpstr>
      <vt:lpstr>Roboto Medium</vt:lpstr>
      <vt:lpstr>Source Sans Pro</vt:lpstr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Office Theme</vt:lpstr>
      <vt:lpstr>1_Theme_16_9</vt:lpstr>
      <vt:lpstr>清风素材 https://12sc.taobao.com/</vt:lpstr>
      <vt:lpstr>1_Office 主题​​</vt:lpstr>
      <vt:lpstr>Custom Design</vt:lpstr>
      <vt:lpstr>PowerPoint 演示文稿</vt:lpstr>
      <vt:lpstr>PowerPoint 演示文稿</vt:lpstr>
      <vt:lpstr>Cycle Infographic</vt:lpstr>
      <vt:lpstr>Cycle step info graphic</vt:lpstr>
      <vt:lpstr>Cycle step graphic</vt:lpstr>
      <vt:lpstr>PowerPoint 演示文稿</vt:lpstr>
      <vt:lpstr>Cycle step graphic</vt:lpstr>
      <vt:lpstr>Cycle step graphic</vt:lpstr>
      <vt:lpstr>Cycle Infographic</vt:lpstr>
      <vt:lpstr>Cycle Infographic</vt:lpstr>
      <vt:lpstr>Cycle Infographic</vt:lpstr>
      <vt:lpstr>Cycle Infographic</vt:lpstr>
      <vt:lpstr>PowerPoint 演示文稿</vt:lpstr>
      <vt:lpstr>Cycle Infographic</vt:lpstr>
      <vt:lpstr>Cycle Infographic</vt:lpstr>
      <vt:lpstr>Cycle Infographic</vt:lpstr>
      <vt:lpstr>Structure / Layers Infographic</vt:lpstr>
      <vt:lpstr>Structure / Layers Infographic</vt:lpstr>
      <vt:lpstr>PowerPoint 演示文稿</vt:lpstr>
      <vt:lpstr>PowerPoint 演示文稿</vt:lpstr>
      <vt:lpstr>PowerPoint 演示文稿</vt:lpstr>
      <vt:lpstr>PowerPoint 演示文稿</vt:lpstr>
      <vt:lpstr>Clustered Infographic</vt:lpstr>
      <vt:lpstr>PowerPoint 演示文稿</vt:lpstr>
      <vt:lpstr>PowerPoint 演示文稿</vt:lpstr>
      <vt:lpstr>Structure / Layers Infographic</vt:lpstr>
      <vt:lpstr>PowerPoint 演示文稿</vt:lpstr>
      <vt:lpstr>PowerPoint 演示文稿</vt:lpstr>
      <vt:lpstr>Structure / Layers Infographic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chloe</dc:creator>
  <cp:lastModifiedBy>Windows 用户</cp:lastModifiedBy>
  <cp:revision>4</cp:revision>
  <dcterms:created xsi:type="dcterms:W3CDTF">2017-05-12T04:02:00Z</dcterms:created>
  <dcterms:modified xsi:type="dcterms:W3CDTF">2018-01-21T13:25:00Z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